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0" r:id="rId2"/>
    <p:sldId id="286" r:id="rId3"/>
    <p:sldId id="292" r:id="rId4"/>
    <p:sldId id="293" r:id="rId5"/>
    <p:sldId id="258" r:id="rId6"/>
    <p:sldId id="277" r:id="rId7"/>
    <p:sldId id="26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08" r:id="rId24"/>
    <p:sldId id="313" r:id="rId25"/>
    <p:sldId id="310" r:id="rId26"/>
    <p:sldId id="311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289" r:id="rId37"/>
    <p:sldId id="271" r:id="rId3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86364" autoAdjust="0"/>
  </p:normalViewPr>
  <p:slideViewPr>
    <p:cSldViewPr>
      <p:cViewPr>
        <p:scale>
          <a:sx n="214" d="100"/>
          <a:sy n="214" d="100"/>
        </p:scale>
        <p:origin x="-2048" y="-992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2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5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0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3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67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07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6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44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6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5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56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49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2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30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4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19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22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8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0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hangeul.naver.com/fon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hangeul.naver.com/font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viper.pe.kr/docs/mysql_prog/mysql_syntax.html" TargetMode="External"/><Relationship Id="rId5" Type="http://schemas.openxmlformats.org/officeDocument/2006/relationships/hyperlink" Target="http://thesimple.tistory.com/219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hangeul.naver.com/fo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 rotWithShape="1">
          <a:blip r:embed="rId3" cstate="print"/>
          <a:srcRect t="48069" b="1"/>
          <a:stretch/>
        </p:blipFill>
        <p:spPr bwMode="auto">
          <a:xfrm>
            <a:off x="0" y="1"/>
            <a:ext cx="9144000" cy="356135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869160"/>
            <a:ext cx="6768752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Study 4th</a:t>
            </a:r>
            <a:endParaRPr lang="en-US" altLang="ko-KR" sz="16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spc="-50" dirty="0" err="1" smtClean="0"/>
              <a:t>Node.js</a:t>
            </a:r>
            <a:r>
              <a:rPr lang="en-US" altLang="ko-KR" spc="-50" dirty="0" smtClean="0"/>
              <a:t> Study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노잼 이야기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설계 과정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Example&gt;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육아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가사 일정 분담을 효율적으로 도와주는 어플리케이션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어떤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만들어야 할지 확인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유저가 필요함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일정에 대한 스키마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명세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필요 등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요구사항 분석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개체타입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관계타입 등 결정하고 대략적인 틀 작성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 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id,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일 정보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일 일정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일 카테고리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유저의 배우자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일 카테고리 등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개념적 설계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1: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 관계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기본키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외래키 설정 등 개념적 설계를 완성화함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(DBMS 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종류와 상관 없이 설계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논리적 설계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실제 사용하는 용어로 변환 및 사용할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DBMS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맞추어 모델링 손 보기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물리적 설계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9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DBMS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RDB (RDBMS)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일종의 표 형태로 저장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고도로 정교한 검색 쿼리 제공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(SQL)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쪼갤 수 없는 업무처리단위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트랜젝션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지원이 강력함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스키마 작성이 필수이며 수정이 어려움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NOSQL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스키마 작성이 선택사항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무결성 보장을 안함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데이터를 넣기 자유로움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에러가 날 수도 있음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 가공 및 빅데이터 처리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자료추가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통계 등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에는 취약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8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</a:p>
          <a:p>
            <a:pPr>
              <a:lnSpc>
                <a:spcPct val="150000"/>
              </a:lnSpc>
            </a:pP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아직은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점유율이 높은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DBMS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대표적인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RDBMS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활용한 높은 검색 및 통계 성능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b="1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21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 C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rud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(create, insert)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CREATE DATABASE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dbname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;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CREATE TABLE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	column_name1 INT,</a:t>
            </a: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	column_name2 VARCHAR(15),</a:t>
            </a: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	column_name3 INT </a:t>
            </a: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INSERT INTO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(column1, column2, column3, …)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values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(data1, data2, data3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,…)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15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 c R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ud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(select)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SELECT col1, col2, …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FROM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;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(WHERE col1 = “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새우깡”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-&gt;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테이블에서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col1, col2,…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내용을 추출한다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where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조건을 걸어줄 수 있다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-&gt;	* :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모든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72130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3.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cr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U d (update)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UPDATE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SET col1=“a”, col2=“b”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(WHERE col3=“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오잉”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-&gt;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테이블에서 </a:t>
            </a:r>
            <a:b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(col3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value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가 “오잉”인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row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col1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에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col2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에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값을 넣는다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40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333683" y="999374"/>
            <a:ext cx="57606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4. cru D (drop, delete)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DROP DATABASE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dbname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;</a:t>
            </a: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DELETE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FROM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WHERE col1 = “a”</a:t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-&gt;	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tablename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테이블에서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col1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 모든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row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데이터를 삭제한다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321568" y="935623"/>
            <a:ext cx="201399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smtClean="0"/>
              <a:t>MYSQL</a:t>
            </a:r>
            <a:endParaRPr lang="ko-KR" altLang="en-US" sz="1800" spc="-50" dirty="0"/>
          </a:p>
        </p:txBody>
      </p:sp>
    </p:spTree>
    <p:extLst>
      <p:ext uri="{BB962C8B-B14F-4D97-AF65-F5344CB8AC3E}">
        <p14:creationId xmlns:p14="http://schemas.microsoft.com/office/powerpoint/2010/main" val="7268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sum / </a:t>
            </a:r>
            <a:r>
              <a:rPr lang="en-US" altLang="ko-KR" sz="14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avg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 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합계 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평균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count	 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열의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개수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first/last	 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첫 번째 값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마지막 값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max / min	 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최대값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최소값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자료형</a:t>
            </a: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altLang="ko-KR" sz="14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(n)	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최대 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n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자만큼 입력할 수 있는 문자열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	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정수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geometry	: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위치 정보 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(‘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스벅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’, Point(‘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위도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’, ‘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경도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’))</a:t>
            </a: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그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외 여러 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문법들은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(HAVING, GROUP, ORDERBY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등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구글링을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참고하세요 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</a:t>
            </a: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  <a:hlinkClick r:id="rId4"/>
              </a:rPr>
              <a:t>http://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  <a:hlinkClick r:id="rId4"/>
              </a:rPr>
              <a:t>www.viper.pe.kr/docs/mysql_prog/mysql_syntax.html</a:t>
            </a: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  <a:hlinkClick r:id="rId5"/>
              </a:rPr>
              <a:t>http://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  <a:hlinkClick r:id="rId5"/>
              </a:rPr>
              <a:t>thesimple.tistory.com/219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9027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모듈 이용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npm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install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커넥션 생성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쿼리문 실행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Array&lt;Array&gt;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데이터를 받아와 서버내에서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지지고 볶는다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</a:t>
            </a:r>
          </a:p>
          <a:p>
            <a:pPr marL="457200" indent="-457200">
              <a:buAutoNum type="arabicPeriod"/>
            </a:pP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해당 커넥션 반납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225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모듈 이용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npm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install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05648"/>
            <a:ext cx="609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701792"/>
            <a:ext cx="52925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823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12488" y="5162805"/>
            <a:ext cx="2135976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다들 어떻게 했나요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20121" y="4984459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en-US" altLang="ko-KR" spc="-50" dirty="0"/>
              <a:t>P</a:t>
            </a:r>
            <a:r>
              <a:rPr lang="en-US" altLang="ko-KR" spc="-50" dirty="0" smtClean="0"/>
              <a:t>alindrome</a:t>
            </a:r>
            <a:endParaRPr lang="ko-KR" altLang="en-US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4940300" cy="2552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커넥션 생성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92" y="2196216"/>
            <a:ext cx="4902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쿼리문 실행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91537"/>
            <a:ext cx="654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9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쿼리문 실행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(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이런식으로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SQL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문장 처리도 가능하다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 b="75017"/>
          <a:stretch>
            <a:fillRect/>
          </a:stretch>
        </p:blipFill>
        <p:spPr bwMode="auto">
          <a:xfrm>
            <a:off x="2411760" y="3454732"/>
            <a:ext cx="4455046" cy="8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4860032" y="3598748"/>
            <a:ext cx="14401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44208" y="3598748"/>
            <a:ext cx="14401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79912" y="4074316"/>
            <a:ext cx="182220" cy="172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67944" y="4074316"/>
            <a:ext cx="504056" cy="172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15"/>
          <p:cNvCxnSpPr/>
          <p:nvPr/>
        </p:nvCxnSpPr>
        <p:spPr>
          <a:xfrm rot="5400000" flipH="1" flipV="1">
            <a:off x="4271759" y="3414035"/>
            <a:ext cx="259544" cy="106101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6"/>
          <p:cNvCxnSpPr/>
          <p:nvPr/>
        </p:nvCxnSpPr>
        <p:spPr>
          <a:xfrm flipV="1">
            <a:off x="4572000" y="3814772"/>
            <a:ext cx="1944216" cy="345796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 b="75017"/>
          <a:stretch>
            <a:fillRect/>
          </a:stretch>
        </p:blipFill>
        <p:spPr bwMode="auto">
          <a:xfrm>
            <a:off x="2411760" y="2196216"/>
            <a:ext cx="4455046" cy="8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83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Array&lt;Array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데이터를 받아와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서버내에서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지지고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볶는다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</a:t>
            </a: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3" y="2405648"/>
            <a:ext cx="6477000" cy="1358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76256" y="2405648"/>
            <a:ext cx="360040" cy="231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8304" y="2398220"/>
            <a:ext cx="504056" cy="238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4368" y="2398220"/>
            <a:ext cx="648072" cy="238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6"/>
          <p:cNvCxnSpPr>
            <a:stCxn id="10" idx="2"/>
          </p:cNvCxnSpPr>
          <p:nvPr/>
        </p:nvCxnSpPr>
        <p:spPr>
          <a:xfrm rot="5400000">
            <a:off x="6138174" y="3374994"/>
            <a:ext cx="1656184" cy="18002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6"/>
          <p:cNvCxnSpPr/>
          <p:nvPr/>
        </p:nvCxnSpPr>
        <p:spPr>
          <a:xfrm rot="16200000" flipH="1">
            <a:off x="6804248" y="3429000"/>
            <a:ext cx="1656184" cy="7200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16"/>
          <p:cNvCxnSpPr>
            <a:stCxn id="18" idx="2"/>
            <a:endCxn id="27" idx="0"/>
          </p:cNvCxnSpPr>
          <p:nvPr/>
        </p:nvCxnSpPr>
        <p:spPr>
          <a:xfrm rot="16200000" flipH="1">
            <a:off x="7600188" y="3245128"/>
            <a:ext cx="1703136" cy="4867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5239" y="4330281"/>
            <a:ext cx="750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에러값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56276" y="4335607"/>
            <a:ext cx="1260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쿼리실행 후 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 algn="ctr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나온 결과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62637" y="4340048"/>
            <a:ext cx="864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각 열에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 algn="ctr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대한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 algn="ctr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정보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261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그럼 이제 연동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해당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반납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40548"/>
            <a:ext cx="1651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Connection </a:t>
            </a:r>
            <a:r>
              <a:rPr lang="ko-KR" altLang="en-US" sz="1800" spc="-50" dirty="0" smtClean="0"/>
              <a:t>고찰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우리가 </a:t>
            </a:r>
            <a:r>
              <a:rPr lang="en-US" altLang="ko-KR" sz="14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sns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에 쓴 글을 수정하고 새로운 게시글을 작성하는 과정</a:t>
            </a: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수정 버튼 누름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		/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에서 수정하는 </a:t>
            </a:r>
            <a:r>
              <a:rPr lang="ko-KR" altLang="en-US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글 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검색 후 보냄</a:t>
            </a: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해당 전체글 다 보여주고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	/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다시 그 글 검색하고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수정완료함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		/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데이터 갱신</a:t>
            </a: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완료 후 새로운 게시글 작성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	/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데이터 추가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명이 벌써 </a:t>
            </a:r>
            <a:r>
              <a:rPr lang="en-US" altLang="ko-KR" sz="1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번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을 사용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!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861048"/>
            <a:ext cx="3511277" cy="176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858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Connection </a:t>
            </a:r>
            <a:r>
              <a:rPr lang="ko-KR" altLang="en-US" sz="1800" spc="-50" dirty="0" smtClean="0"/>
              <a:t>고찰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만약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1000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명이 접근한다면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..</a:t>
            </a: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한번에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3000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번의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을 생성했다가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free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해주었다가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......</a:t>
            </a: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Font typeface="Symbol" charset="2"/>
              <a:buChar char="Þ"/>
            </a:pP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차라리 미리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을 만들어두고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뽑아쓰게 하는 방식으로 하는 게 효율적</a:t>
            </a:r>
            <a: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미리 커넥션을 생성해두기 때문에 부하를 줄인다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.)</a:t>
            </a:r>
          </a:p>
          <a:p>
            <a:pPr marL="457200" indent="-457200">
              <a:buFont typeface="Symbol" charset="2"/>
              <a:buChar char="Þ"/>
            </a:pP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Font typeface="Symbol" charset="2"/>
              <a:buChar char="Þ"/>
            </a:pPr>
            <a:endParaRPr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해결책이 </a:t>
            </a:r>
            <a:r>
              <a:rPr lang="en-US" altLang="ko-KR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 Pool!!</a:t>
            </a:r>
            <a:endParaRPr lang="en-US" altLang="ko-KR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127592"/>
            <a:ext cx="4839816" cy="2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5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모듈 이용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(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npm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install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커넥션 풀 만들기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커넥션 풀에서 커넥션을 가져옴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쿼리문 실행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Array&lt;Array&gt;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데이터를 받아와 서버내에서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지지고 볶는다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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7553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MYSQL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Connection </a:t>
            </a:r>
            <a:r>
              <a:rPr lang="en-US" altLang="ko-KR" sz="1800" spc="-50" dirty="0"/>
              <a:t>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모듈 이용 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npm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install </a:t>
            </a:r>
            <a:r>
              <a:rPr lang="en-US" altLang="ko-KR" sz="14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mysql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05648"/>
            <a:ext cx="609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701792"/>
            <a:ext cx="52925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267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MYSQL</a:t>
            </a:r>
            <a:br>
              <a:rPr lang="en-US" altLang="ko-KR" sz="1800" spc="-50" dirty="0"/>
            </a:br>
            <a:r>
              <a:rPr lang="en-US" altLang="ko-KR" sz="1800" spc="-50" dirty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커넥션 풀 생성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0325"/>
            <a:ext cx="4076700" cy="23241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55776" y="3602856"/>
            <a:ext cx="1865194" cy="18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3928" y="4303590"/>
            <a:ext cx="2520280" cy="27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9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333683" y="377172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next()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내에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parameter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있으면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자동으로 에러가 있다는 걸로 인식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628650" lvl="1" indent="-171450">
              <a:lnSpc>
                <a:spcPct val="150000"/>
              </a:lnSpc>
              <a:buFont typeface="Symbol" charset="2"/>
              <a:buChar char="Þ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라우터 처리를 무시해버릴 수 있음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잠재적인 버그 가능성이 있는 코드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결론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요런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방식은 에러처리에서만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활용할 것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저번 </a:t>
            </a:r>
            <a:r>
              <a:rPr lang="en-US" altLang="ko-KR" sz="1800" spc="-50" dirty="0" smtClean="0"/>
              <a:t>middleware</a:t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문제 사항</a:t>
            </a:r>
            <a:endParaRPr lang="ko-KR" altLang="en-US" sz="1800" b="1" spc="-50" dirty="0"/>
          </a:p>
        </p:txBody>
      </p:sp>
      <p:grpSp>
        <p:nvGrpSpPr>
          <p:cNvPr id="2" name="그룹 1"/>
          <p:cNvGrpSpPr/>
          <p:nvPr/>
        </p:nvGrpSpPr>
        <p:grpSpPr>
          <a:xfrm>
            <a:off x="2443384" y="1052736"/>
            <a:ext cx="3683000" cy="2070100"/>
            <a:chOff x="2443384" y="1884049"/>
            <a:chExt cx="3683000" cy="20701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384" y="1884049"/>
              <a:ext cx="3683000" cy="20701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93729" y="2316097"/>
              <a:ext cx="576064" cy="288032"/>
            </a:xfrm>
            <a:prstGeom prst="rect">
              <a:avLst/>
            </a:prstGeom>
            <a:noFill/>
            <a:ln w="444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65쉬는시간" pitchFamily="18" charset="-127"/>
                <a:ea typeface="365쉬는시간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80499" y="3056497"/>
              <a:ext cx="360040" cy="216024"/>
            </a:xfrm>
            <a:prstGeom prst="rect">
              <a:avLst/>
            </a:prstGeom>
            <a:noFill/>
            <a:ln w="444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65쉬는시간" pitchFamily="18" charset="-127"/>
                <a:ea typeface="365쉬는시간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669793" y="2460113"/>
              <a:ext cx="490726" cy="596384"/>
            </a:xfrm>
            <a:prstGeom prst="straightConnector1">
              <a:avLst/>
            </a:prstGeom>
            <a:ln w="412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976179" y="3280017"/>
              <a:ext cx="360040" cy="216024"/>
            </a:xfrm>
            <a:prstGeom prst="rect">
              <a:avLst/>
            </a:prstGeom>
            <a:noFill/>
            <a:ln w="444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365쉬는시간" pitchFamily="18" charset="-127"/>
                <a:ea typeface="365쉬는시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65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MYSQL</a:t>
            </a:r>
            <a:br>
              <a:rPr lang="en-US" altLang="ko-KR" sz="1800" spc="-50" dirty="0"/>
            </a:br>
            <a:r>
              <a:rPr lang="en-US" altLang="ko-KR" sz="1800" spc="-50" dirty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커넥션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풀에서 커넥션을 가져옴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3" y="2131759"/>
            <a:ext cx="4597400" cy="469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915817" y="2386727"/>
            <a:ext cx="1296144" cy="214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MYSQL</a:t>
            </a:r>
            <a:br>
              <a:rPr lang="en-US" altLang="ko-KR" sz="1800" spc="-50" dirty="0"/>
            </a:br>
            <a:r>
              <a:rPr lang="en-US" altLang="ko-KR" sz="1800" spc="-50" dirty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쿼리문 실행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20" y="2196216"/>
            <a:ext cx="5194300" cy="2324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555776" y="2905267"/>
            <a:ext cx="4896544" cy="235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MYSQL</a:t>
            </a:r>
            <a:br>
              <a:rPr lang="en-US" altLang="ko-KR" sz="1800" spc="-50" dirty="0"/>
            </a:br>
            <a:r>
              <a:rPr lang="en-US" altLang="ko-KR" sz="1800" spc="-50" dirty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Array&lt;Array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데이터를 받아와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서버내에서 지지고 </a:t>
            </a:r>
            <a:r>
              <a:rPr lang="ko-KR" altLang="en-US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볶는다</a:t>
            </a:r>
            <a:r>
              <a:rPr lang="en-US" altLang="ko-KR" sz="1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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20" y="2196216"/>
            <a:ext cx="5194300" cy="23241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flipV="1">
            <a:off x="2555776" y="3140968"/>
            <a:ext cx="4896544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666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MYSQL</a:t>
            </a:r>
            <a:br>
              <a:rPr lang="en-US" altLang="ko-KR" sz="1800" spc="-50" dirty="0"/>
            </a:br>
            <a:r>
              <a:rPr lang="en-US" altLang="ko-KR" sz="1800" spc="-50" dirty="0"/>
              <a:t>Connection Pool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순서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    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Connection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을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Pool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에 반납한다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96216"/>
            <a:ext cx="4851400" cy="1816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11760" y="3789040"/>
            <a:ext cx="1944216" cy="223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7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그럼 </a:t>
            </a:r>
            <a:r>
              <a:rPr lang="en-US" altLang="ko-KR" sz="1800" spc="-50" dirty="0" smtClean="0"/>
              <a:t>MySQL</a:t>
            </a:r>
            <a:r>
              <a:rPr lang="ko-KR" altLang="en-US" sz="1800" spc="-50" dirty="0" smtClean="0"/>
              <a:t>도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연동 됬어요</a:t>
            </a:r>
            <a:r>
              <a:rPr lang="en-US" altLang="ko-KR" sz="1800" spc="-50" dirty="0" smtClean="0"/>
              <a:t>!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클라이언트 요청에 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적절히 응답할 수 있는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node.js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서버를 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여러분들은 만들 수 있게 되었습니다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</a:t>
            </a:r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959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그럼 </a:t>
            </a:r>
            <a:r>
              <a:rPr lang="en-US" altLang="ko-KR" sz="1800" spc="-50" dirty="0" smtClean="0"/>
              <a:t>MySQL</a:t>
            </a:r>
            <a:r>
              <a:rPr lang="ko-KR" altLang="en-US" sz="1800" spc="-50" dirty="0" smtClean="0"/>
              <a:t>도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연동 됬어요</a:t>
            </a:r>
            <a:r>
              <a:rPr lang="en-US" altLang="ko-KR" sz="1800" spc="-50" dirty="0" smtClean="0"/>
              <a:t>!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하지만 이게 끝이 아니죠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.</a:t>
            </a: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프로토콜 정의서 작성법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</a:b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푸시 처리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다른 </a:t>
            </a:r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DB 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en-US" altLang="ko-KR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소켓을 활용한 채팅방 생성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  <a:p>
            <a:pPr marL="457200" indent="-457200"/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은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DevCamp</a:t>
            </a:r>
            <a:r>
              <a:rPr lang="ko-KR" altLang="en-US" sz="1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라는 산을 넘고 만나보도록 하죠</a:t>
            </a:r>
            <a:endParaRPr lang="en-US" altLang="ko-KR" sz="14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462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381246" y="2852936"/>
          <a:ext cx="6367214" cy="2304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2640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표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표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저번 </a:t>
            </a:r>
            <a:r>
              <a:rPr lang="en-US" altLang="ko-KR" sz="1800" spc="-50" dirty="0" smtClean="0"/>
              <a:t>middleware</a:t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>solution</a:t>
            </a:r>
            <a:endParaRPr lang="ko-KR" altLang="en-US" sz="1800" b="1" spc="-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84" y="1052736"/>
            <a:ext cx="3098800" cy="25146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55776" y="1484784"/>
            <a:ext cx="1368152" cy="288032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365쉬는시간" pitchFamily="18" charset="-127"/>
              <a:ea typeface="365쉬는시간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07904" y="2852936"/>
            <a:ext cx="1368152" cy="288032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365쉬는시간" pitchFamily="18" charset="-127"/>
              <a:ea typeface="365쉬는시간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33683" y="3771729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response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변수 내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locals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영역에 관리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but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요청이 들어올 때 마다 해당 값이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reset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되는 건 단점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app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내에 값을 저장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app.get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app.set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9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6985" y="311087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DBMS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1177" y="278092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DB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20308" y="311087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mysql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 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dbPool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smtClean="0"/>
              <a:t>목차</a:t>
            </a:r>
            <a:endParaRPr lang="ko-KR" altLang="en-US" sz="1800" dirty="0"/>
          </a:p>
        </p:txBody>
      </p:sp>
      <p:sp>
        <p:nvSpPr>
          <p:cNvPr id="20" name="TextBox 34"/>
          <p:cNvSpPr txBox="1"/>
          <p:nvPr/>
        </p:nvSpPr>
        <p:spPr>
          <a:xfrm>
            <a:off x="5512296" y="280309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 </a:t>
            </a:r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MYSQL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DB</a:t>
            </a:r>
            <a:endParaRPr lang="ko-KR" altLang="en-US" sz="3800" b="0" spc="-9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21221601">
            <a:off x="2742915" y="2989240"/>
            <a:ext cx="4133031" cy="23238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3148696"/>
            <a:ext cx="91440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체계화된</a:t>
            </a:r>
            <a:r>
              <a:rPr lang="ko-KR" altLang="en-US" sz="2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데이터의 모임</a:t>
            </a:r>
            <a:endParaRPr lang="en-US" altLang="ko-KR" sz="24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</a:t>
            </a:r>
            <a:endParaRPr lang="ko-KR" altLang="en-US" sz="1800" b="1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66" y="1052736"/>
            <a:ext cx="2844800" cy="1104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3752476"/>
            <a:ext cx="5130800" cy="2171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52736"/>
            <a:ext cx="1900737" cy="23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DB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단어의 흐름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2333683" y="999374"/>
            <a:ext cx="57606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체계화된 데이터의 모임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혼자서는 활동할 수 없음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u="sng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관리해주는 프로그램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u="sng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그 시스템을 관리해주는 사람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필요하다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관리해주는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: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DBMS (</a:t>
            </a:r>
            <a:r>
              <a:rPr lang="en-US" altLang="ko-KR" sz="1000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DataBase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Manager System)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 시스템을 관리해주는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	: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DBA (</a:t>
            </a:r>
            <a:r>
              <a:rPr lang="en-US" altLang="ko-KR" sz="1000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DataBase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Administrator)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데이터가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곳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저 곳에 중복되면 관리가 힘들겠죠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	</a:t>
            </a:r>
            <a:r>
              <a:rPr lang="en-US" altLang="ko-KR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통합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앞선 데이터 모임들은 컴퓨터 내에 저장됨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저장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 데이터 모임들을 어떤 프로그램이든 접근 가능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공용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공유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해당 프로그램에서 중추적인 역활을 담당함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운영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C(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reate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R(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ead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U(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pdate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D(</a:t>
            </a:r>
            <a:r>
              <a:rPr lang="en-US" altLang="ko-KR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elete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계속적인 변화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실시간으로 처리 및 응답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실시간 접근성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여러 사용자가 사용 가능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동시 공용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데이터의 내용이 중요함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내용에 의한 참조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06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7124</TotalTime>
  <Words>577</Words>
  <Application>Microsoft Macintosh PowerPoint</Application>
  <PresentationFormat>화면 슬라이드 쇼(4:3)</PresentationFormat>
  <Paragraphs>389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365쉬는시간</vt:lpstr>
      <vt:lpstr>나눔고딕</vt:lpstr>
      <vt:lpstr>Symbol</vt:lpstr>
      <vt:lpstr>맑은 고딕</vt:lpstr>
      <vt:lpstr>Nanum Gothic</vt:lpstr>
      <vt:lpstr>나눔고딕 ExtraBold</vt:lpstr>
      <vt:lpstr>나눔명조 ExtraBold</vt:lpstr>
      <vt:lpstr>Arial</vt:lpstr>
      <vt:lpstr>Office 테마</vt:lpstr>
      <vt:lpstr>Node.js Study</vt:lpstr>
      <vt:lpstr>Palindrome</vt:lpstr>
      <vt:lpstr>저번 middleware  문제 사항</vt:lpstr>
      <vt:lpstr>저번 middleware  solution</vt:lpstr>
      <vt:lpstr>목차</vt:lpstr>
      <vt:lpstr>DB</vt:lpstr>
      <vt:lpstr>DB</vt:lpstr>
      <vt:lpstr>DB</vt:lpstr>
      <vt:lpstr>DB 단어의 흐름</vt:lpstr>
      <vt:lpstr>DB 노잼 이야기</vt:lpstr>
      <vt:lpstr>DB DBMS</vt:lpstr>
      <vt:lpstr>MYSQL</vt:lpstr>
      <vt:lpstr>MYSQL</vt:lpstr>
      <vt:lpstr>MYSQL</vt:lpstr>
      <vt:lpstr>MYSQL</vt:lpstr>
      <vt:lpstr>PowerPoint 프레젠테이션</vt:lpstr>
      <vt:lpstr>MYSQL</vt:lpstr>
      <vt:lpstr>MYSQL 그럼 이제 연동</vt:lpstr>
      <vt:lpstr>MYSQL 그럼 이제 연동</vt:lpstr>
      <vt:lpstr>MYSQL 그럼 이제 연동</vt:lpstr>
      <vt:lpstr>MYSQL 그럼 이제 연동</vt:lpstr>
      <vt:lpstr>MYSQL 그럼 이제 연동</vt:lpstr>
      <vt:lpstr>MYSQL 그럼 이제 연동</vt:lpstr>
      <vt:lpstr>MYSQL 그럼 이제 연동</vt:lpstr>
      <vt:lpstr>MYSQL Connection 고찰</vt:lpstr>
      <vt:lpstr>MYSQL Connection 고찰</vt:lpstr>
      <vt:lpstr>MYSQL Connection Pool</vt:lpstr>
      <vt:lpstr>MYSQL Connection Pool</vt:lpstr>
      <vt:lpstr>MYSQL Connection Pool</vt:lpstr>
      <vt:lpstr>MYSQL Connection Pool</vt:lpstr>
      <vt:lpstr>MYSQL Connection Pool</vt:lpstr>
      <vt:lpstr>MYSQL Connection Pool</vt:lpstr>
      <vt:lpstr>MYSQL Connection Pool</vt:lpstr>
      <vt:lpstr>그럼 MySQL도 연동 됬어요!</vt:lpstr>
      <vt:lpstr>그럼 MySQL도 연동 됬어요!</vt:lpstr>
      <vt:lpstr>표 예시</vt:lpstr>
      <vt:lpstr>감사합니다.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허윤석</cp:lastModifiedBy>
  <cp:revision>38</cp:revision>
  <dcterms:created xsi:type="dcterms:W3CDTF">2011-08-23T09:45:48Z</dcterms:created>
  <dcterms:modified xsi:type="dcterms:W3CDTF">2017-08-16T12:07:02Z</dcterms:modified>
</cp:coreProperties>
</file>