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>
      <p:cViewPr varScale="1">
        <p:scale>
          <a:sx n="92" d="100"/>
          <a:sy n="92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EE205-F766-F844-8710-625937AF72AC}" type="datetimeFigureOut">
              <a:rPr kumimoji="1" lang="ko-KR" altLang="en-US" smtClean="0"/>
              <a:t>2017. 8. 29.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5D84E-B056-5147-83E1-B17CA3A7C8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3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2886-EC74-4BF5-8E81-707C73AC790A}" type="datetimeFigureOut">
              <a:rPr lang="ko-KR" altLang="en-US" smtClean="0"/>
              <a:pPr/>
              <a:t>2017. 8. 29.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67933" y="16288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Adobe 고딕 Std B" pitchFamily="34" charset="-127"/>
                <a:ea typeface="Adobe 고딕 Std B" pitchFamily="34" charset="-127"/>
              </a:rPr>
              <a:t>Node.js</a:t>
            </a:r>
            <a:endParaRPr lang="ko-KR" altLang="en-US" sz="3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5810780"/>
            <a:ext cx="13901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Adobe Fangsong Std R" pitchFamily="18" charset="-128"/>
                <a:ea typeface="Adobe Fangsong Std R" pitchFamily="18" charset="-128"/>
              </a:rPr>
              <a:t>NAME. </a:t>
            </a:r>
            <a:r>
              <a:rPr lang="en-US" altLang="ko-KR" sz="1050" dirty="0" err="1" smtClean="0">
                <a:latin typeface="Adobe Fangsong Std R" pitchFamily="18" charset="-128"/>
                <a:ea typeface="Adobe Fangsong Std R" pitchFamily="18" charset="-128"/>
              </a:rPr>
              <a:t>Jeon.ma.cam</a:t>
            </a:r>
            <a:endParaRPr lang="ko-KR" altLang="en-US" sz="1050" dirty="0">
              <a:latin typeface="Adobe Fangsong Std R" pitchFamily="18" charset="-128"/>
              <a:ea typeface="1훈프로방스 R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949280"/>
            <a:ext cx="1763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</p:cNvCxnSpPr>
          <p:nvPr/>
        </p:nvCxnSpPr>
        <p:spPr>
          <a:xfrm>
            <a:off x="3081804" y="5937738"/>
            <a:ext cx="5966854" cy="1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2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46481" y="2348880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CONTENTS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" name="직선 연결선 2"/>
          <p:cNvCxnSpPr>
            <a:stCxn id="7" idx="1"/>
          </p:cNvCxnSpPr>
          <p:nvPr/>
        </p:nvCxnSpPr>
        <p:spPr>
          <a:xfrm flipH="1">
            <a:off x="-108520" y="2548935"/>
            <a:ext cx="3955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5297519" y="2548935"/>
            <a:ext cx="3846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4371" y="305966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되돌아보기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2212" y="3528040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PART 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84371" y="4067780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PART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84371" y="4571836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PART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84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251520" y="76470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되돌아보기</a:t>
            </a:r>
            <a:endParaRPr lang="ko-KR" altLang="en-US" dirty="0"/>
          </a:p>
        </p:txBody>
      </p:sp>
      <p:sp>
        <p:nvSpPr>
          <p:cNvPr id="24" name="TextBox 9"/>
          <p:cNvSpPr txBox="1"/>
          <p:nvPr/>
        </p:nvSpPr>
        <p:spPr>
          <a:xfrm>
            <a:off x="755576" y="184482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</a:t>
            </a:r>
            <a:r>
              <a:rPr lang="en-US" altLang="ko-KR" dirty="0" err="1" smtClean="0"/>
              <a:t>Node.js</a:t>
            </a:r>
            <a:r>
              <a:rPr lang="ko-KR" altLang="en-US" dirty="0" smtClean="0"/>
              <a:t>와 관련하여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Node.js</a:t>
            </a:r>
            <a:r>
              <a:rPr lang="ko-KR" altLang="en-US" dirty="0" smtClean="0"/>
              <a:t>의 기초 </a:t>
            </a:r>
            <a:r>
              <a:rPr lang="en-US" altLang="ko-KR" dirty="0" smtClean="0"/>
              <a:t>	(Single Thread, Non Blocking)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Express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		(</a:t>
            </a:r>
            <a:r>
              <a:rPr lang="en-US" altLang="ko-KR" dirty="0" err="1" smtClean="0"/>
              <a:t>app.js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Express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		(Middleware, Routing)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en-US" altLang="ko-KR" dirty="0" smtClean="0"/>
              <a:t>			(</a:t>
            </a:r>
            <a:r>
              <a:rPr lang="en-US" altLang="ko-KR" dirty="0"/>
              <a:t>RDB / </a:t>
            </a:r>
            <a:r>
              <a:rPr lang="en-US" altLang="ko-KR" dirty="0" smtClean="0"/>
              <a:t>NOSQL, </a:t>
            </a:r>
            <a:r>
              <a:rPr lang="en-US" altLang="ko-KR" dirty="0" err="1" smtClean="0"/>
              <a:t>DBPool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0082" y="5288471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</a:rPr>
              <a:t>&lt;THANK YOU&gt;</a:t>
            </a:r>
            <a:endParaRPr lang="ko-KR" altLang="en-US" sz="3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108520" y="5624141"/>
            <a:ext cx="122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5611636"/>
            <a:ext cx="49320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6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31</Words>
  <Application>Microsoft Macintosh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1훈프로방스 R</vt:lpstr>
      <vt:lpstr>맑은 고딕</vt:lpstr>
      <vt:lpstr>Adobe 고딕 Std B</vt:lpstr>
      <vt:lpstr>Adobe Fangsong Std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허윤석</cp:lastModifiedBy>
  <cp:revision>11</cp:revision>
  <dcterms:created xsi:type="dcterms:W3CDTF">2014-05-22T12:23:35Z</dcterms:created>
  <dcterms:modified xsi:type="dcterms:W3CDTF">2017-08-29T07:41:23Z</dcterms:modified>
</cp:coreProperties>
</file>