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ED"/>
    <a:srgbClr val="FFFFCC"/>
    <a:srgbClr val="0E797A"/>
    <a:srgbClr val="565855"/>
    <a:srgbClr val="6A6965"/>
    <a:srgbClr val="848176"/>
    <a:srgbClr val="CC6600"/>
    <a:srgbClr val="A9A79F"/>
    <a:srgbClr val="9897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ndhro\OneDrive\&#47928;&#49436;\Adobe\Premiere%20Pro\14.0\Pirate_Frog%202021-11-14%2017-41-54.mp4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3012" y="1761031"/>
            <a:ext cx="6842119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297" y="7327917"/>
            <a:ext cx="2505285" cy="12190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8151516"/>
            <a:ext cx="3444531" cy="790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B9078C-5129-4DCE-BE38-6BC4AB7F0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592523"/>
            <a:ext cx="13165387" cy="1952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1707" y="3603845"/>
            <a:ext cx="1335506" cy="1368723"/>
            <a:chOff x="4979686" y="3695845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9686" y="3695845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4152900"/>
            <a:ext cx="4619534" cy="26637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9814" y="5223669"/>
            <a:ext cx="3217699" cy="1219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6005" y="2659464"/>
            <a:ext cx="1304173" cy="2697053"/>
            <a:chOff x="1236005" y="2659464"/>
            <a:chExt cx="1304173" cy="26970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005" y="2659464"/>
              <a:ext cx="1304173" cy="26970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952" y="898424"/>
            <a:ext cx="1658472" cy="18285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88092" y="2066737"/>
            <a:ext cx="1510924" cy="65226"/>
            <a:chOff x="1888092" y="2066737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8092" y="2066737"/>
              <a:ext cx="1510924" cy="65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3914" y="2234557"/>
            <a:ext cx="1165231" cy="68788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07657" y="2491057"/>
            <a:ext cx="2959925" cy="60508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8092" y="3301215"/>
            <a:ext cx="7503721" cy="3477065"/>
            <a:chOff x="1888092" y="3301215"/>
            <a:chExt cx="7503721" cy="34770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8092" y="3301215"/>
              <a:ext cx="7503721" cy="34770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9398" y="4430238"/>
            <a:ext cx="2442040" cy="12190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0800" y="4533438"/>
            <a:ext cx="2375074" cy="1219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2968610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18877" y="5348754"/>
            <a:ext cx="1077670" cy="584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8153" y="5944887"/>
            <a:ext cx="2500131" cy="11327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5915" y="5348754"/>
            <a:ext cx="1077670" cy="5841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5192" y="5944887"/>
            <a:ext cx="2500131" cy="11327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2954" y="5348754"/>
            <a:ext cx="1077670" cy="5841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42192" y="5944887"/>
            <a:ext cx="2500130" cy="113271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90001" y="5348754"/>
            <a:ext cx="1077670" cy="5841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99239" y="5944887"/>
            <a:ext cx="2500131" cy="11327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33550" y="3599635"/>
            <a:ext cx="1657066" cy="1657066"/>
            <a:chOff x="2333550" y="3599635"/>
            <a:chExt cx="1657066" cy="16570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355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0586" y="3599635"/>
            <a:ext cx="1657066" cy="1657066"/>
            <a:chOff x="6490586" y="3599635"/>
            <a:chExt cx="1657066" cy="16570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0586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47622" y="3599635"/>
            <a:ext cx="1657066" cy="1657066"/>
            <a:chOff x="10647622" y="3599635"/>
            <a:chExt cx="1657066" cy="1657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7622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04658" y="3599635"/>
            <a:ext cx="1657066" cy="1657066"/>
            <a:chOff x="14804658" y="3599635"/>
            <a:chExt cx="1657066" cy="16570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04658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8559" y="3738539"/>
            <a:ext cx="1398305" cy="1398305"/>
            <a:chOff x="2462933" y="3744552"/>
            <a:chExt cx="1398305" cy="13983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2933" y="3744552"/>
              <a:ext cx="1398305" cy="1398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77009" y="3744552"/>
            <a:ext cx="1398305" cy="1398305"/>
            <a:chOff x="10777009" y="3744552"/>
            <a:chExt cx="1398305" cy="13983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7009" y="3744552"/>
              <a:ext cx="1398305" cy="13983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24727" y="3744552"/>
            <a:ext cx="1398305" cy="1398305"/>
            <a:chOff x="6624727" y="3744552"/>
            <a:chExt cx="1398305" cy="13983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4727" y="3744552"/>
              <a:ext cx="1398305" cy="13983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52640" y="3744552"/>
            <a:ext cx="1398305" cy="1398305"/>
            <a:chOff x="14952640" y="3744552"/>
            <a:chExt cx="1398305" cy="13983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52640" y="3744552"/>
              <a:ext cx="1398305" cy="139830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2F5074-A4E3-44C0-B78D-A4FD105022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1784" y="3627100"/>
            <a:ext cx="1564189" cy="1564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598AF79-D047-4D16-A5F3-3B5D78853EA6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374711" y="3625289"/>
            <a:ext cx="1566000" cy="156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9C243C4-0E6C-4A34-B828-3150BACC21DA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1789" y="3599635"/>
            <a:ext cx="1620000" cy="16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루나 축구공(WH) 5호 - 옥션">
            <a:extLst>
              <a:ext uri="{FF2B5EF4-FFF2-40B4-BE49-F238E27FC236}">
                <a16:creationId xmlns:a16="http://schemas.microsoft.com/office/drawing/2014/main" xmlns="" id="{174F26F3-945E-4F14-8FE1-16B06922981B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45836" y="3631484"/>
            <a:ext cx="1566000" cy="156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7800" y="3086100"/>
            <a:ext cx="1693333" cy="3276190"/>
            <a:chOff x="1911678" y="2964550"/>
            <a:chExt cx="1693333" cy="32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1678" y="2964550"/>
              <a:ext cx="1693333" cy="32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0" y="-553750"/>
            <a:ext cx="4898603" cy="60950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5537" y="861048"/>
            <a:ext cx="3542767" cy="18285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16897" y="3402601"/>
            <a:ext cx="4138581" cy="4363781"/>
            <a:chOff x="6939683" y="3829989"/>
            <a:chExt cx="4138581" cy="43637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683" y="3829989"/>
              <a:ext cx="4138581" cy="43637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1167" y="4457791"/>
            <a:ext cx="3117956" cy="8495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6191" y="3402601"/>
            <a:ext cx="4138581" cy="4363781"/>
            <a:chOff x="2860551" y="3786218"/>
            <a:chExt cx="4138581" cy="43637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0551" y="3786218"/>
              <a:ext cx="4138581" cy="43637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5499" y="3643928"/>
            <a:ext cx="3717538" cy="3905967"/>
            <a:chOff x="3071073" y="4005833"/>
            <a:chExt cx="3717538" cy="39059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1073" y="4005833"/>
              <a:ext cx="3717538" cy="39059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20376095">
            <a:off x="4911869" y="5469658"/>
            <a:ext cx="804160" cy="538285"/>
            <a:chOff x="3197853" y="4265302"/>
            <a:chExt cx="1176623" cy="8131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-2040000">
              <a:off x="3197853" y="4265302"/>
              <a:ext cx="1176623" cy="813172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0DFC6C2-FCAC-4782-849D-178F17C4F2F2}"/>
              </a:ext>
            </a:extLst>
          </p:cNvPr>
          <p:cNvSpPr/>
          <p:nvPr/>
        </p:nvSpPr>
        <p:spPr>
          <a:xfrm>
            <a:off x="11013141" y="3390300"/>
            <a:ext cx="5791200" cy="43637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25416-B9F7-4C9A-B77B-624F666069E2}"/>
              </a:ext>
            </a:extLst>
          </p:cNvPr>
          <p:cNvSpPr txBox="1"/>
          <p:nvPr/>
        </p:nvSpPr>
        <p:spPr>
          <a:xfrm>
            <a:off x="11367842" y="3684443"/>
            <a:ext cx="5471370" cy="371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전설의 보물이 있다는 소문만을 듣고 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길을 나섰지만 지능이 양서류 수준인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해적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개구리는 어려움에 부딪히게 되고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조수인 꼬마거북이 그의 눈이 되어준다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꼬마거북이 방향을 알려주면 개구리는 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그를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믿고 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위협이 도사리는 계곡으로 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뛰어든다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만약 떨어진다 해도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…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그는 포기하지</a:t>
            </a: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않고 보물을 얻기 위해 다시 오를 것이다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xmlns="" id="{CB5BD75C-FA20-4428-8414-EB11CA09291B}"/>
              </a:ext>
            </a:extLst>
          </p:cNvPr>
          <p:cNvSpPr/>
          <p:nvPr/>
        </p:nvSpPr>
        <p:spPr>
          <a:xfrm>
            <a:off x="11125200" y="3086100"/>
            <a:ext cx="762000" cy="609600"/>
          </a:xfrm>
          <a:prstGeom prst="star4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: 14pt 14">
            <a:extLst>
              <a:ext uri="{FF2B5EF4-FFF2-40B4-BE49-F238E27FC236}">
                <a16:creationId xmlns:a16="http://schemas.microsoft.com/office/drawing/2014/main" xmlns="" id="{CBF71DE5-ECF3-432E-BFFD-BA86560CC48C}"/>
              </a:ext>
            </a:extLst>
          </p:cNvPr>
          <p:cNvSpPr/>
          <p:nvPr/>
        </p:nvSpPr>
        <p:spPr>
          <a:xfrm>
            <a:off x="16002000" y="6787895"/>
            <a:ext cx="1422489" cy="1524000"/>
          </a:xfrm>
          <a:prstGeom prst="irregularSeal2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xmlns="" id="{2CC094F2-5A66-4CE2-927B-F2E48E1B1654}"/>
              </a:ext>
            </a:extLst>
          </p:cNvPr>
          <p:cNvSpPr/>
          <p:nvPr/>
        </p:nvSpPr>
        <p:spPr>
          <a:xfrm>
            <a:off x="10213299" y="5608168"/>
            <a:ext cx="1422489" cy="2169471"/>
          </a:xfrm>
          <a:prstGeom prst="irregularSeal1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xmlns="" id="{45E77EE4-8CC2-4855-AEDE-1C132E70DA51}"/>
              </a:ext>
            </a:extLst>
          </p:cNvPr>
          <p:cNvSpPr/>
          <p:nvPr/>
        </p:nvSpPr>
        <p:spPr>
          <a:xfrm>
            <a:off x="16601649" y="4169730"/>
            <a:ext cx="475126" cy="2743200"/>
          </a:xfrm>
          <a:prstGeom prst="irregularSeal1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폭발: 14pt 24">
            <a:extLst>
              <a:ext uri="{FF2B5EF4-FFF2-40B4-BE49-F238E27FC236}">
                <a16:creationId xmlns:a16="http://schemas.microsoft.com/office/drawing/2014/main" xmlns="" id="{D5F09ABB-566C-40BA-8C7F-DEFF7E22235E}"/>
              </a:ext>
            </a:extLst>
          </p:cNvPr>
          <p:cNvSpPr/>
          <p:nvPr/>
        </p:nvSpPr>
        <p:spPr>
          <a:xfrm>
            <a:off x="12565574" y="7460219"/>
            <a:ext cx="4506713" cy="717083"/>
          </a:xfrm>
          <a:prstGeom prst="irregularSeal2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D25A8E-5606-49C9-A7ED-78F12C079BEB}"/>
              </a:ext>
            </a:extLst>
          </p:cNvPr>
          <p:cNvSpPr txBox="1"/>
          <p:nvPr/>
        </p:nvSpPr>
        <p:spPr>
          <a:xfrm>
            <a:off x="6169208" y="540444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꼬마거북이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1BAEE8-32B6-4758-A6AC-B2C8F73AF3A0}"/>
              </a:ext>
            </a:extLst>
          </p:cNvPr>
          <p:cNvSpPr txBox="1"/>
          <p:nvPr/>
        </p:nvSpPr>
        <p:spPr>
          <a:xfrm>
            <a:off x="6231785" y="608703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해적개구리의 충실한 심복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본명은 </a:t>
            </a:r>
            <a:r>
              <a:rPr lang="en-US" altLang="ko-KR" dirty="0" err="1">
                <a:solidFill>
                  <a:schemeClr val="bg1"/>
                </a:solidFill>
              </a:rPr>
              <a:t>t.Turtle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6768CDB-4FCE-439A-81CC-57552F309DEA}"/>
              </a:ext>
            </a:extLst>
          </p:cNvPr>
          <p:cNvSpPr txBox="1"/>
          <p:nvPr/>
        </p:nvSpPr>
        <p:spPr>
          <a:xfrm>
            <a:off x="6193419" y="387259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해적 개구리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953" y="7969410"/>
            <a:ext cx="10084911" cy="18969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92" y="907506"/>
            <a:ext cx="5207639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66807" y="2463819"/>
            <a:ext cx="5262877" cy="5241634"/>
            <a:chOff x="2533493" y="2522040"/>
            <a:chExt cx="5262877" cy="5241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3493" y="2522040"/>
              <a:ext cx="5262877" cy="5241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0040" y="2500081"/>
            <a:ext cx="5252245" cy="5241634"/>
            <a:chOff x="9272897" y="2522040"/>
            <a:chExt cx="5252245" cy="5241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897" y="2522040"/>
              <a:ext cx="5252245" cy="5241634"/>
            </a:xfrm>
            <a:prstGeom prst="rect">
              <a:avLst/>
            </a:prstGeom>
          </p:spPr>
        </p:pic>
      </p:grpSp>
      <p:sp>
        <p:nvSpPr>
          <p:cNvPr id="5" name="폭발: 14pt 4">
            <a:extLst>
              <a:ext uri="{FF2B5EF4-FFF2-40B4-BE49-F238E27FC236}">
                <a16:creationId xmlns:a16="http://schemas.microsoft.com/office/drawing/2014/main" xmlns="" id="{69A1ED65-C3D4-4748-8E66-FB13B7CBE15F}"/>
              </a:ext>
            </a:extLst>
          </p:cNvPr>
          <p:cNvSpPr/>
          <p:nvPr/>
        </p:nvSpPr>
        <p:spPr>
          <a:xfrm>
            <a:off x="7325370" y="5493020"/>
            <a:ext cx="3051561" cy="1297147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AAF82B6-F3AB-426B-BAC4-AC64B9DD3484}"/>
              </a:ext>
            </a:extLst>
          </p:cNvPr>
          <p:cNvSpPr/>
          <p:nvPr/>
        </p:nvSpPr>
        <p:spPr>
          <a:xfrm>
            <a:off x="7940093" y="5951106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xmlns="" id="{A412C133-B059-4E4F-9B9B-0BD524A79E62}"/>
              </a:ext>
            </a:extLst>
          </p:cNvPr>
          <p:cNvSpPr/>
          <p:nvPr/>
        </p:nvSpPr>
        <p:spPr>
          <a:xfrm>
            <a:off x="8163570" y="4381500"/>
            <a:ext cx="1219200" cy="848449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F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1384" y="903994"/>
            <a:ext cx="5207639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5234" y="7972928"/>
            <a:ext cx="12926889" cy="12068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6190" y="2314072"/>
            <a:ext cx="5338425" cy="5338425"/>
            <a:chOff x="2706190" y="2314072"/>
            <a:chExt cx="5338425" cy="533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6190" y="2314072"/>
              <a:ext cx="5338425" cy="533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6348" y="2314072"/>
            <a:ext cx="5360193" cy="5338425"/>
            <a:chOff x="9216348" y="2314072"/>
            <a:chExt cx="5360193" cy="533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6348" y="2314072"/>
              <a:ext cx="5360193" cy="53384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1384" y="903994"/>
            <a:ext cx="5207639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1523" y="8315351"/>
            <a:ext cx="12221663" cy="11599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81944" y="2858810"/>
            <a:ext cx="4074524" cy="4057978"/>
            <a:chOff x="4881944" y="2858810"/>
            <a:chExt cx="4074524" cy="4057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1944" y="2858810"/>
              <a:ext cx="4074524" cy="4057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372" y="2858810"/>
            <a:ext cx="4074424" cy="4057978"/>
            <a:chOff x="388372" y="2858810"/>
            <a:chExt cx="4074424" cy="4057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372" y="2858810"/>
              <a:ext cx="4074424" cy="4057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61188" y="2888240"/>
            <a:ext cx="4057978" cy="4057978"/>
            <a:chOff x="9261188" y="2888240"/>
            <a:chExt cx="4057978" cy="40579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1188" y="2888240"/>
              <a:ext cx="4057978" cy="4057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94168" y="2888240"/>
            <a:ext cx="4024471" cy="4028548"/>
            <a:chOff x="13594168" y="2888240"/>
            <a:chExt cx="4024471" cy="4028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94168" y="2888240"/>
              <a:ext cx="4024471" cy="40285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3" cy="60950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92" y="846527"/>
            <a:ext cx="5936306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1763" y="3189963"/>
            <a:ext cx="7925750" cy="6053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0789" y="1286"/>
            <a:ext cx="6171429" cy="10285714"/>
            <a:chOff x="12114286" y="0"/>
            <a:chExt cx="6171429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114286" y="0"/>
              <a:ext cx="6171429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13287" y="2121706"/>
            <a:ext cx="5226434" cy="4876097"/>
            <a:chOff x="12613287" y="2121706"/>
            <a:chExt cx="5226434" cy="48760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13287" y="2121706"/>
              <a:ext cx="5226434" cy="487609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87D122-935C-4163-B420-E3D6B96F8902}"/>
              </a:ext>
            </a:extLst>
          </p:cNvPr>
          <p:cNvSpPr txBox="1"/>
          <p:nvPr/>
        </p:nvSpPr>
        <p:spPr>
          <a:xfrm>
            <a:off x="13487400" y="80391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56585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Pirate Frog</a:t>
            </a:r>
            <a:endParaRPr lang="ko-KR" altLang="en-US" sz="4800" dirty="0">
              <a:solidFill>
                <a:srgbClr val="56585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0" y="-553750"/>
            <a:ext cx="4898603" cy="60950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89" y="846527"/>
            <a:ext cx="4367432" cy="1828525"/>
          </a:xfrm>
          <a:prstGeom prst="rect">
            <a:avLst/>
          </a:prstGeom>
        </p:spPr>
      </p:pic>
      <p:pic>
        <p:nvPicPr>
          <p:cNvPr id="4" name="Pirate_Frog 2021-11-14 17-41-5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14712" y="2214542"/>
            <a:ext cx="10644262" cy="7983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</Words>
  <Application>Microsoft Office PowerPoint</Application>
  <PresentationFormat>사용자 지정</PresentationFormat>
  <Paragraphs>14</Paragraphs>
  <Slides>10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남동헌</cp:lastModifiedBy>
  <cp:revision>8</cp:revision>
  <dcterms:created xsi:type="dcterms:W3CDTF">2021-11-13T23:20:57Z</dcterms:created>
  <dcterms:modified xsi:type="dcterms:W3CDTF">2021-11-14T09:39:34Z</dcterms:modified>
</cp:coreProperties>
</file>