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6" name="Shape 406"/>
        <p:cNvGrpSpPr/>
        <p:nvPr/>
      </p:nvGrpSpPr>
      <p:grpSpPr>
        <a:xfrm>
          <a:off x="0" y="0"/>
          <a:ext cx="0" cy="0"/>
          <a:chOff x="0" y="0"/>
          <a:chExt cx="0" cy="0"/>
        </a:xfrm>
      </p:grpSpPr>
      <p:sp>
        <p:nvSpPr>
          <p:cNvPr id="407" name="Google Shape;407;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8" name="Google Shape;408;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9" name="Google Shape;409;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411" name="Google Shape;411;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2" name="Google Shape;412;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2" name="Shape 422"/>
        <p:cNvGrpSpPr/>
        <p:nvPr/>
      </p:nvGrpSpPr>
      <p:grpSpPr>
        <a:xfrm>
          <a:off x="0" y="0"/>
          <a:ext cx="0" cy="0"/>
          <a:chOff x="0" y="0"/>
          <a:chExt cx="0" cy="0"/>
        </a:xfrm>
      </p:grpSpPr>
      <p:sp>
        <p:nvSpPr>
          <p:cNvPr id="423" name="Google Shape;423;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5" name="Google Shape;425;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26" name="Google Shape;426;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7" name="Google Shape;427;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28" name="Google Shape;428;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80" name="Shape 480"/>
        <p:cNvGrpSpPr/>
        <p:nvPr/>
      </p:nvGrpSpPr>
      <p:grpSpPr>
        <a:xfrm>
          <a:off x="0" y="0"/>
          <a:ext cx="0" cy="0"/>
          <a:chOff x="0" y="0"/>
          <a:chExt cx="0" cy="0"/>
        </a:xfrm>
      </p:grpSpPr>
      <p:sp>
        <p:nvSpPr>
          <p:cNvPr id="481" name="Google Shape;481;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2" name="Google Shape;482;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83" name="Google Shape;483;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4" name="Google Shape;484;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85" name="Google Shape;485;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486" name="Shape 486"/>
        <p:cNvGrpSpPr/>
        <p:nvPr/>
      </p:nvGrpSpPr>
      <p:grpSpPr>
        <a:xfrm>
          <a:off x="0" y="0"/>
          <a:ext cx="0" cy="0"/>
          <a:chOff x="0" y="0"/>
          <a:chExt cx="0" cy="0"/>
        </a:xfrm>
      </p:grpSpPr>
      <p:sp>
        <p:nvSpPr>
          <p:cNvPr id="487" name="Google Shape;487;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9" name="Google Shape;489;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90" name="Google Shape;490;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4" name="Google Shape;494;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95" name="Google Shape;495;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9" name="Shape 429"/>
        <p:cNvGrpSpPr/>
        <p:nvPr/>
      </p:nvGrpSpPr>
      <p:grpSpPr>
        <a:xfrm>
          <a:off x="0" y="0"/>
          <a:ext cx="0" cy="0"/>
          <a:chOff x="0" y="0"/>
          <a:chExt cx="0" cy="0"/>
        </a:xfrm>
      </p:grpSpPr>
      <p:sp>
        <p:nvSpPr>
          <p:cNvPr id="430" name="Google Shape;430;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1" name="Google Shape;431;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32" name="Google Shape;432;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3" name="Shape 433"/>
        <p:cNvGrpSpPr/>
        <p:nvPr/>
      </p:nvGrpSpPr>
      <p:grpSpPr>
        <a:xfrm>
          <a:off x="0" y="0"/>
          <a:ext cx="0" cy="0"/>
          <a:chOff x="0" y="0"/>
          <a:chExt cx="0" cy="0"/>
        </a:xfrm>
      </p:grpSpPr>
      <p:sp>
        <p:nvSpPr>
          <p:cNvPr id="434" name="Google Shape;434;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5" name="Google Shape;435;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36" name="Google Shape;436;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37" name="Google Shape;437;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8" name="Google Shape;438;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39" name="Google Shape;439;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0" name="Shape 440"/>
        <p:cNvGrpSpPr/>
        <p:nvPr/>
      </p:nvGrpSpPr>
      <p:grpSpPr>
        <a:xfrm>
          <a:off x="0" y="0"/>
          <a:ext cx="0" cy="0"/>
          <a:chOff x="0" y="0"/>
          <a:chExt cx="0" cy="0"/>
        </a:xfrm>
      </p:grpSpPr>
      <p:sp>
        <p:nvSpPr>
          <p:cNvPr id="441" name="Google Shape;441;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2" name="Google Shape;442;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3" name="Google Shape;443;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44" name="Google Shape;444;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5" name="Shape 445"/>
        <p:cNvGrpSpPr/>
        <p:nvPr/>
      </p:nvGrpSpPr>
      <p:grpSpPr>
        <a:xfrm>
          <a:off x="0" y="0"/>
          <a:ext cx="0" cy="0"/>
          <a:chOff x="0" y="0"/>
          <a:chExt cx="0" cy="0"/>
        </a:xfrm>
      </p:grpSpPr>
      <p:sp>
        <p:nvSpPr>
          <p:cNvPr id="446" name="Google Shape;446;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8" name="Google Shape;448;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449" name="Google Shape;449;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0" name="Google Shape;450;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51" name="Google Shape;451;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2" name="Shape 452"/>
        <p:cNvGrpSpPr/>
        <p:nvPr/>
      </p:nvGrpSpPr>
      <p:grpSpPr>
        <a:xfrm>
          <a:off x="0" y="0"/>
          <a:ext cx="0" cy="0"/>
          <a:chOff x="0" y="0"/>
          <a:chExt cx="0" cy="0"/>
        </a:xfrm>
      </p:grpSpPr>
      <p:sp>
        <p:nvSpPr>
          <p:cNvPr id="453" name="Google Shape;453;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4" name="Google Shape;454;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455" name="Google Shape;455;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56" name="Google Shape;456;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457" name="Google Shape;457;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58" name="Google Shape;458;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9" name="Google Shape;459;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0" name="Google Shape;460;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1" name="Shape 461"/>
        <p:cNvGrpSpPr/>
        <p:nvPr/>
      </p:nvGrpSpPr>
      <p:grpSpPr>
        <a:xfrm>
          <a:off x="0" y="0"/>
          <a:ext cx="0" cy="0"/>
          <a:chOff x="0" y="0"/>
          <a:chExt cx="0" cy="0"/>
        </a:xfrm>
      </p:grpSpPr>
      <p:sp>
        <p:nvSpPr>
          <p:cNvPr id="462" name="Google Shape;462;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3" name="Google Shape;463;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4" name="Google Shape;464;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5" name="Shape 465"/>
        <p:cNvGrpSpPr/>
        <p:nvPr/>
      </p:nvGrpSpPr>
      <p:grpSpPr>
        <a:xfrm>
          <a:off x="0" y="0"/>
          <a:ext cx="0" cy="0"/>
          <a:chOff x="0" y="0"/>
          <a:chExt cx="0" cy="0"/>
        </a:xfrm>
      </p:grpSpPr>
      <p:sp>
        <p:nvSpPr>
          <p:cNvPr id="466" name="Google Shape;466;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8" name="Google Shape;468;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469" name="Google Shape;469;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470" name="Google Shape;470;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1" name="Google Shape;471;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2" name="Google Shape;472;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3" name="Shape 473"/>
        <p:cNvGrpSpPr/>
        <p:nvPr/>
      </p:nvGrpSpPr>
      <p:grpSpPr>
        <a:xfrm>
          <a:off x="0" y="0"/>
          <a:ext cx="0" cy="0"/>
          <a:chOff x="0" y="0"/>
          <a:chExt cx="0" cy="0"/>
        </a:xfrm>
      </p:grpSpPr>
      <p:sp>
        <p:nvSpPr>
          <p:cNvPr id="474" name="Google Shape;474;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5" name="Google Shape;475;p10"/>
          <p:cNvSpPr/>
          <p:nvPr>
            <p:ph idx="2" type="pic"/>
          </p:nvPr>
        </p:nvSpPr>
        <p:spPr>
          <a:xfrm>
            <a:off x="447817" y="641350"/>
            <a:ext cx="11290800" cy="3651300"/>
          </a:xfrm>
          <a:prstGeom prst="rect">
            <a:avLst/>
          </a:prstGeom>
          <a:noFill/>
          <a:ln>
            <a:noFill/>
          </a:ln>
        </p:spPr>
      </p:sp>
      <p:sp>
        <p:nvSpPr>
          <p:cNvPr id="476" name="Google Shape;476;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477" name="Google Shape;477;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8" name="Google Shape;478;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9" name="Google Shape;479;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3" name="Shape 413"/>
        <p:cNvGrpSpPr/>
        <p:nvPr/>
      </p:nvGrpSpPr>
      <p:grpSpPr>
        <a:xfrm>
          <a:off x="0" y="0"/>
          <a:ext cx="0" cy="0"/>
          <a:chOff x="0" y="0"/>
          <a:chExt cx="0" cy="0"/>
        </a:xfrm>
      </p:grpSpPr>
      <p:sp>
        <p:nvSpPr>
          <p:cNvPr id="414" name="Google Shape;414;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15" name="Google Shape;415;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416" name="Google Shape;416;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17" name="Google Shape;417;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418" name="Google Shape;418;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421" name="Google Shape;421;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604" name="Google Shape;604;p1"/>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M.</a:t>
            </a:r>
            <a:r>
              <a:rPr b="1" lang="en-US" sz="2000">
                <a:solidFill>
                  <a:srgbClr val="1482AB"/>
                </a:solidFill>
              </a:rPr>
              <a:t>Parkavi</a:t>
            </a:r>
            <a:r>
              <a:rPr b="1" i="0" lang="en-US" sz="2000" u="none" cap="none" strike="noStrike">
                <a:solidFill>
                  <a:srgbClr val="1482AB"/>
                </a:solidFill>
                <a:latin typeface="Arial"/>
                <a:ea typeface="Arial"/>
                <a:cs typeface="Arial"/>
                <a:sym typeface="Arial"/>
              </a:rPr>
              <a:t>–III CSE- Vetri Vinayaha College of Engineering and Technology</a:t>
            </a:r>
            <a:endParaRPr b="0" i="0" sz="1400" u="none" cap="none" strike="noStrike">
              <a:solidFill>
                <a:srgbClr val="000000"/>
              </a:solidFill>
              <a:latin typeface="Arial"/>
              <a:ea typeface="Arial"/>
              <a:cs typeface="Arial"/>
              <a:sym typeface="Arial"/>
            </a:endParaRPr>
          </a:p>
        </p:txBody>
      </p:sp>
      <p:sp>
        <p:nvSpPr>
          <p:cNvPr id="605" name="Google Shape;605;p1"/>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580" name="Google Shape;580;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581" name="Google Shape;581;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587" name="Google Shape;587;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588" name="Google Shape;588;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589" name="Google Shape;589;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595" name="Google Shape;595;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508" name="Google Shape;508;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509" name="Google Shape;509;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515" name="Google Shape;515;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516" name="Google Shape;516;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WHAT IS KEYLOGGER</a:t>
            </a:r>
            <a:endParaRPr sz="4400"/>
          </a:p>
        </p:txBody>
      </p:sp>
      <p:sp>
        <p:nvSpPr>
          <p:cNvPr id="522" name="Google Shape;522;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523" name="Google Shape;523;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HARDWARE KEYLOGGER</a:t>
            </a:r>
            <a:endParaRPr/>
          </a:p>
        </p:txBody>
      </p:sp>
      <p:pic>
        <p:nvPicPr>
          <p:cNvPr id="529" name="Google Shape;529;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530" name="Google Shape;530;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531" name="Google Shape;531;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537" name="Google Shape;537;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538" name="Google Shape;538;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539" name="Google Shape;539;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540" name="Google Shape;540;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541" name="Google Shape;541;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542" name="Google Shape;542;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543" name="Google Shape;543;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544" name="Google Shape;544;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545" name="Google Shape;545;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546" name="Google Shape;546;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47" name="Google Shape;547;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48" name="Google Shape;548;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49" name="Google Shape;549;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50" name="Google Shape;550;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556" name="Google Shape;556;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557" name="Google Shape;557;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563" name="Google Shape;56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564" name="Google Shape;564;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565" name="Google Shape;565;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566" name="Google Shape;566;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567" name="Google Shape;567;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573" name="Google Shape;573;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574" name="Google Shape;574;p21"/>
          <p:cNvPicPr preferRelativeResize="0"/>
          <p:nvPr>
            <p:ph idx="1" type="body"/>
          </p:nvPr>
        </p:nvPicPr>
        <p:blipFill rotWithShape="1">
          <a:blip r:embed="rId3">
            <a:alphaModFix/>
          </a:blip>
          <a:srcRect b="0" l="0" r="0" t="0"/>
          <a:stretch/>
        </p:blipFill>
        <p:spPr>
          <a:xfrm>
            <a:off x="581025" y="2638353"/>
            <a:ext cx="110301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