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7"/>
  </p:notesMasterIdLst>
  <p:sldIdLst>
    <p:sldId id="287" r:id="rId2"/>
    <p:sldId id="258" r:id="rId3"/>
    <p:sldId id="278" r:id="rId4"/>
    <p:sldId id="300" r:id="rId5"/>
    <p:sldId id="297" r:id="rId6"/>
    <p:sldId id="298" r:id="rId7"/>
    <p:sldId id="289" r:id="rId8"/>
    <p:sldId id="311" r:id="rId9"/>
    <p:sldId id="303" r:id="rId10"/>
    <p:sldId id="307" r:id="rId11"/>
    <p:sldId id="309" r:id="rId12"/>
    <p:sldId id="314" r:id="rId13"/>
    <p:sldId id="315" r:id="rId14"/>
    <p:sldId id="308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FF"/>
    <a:srgbClr val="232323"/>
    <a:srgbClr val="1B1B1B"/>
    <a:srgbClr val="282828"/>
    <a:srgbClr val="3A3A3A"/>
    <a:srgbClr val="B30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086" autoAdjust="0"/>
    <p:restoredTop sz="84543" autoAdjust="0"/>
  </p:normalViewPr>
  <p:slideViewPr>
    <p:cSldViewPr snapToGrid="0" snapToObjects="1">
      <p:cViewPr>
        <p:scale>
          <a:sx n="75" d="100"/>
          <a:sy n="75" d="100"/>
        </p:scale>
        <p:origin x="-147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E3D49-3A0B-4098-9FCE-A75578EA30E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BB11D-6197-4808-8FCB-F0BE3444AA5C}">
      <dgm:prSet phldrT="[Text]"/>
      <dgm:spPr/>
      <dgm:t>
        <a:bodyPr/>
        <a:lstStyle/>
        <a:p>
          <a:r>
            <a:rPr lang="en-GB" dirty="0" smtClean="0"/>
            <a:t>Target Cost</a:t>
          </a:r>
          <a:endParaRPr lang="en-GB" dirty="0"/>
        </a:p>
      </dgm:t>
    </dgm:pt>
    <dgm:pt modelId="{0BD40944-3A56-4E5E-BFA3-C26CC3F9411C}" type="parTrans" cxnId="{7386F6B7-DDAF-476C-8D3F-2BA2A935F3DA}">
      <dgm:prSet/>
      <dgm:spPr/>
      <dgm:t>
        <a:bodyPr/>
        <a:lstStyle/>
        <a:p>
          <a:endParaRPr lang="en-GB"/>
        </a:p>
      </dgm:t>
    </dgm:pt>
    <dgm:pt modelId="{5F8CFAF7-74E2-4C5B-9341-13021241204D}" type="sibTrans" cxnId="{7386F6B7-DDAF-476C-8D3F-2BA2A935F3DA}">
      <dgm:prSet/>
      <dgm:spPr/>
      <dgm:t>
        <a:bodyPr/>
        <a:lstStyle/>
        <a:p>
          <a:endParaRPr lang="en-GB"/>
        </a:p>
      </dgm:t>
    </dgm:pt>
    <dgm:pt modelId="{233FD069-0BCE-425D-8DB6-CC64231D4B44}">
      <dgm:prSet phldrT="[Text]"/>
      <dgm:spPr/>
      <dgm:t>
        <a:bodyPr/>
        <a:lstStyle/>
        <a:p>
          <a:r>
            <a:rPr lang="en-GB" dirty="0" smtClean="0"/>
            <a:t>Kit: Rs.3000</a:t>
          </a:r>
          <a:endParaRPr lang="en-GB" dirty="0"/>
        </a:p>
      </dgm:t>
    </dgm:pt>
    <dgm:pt modelId="{DD4B3E51-5EF3-4AD5-B595-5B8AD96D6573}" type="parTrans" cxnId="{96650741-410D-4362-8321-132DF257CD1E}">
      <dgm:prSet/>
      <dgm:spPr/>
      <dgm:t>
        <a:bodyPr/>
        <a:lstStyle/>
        <a:p>
          <a:endParaRPr lang="en-GB"/>
        </a:p>
      </dgm:t>
    </dgm:pt>
    <dgm:pt modelId="{2C4D4F69-D697-4FE4-852C-9490FD6DA0F2}" type="sibTrans" cxnId="{96650741-410D-4362-8321-132DF257CD1E}">
      <dgm:prSet/>
      <dgm:spPr/>
      <dgm:t>
        <a:bodyPr/>
        <a:lstStyle/>
        <a:p>
          <a:endParaRPr lang="en-GB"/>
        </a:p>
      </dgm:t>
    </dgm:pt>
    <dgm:pt modelId="{9BE27766-28DD-4F3D-8EF0-FBE5FF69B36F}">
      <dgm:prSet phldrT="[Text]"/>
      <dgm:spPr/>
      <dgm:t>
        <a:bodyPr/>
        <a:lstStyle/>
        <a:p>
          <a:r>
            <a:rPr lang="en-GB" dirty="0" smtClean="0"/>
            <a:t>Mobile app &amp; Software:  Open Source platform</a:t>
          </a:r>
          <a:endParaRPr lang="en-GB" dirty="0"/>
        </a:p>
      </dgm:t>
    </dgm:pt>
    <dgm:pt modelId="{B3ED24F1-61E5-49A9-AF1E-D0B662DC227E}" type="parTrans" cxnId="{E5C52624-D347-43C7-8B39-C23E60112BBF}">
      <dgm:prSet/>
      <dgm:spPr/>
      <dgm:t>
        <a:bodyPr/>
        <a:lstStyle/>
        <a:p>
          <a:endParaRPr lang="en-GB"/>
        </a:p>
      </dgm:t>
    </dgm:pt>
    <dgm:pt modelId="{FA6291CA-F8BD-408C-87FD-AD7C74CB00C2}" type="sibTrans" cxnId="{E5C52624-D347-43C7-8B39-C23E60112BBF}">
      <dgm:prSet/>
      <dgm:spPr/>
      <dgm:t>
        <a:bodyPr/>
        <a:lstStyle/>
        <a:p>
          <a:endParaRPr lang="en-GB"/>
        </a:p>
      </dgm:t>
    </dgm:pt>
    <dgm:pt modelId="{3D87F6F9-53FF-4B0A-A3F1-2CF9E4E2F7D3}">
      <dgm:prSet phldrT="[Text]"/>
      <dgm:spPr/>
      <dgm:t>
        <a:bodyPr/>
        <a:lstStyle/>
        <a:p>
          <a:r>
            <a:rPr lang="en-GB" dirty="0" smtClean="0"/>
            <a:t>Capital Asset Expenditure: </a:t>
          </a:r>
          <a:endParaRPr lang="en-GB" dirty="0"/>
        </a:p>
      </dgm:t>
    </dgm:pt>
    <dgm:pt modelId="{83E2B678-0CBA-4EAF-A342-6DC36D431CBA}" type="parTrans" cxnId="{F667E683-C8A3-4572-8CF1-217CAB667E17}">
      <dgm:prSet/>
      <dgm:spPr/>
      <dgm:t>
        <a:bodyPr/>
        <a:lstStyle/>
        <a:p>
          <a:endParaRPr lang="en-GB"/>
        </a:p>
      </dgm:t>
    </dgm:pt>
    <dgm:pt modelId="{289F945A-568A-454F-A60A-4E2EAC222A61}" type="sibTrans" cxnId="{F667E683-C8A3-4572-8CF1-217CAB667E17}">
      <dgm:prSet/>
      <dgm:spPr/>
      <dgm:t>
        <a:bodyPr/>
        <a:lstStyle/>
        <a:p>
          <a:endParaRPr lang="en-GB"/>
        </a:p>
      </dgm:t>
    </dgm:pt>
    <dgm:pt modelId="{C57FA90A-4AB4-4517-8533-1EE4B4EE3380}">
      <dgm:prSet phldrT="[Text]"/>
      <dgm:spPr/>
      <dgm:t>
        <a:bodyPr/>
        <a:lstStyle/>
        <a:p>
          <a:r>
            <a:rPr lang="en-GB" dirty="0" smtClean="0"/>
            <a:t>Server for Maintenance: Rs. 4000 (monthly) for 105 vends and scalable for any business market.</a:t>
          </a:r>
          <a:endParaRPr lang="en-GB" dirty="0"/>
        </a:p>
      </dgm:t>
    </dgm:pt>
    <dgm:pt modelId="{9B3D1D02-00F8-4C75-B7C8-D96C62D1AF04}" type="parTrans" cxnId="{6F6F6C68-A0A0-4EDC-8817-59161E3D6362}">
      <dgm:prSet/>
      <dgm:spPr/>
      <dgm:t>
        <a:bodyPr/>
        <a:lstStyle/>
        <a:p>
          <a:endParaRPr lang="en-GB"/>
        </a:p>
      </dgm:t>
    </dgm:pt>
    <dgm:pt modelId="{1D787A48-5DDE-4340-B45E-FD3F1F1F21CF}" type="sibTrans" cxnId="{6F6F6C68-A0A0-4EDC-8817-59161E3D6362}">
      <dgm:prSet/>
      <dgm:spPr/>
      <dgm:t>
        <a:bodyPr/>
        <a:lstStyle/>
        <a:p>
          <a:endParaRPr lang="en-GB"/>
        </a:p>
      </dgm:t>
    </dgm:pt>
    <dgm:pt modelId="{B0427695-306D-4E51-9996-1CABB56B7C83}">
      <dgm:prSet phldrT="[Text]"/>
      <dgm:spPr/>
      <dgm:t>
        <a:bodyPr/>
        <a:lstStyle/>
        <a:p>
          <a:r>
            <a:rPr lang="en-GB" dirty="0" smtClean="0"/>
            <a:t>Customized Design</a:t>
          </a:r>
          <a:endParaRPr lang="en-GB" dirty="0"/>
        </a:p>
      </dgm:t>
    </dgm:pt>
    <dgm:pt modelId="{0D941652-F757-4CD5-B68F-A353923A960C}" type="parTrans" cxnId="{1D52229E-B010-4246-9B37-D7699217F8C0}">
      <dgm:prSet/>
      <dgm:spPr/>
      <dgm:t>
        <a:bodyPr/>
        <a:lstStyle/>
        <a:p>
          <a:endParaRPr lang="en-GB"/>
        </a:p>
      </dgm:t>
    </dgm:pt>
    <dgm:pt modelId="{5BF69547-DBAC-41FA-827A-F1781DC567C3}" type="sibTrans" cxnId="{1D52229E-B010-4246-9B37-D7699217F8C0}">
      <dgm:prSet/>
      <dgm:spPr/>
      <dgm:t>
        <a:bodyPr/>
        <a:lstStyle/>
        <a:p>
          <a:endParaRPr lang="en-GB"/>
        </a:p>
      </dgm:t>
    </dgm:pt>
    <dgm:pt modelId="{93F41E15-3AC2-4901-A44E-063F3E1E01EE}">
      <dgm:prSet phldrT="[Text]"/>
      <dgm:spPr/>
      <dgm:t>
        <a:bodyPr/>
        <a:lstStyle/>
        <a:p>
          <a:r>
            <a:rPr lang="en-GB" dirty="0" smtClean="0"/>
            <a:t>Custom hardware design  &gt;1000 </a:t>
          </a:r>
          <a:endParaRPr lang="en-GB" dirty="0"/>
        </a:p>
      </dgm:t>
    </dgm:pt>
    <dgm:pt modelId="{CFAD6793-71E9-4CA3-8C06-74515F1486C6}" type="parTrans" cxnId="{0FF87537-D918-4F46-A335-926E8398FA20}">
      <dgm:prSet/>
      <dgm:spPr/>
      <dgm:t>
        <a:bodyPr/>
        <a:lstStyle/>
        <a:p>
          <a:endParaRPr lang="en-GB"/>
        </a:p>
      </dgm:t>
    </dgm:pt>
    <dgm:pt modelId="{06C52544-B29C-4D5E-8E58-9E095FAE3C91}" type="sibTrans" cxnId="{0FF87537-D918-4F46-A335-926E8398FA20}">
      <dgm:prSet/>
      <dgm:spPr/>
      <dgm:t>
        <a:bodyPr/>
        <a:lstStyle/>
        <a:p>
          <a:endParaRPr lang="en-GB"/>
        </a:p>
      </dgm:t>
    </dgm:pt>
    <dgm:pt modelId="{9B30A606-6997-43EA-9D60-E13468D33A12}">
      <dgm:prSet phldrT="[Text]"/>
      <dgm:spPr/>
      <dgm:t>
        <a:bodyPr/>
        <a:lstStyle/>
        <a:p>
          <a:r>
            <a:rPr lang="en-GB" dirty="0" smtClean="0"/>
            <a:t>Depending on user requirements.</a:t>
          </a:r>
          <a:endParaRPr lang="en-GB" dirty="0"/>
        </a:p>
      </dgm:t>
    </dgm:pt>
    <dgm:pt modelId="{3AF66D52-361A-4A67-BFE3-9B0A9FFDEDB1}" type="parTrans" cxnId="{712BC298-8535-42FA-B59B-48DE8AF8AF79}">
      <dgm:prSet/>
      <dgm:spPr/>
      <dgm:t>
        <a:bodyPr/>
        <a:lstStyle/>
        <a:p>
          <a:endParaRPr lang="en-GB"/>
        </a:p>
      </dgm:t>
    </dgm:pt>
    <dgm:pt modelId="{E91773DC-0A8E-44AE-9BA1-0C79CC6943A7}" type="sibTrans" cxnId="{712BC298-8535-42FA-B59B-48DE8AF8AF79}">
      <dgm:prSet/>
      <dgm:spPr/>
      <dgm:t>
        <a:bodyPr/>
        <a:lstStyle/>
        <a:p>
          <a:endParaRPr lang="en-GB"/>
        </a:p>
      </dgm:t>
    </dgm:pt>
    <dgm:pt modelId="{6D6F54BF-FE86-4850-9760-FB60F8C8B812}" type="pres">
      <dgm:prSet presAssocID="{4ECE3D49-3A0B-4098-9FCE-A75578EA30E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46404C0-51A7-4464-8FF6-28590745EAFB}" type="pres">
      <dgm:prSet presAssocID="{E43BB11D-6197-4808-8FCB-F0BE3444AA5C}" presName="circle1" presStyleLbl="node1" presStyleIdx="0" presStyleCnt="3"/>
      <dgm:spPr/>
    </dgm:pt>
    <dgm:pt modelId="{F4EB01FC-DE82-4619-BCDA-5E57CD231896}" type="pres">
      <dgm:prSet presAssocID="{E43BB11D-6197-4808-8FCB-F0BE3444AA5C}" presName="space" presStyleCnt="0"/>
      <dgm:spPr/>
    </dgm:pt>
    <dgm:pt modelId="{9853BDD0-EA68-4D4A-9886-103487CBD2C3}" type="pres">
      <dgm:prSet presAssocID="{E43BB11D-6197-4808-8FCB-F0BE3444AA5C}" presName="rect1" presStyleLbl="alignAcc1" presStyleIdx="0" presStyleCnt="3"/>
      <dgm:spPr/>
    </dgm:pt>
    <dgm:pt modelId="{50525DE4-270B-4D7E-BF7D-9CE60EC75738}" type="pres">
      <dgm:prSet presAssocID="{3D87F6F9-53FF-4B0A-A3F1-2CF9E4E2F7D3}" presName="vertSpace2" presStyleLbl="node1" presStyleIdx="0" presStyleCnt="3"/>
      <dgm:spPr/>
    </dgm:pt>
    <dgm:pt modelId="{B5D53EA1-DDB9-4055-AFE4-68E73DE634B5}" type="pres">
      <dgm:prSet presAssocID="{3D87F6F9-53FF-4B0A-A3F1-2CF9E4E2F7D3}" presName="circle2" presStyleLbl="node1" presStyleIdx="1" presStyleCnt="3"/>
      <dgm:spPr/>
    </dgm:pt>
    <dgm:pt modelId="{E4D306B3-B64B-49D8-80C5-88B867CB6612}" type="pres">
      <dgm:prSet presAssocID="{3D87F6F9-53FF-4B0A-A3F1-2CF9E4E2F7D3}" presName="rect2" presStyleLbl="alignAcc1" presStyleIdx="1" presStyleCnt="3"/>
      <dgm:spPr/>
    </dgm:pt>
    <dgm:pt modelId="{92E49494-D9CE-47E8-AC91-23B2279C5A55}" type="pres">
      <dgm:prSet presAssocID="{B0427695-306D-4E51-9996-1CABB56B7C83}" presName="vertSpace3" presStyleLbl="node1" presStyleIdx="1" presStyleCnt="3"/>
      <dgm:spPr/>
    </dgm:pt>
    <dgm:pt modelId="{C682AA38-D25C-466B-8DA2-8263C69325A1}" type="pres">
      <dgm:prSet presAssocID="{B0427695-306D-4E51-9996-1CABB56B7C83}" presName="circle3" presStyleLbl="node1" presStyleIdx="2" presStyleCnt="3"/>
      <dgm:spPr/>
    </dgm:pt>
    <dgm:pt modelId="{E2DF4BD1-9AB8-499A-98E4-E175DD9E5945}" type="pres">
      <dgm:prSet presAssocID="{B0427695-306D-4E51-9996-1CABB56B7C83}" presName="rect3" presStyleLbl="alignAcc1" presStyleIdx="2" presStyleCnt="3"/>
      <dgm:spPr/>
      <dgm:t>
        <a:bodyPr/>
        <a:lstStyle/>
        <a:p>
          <a:endParaRPr lang="en-GB"/>
        </a:p>
      </dgm:t>
    </dgm:pt>
    <dgm:pt modelId="{D8452200-AA9A-47F5-AEC6-5A281A78C2CA}" type="pres">
      <dgm:prSet presAssocID="{E43BB11D-6197-4808-8FCB-F0BE3444AA5C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E694498-0B20-4762-90F8-A5DF1530731C}" type="pres">
      <dgm:prSet presAssocID="{E43BB11D-6197-4808-8FCB-F0BE3444AA5C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B91EFA-AB16-484A-AC0C-05D515D68128}" type="pres">
      <dgm:prSet presAssocID="{3D87F6F9-53FF-4B0A-A3F1-2CF9E4E2F7D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5036C27-F3C7-4F68-8FD2-108B9421F224}" type="pres">
      <dgm:prSet presAssocID="{3D87F6F9-53FF-4B0A-A3F1-2CF9E4E2F7D3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4F87D5-27CF-49B3-948E-CCB543788EE4}" type="pres">
      <dgm:prSet presAssocID="{B0427695-306D-4E51-9996-1CABB56B7C83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63442A-86AA-48D8-9354-1DC7524CB6E7}" type="pres">
      <dgm:prSet presAssocID="{B0427695-306D-4E51-9996-1CABB56B7C83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2BC298-8535-42FA-B59B-48DE8AF8AF79}" srcId="{B0427695-306D-4E51-9996-1CABB56B7C83}" destId="{9B30A606-6997-43EA-9D60-E13468D33A12}" srcOrd="1" destOrd="0" parTransId="{3AF66D52-361A-4A67-BFE3-9B0A9FFDEDB1}" sibTransId="{E91773DC-0A8E-44AE-9BA1-0C79CC6943A7}"/>
    <dgm:cxn modelId="{E5C52624-D347-43C7-8B39-C23E60112BBF}" srcId="{E43BB11D-6197-4808-8FCB-F0BE3444AA5C}" destId="{9BE27766-28DD-4F3D-8EF0-FBE5FF69B36F}" srcOrd="1" destOrd="0" parTransId="{B3ED24F1-61E5-49A9-AF1E-D0B662DC227E}" sibTransId="{FA6291CA-F8BD-408C-87FD-AD7C74CB00C2}"/>
    <dgm:cxn modelId="{96650741-410D-4362-8321-132DF257CD1E}" srcId="{E43BB11D-6197-4808-8FCB-F0BE3444AA5C}" destId="{233FD069-0BCE-425D-8DB6-CC64231D4B44}" srcOrd="0" destOrd="0" parTransId="{DD4B3E51-5EF3-4AD5-B595-5B8AD96D6573}" sibTransId="{2C4D4F69-D697-4FE4-852C-9490FD6DA0F2}"/>
    <dgm:cxn modelId="{709DB6FC-D522-4D17-8A6E-13F56198C008}" type="presOf" srcId="{3D87F6F9-53FF-4B0A-A3F1-2CF9E4E2F7D3}" destId="{E1B91EFA-AB16-484A-AC0C-05D515D68128}" srcOrd="1" destOrd="0" presId="urn:microsoft.com/office/officeart/2005/8/layout/target3"/>
    <dgm:cxn modelId="{7386F6B7-DDAF-476C-8D3F-2BA2A935F3DA}" srcId="{4ECE3D49-3A0B-4098-9FCE-A75578EA30E1}" destId="{E43BB11D-6197-4808-8FCB-F0BE3444AA5C}" srcOrd="0" destOrd="0" parTransId="{0BD40944-3A56-4E5E-BFA3-C26CC3F9411C}" sibTransId="{5F8CFAF7-74E2-4C5B-9341-13021241204D}"/>
    <dgm:cxn modelId="{851F9964-9646-4313-BD11-C7B9652BA96C}" type="presOf" srcId="{E43BB11D-6197-4808-8FCB-F0BE3444AA5C}" destId="{D8452200-AA9A-47F5-AEC6-5A281A78C2CA}" srcOrd="1" destOrd="0" presId="urn:microsoft.com/office/officeart/2005/8/layout/target3"/>
    <dgm:cxn modelId="{0670D66C-2D78-4BA9-A1DF-6886DED907DE}" type="presOf" srcId="{B0427695-306D-4E51-9996-1CABB56B7C83}" destId="{E2DF4BD1-9AB8-499A-98E4-E175DD9E5945}" srcOrd="0" destOrd="0" presId="urn:microsoft.com/office/officeart/2005/8/layout/target3"/>
    <dgm:cxn modelId="{EE429DD8-8CA3-4BCB-A275-DF76A2210295}" type="presOf" srcId="{3D87F6F9-53FF-4B0A-A3F1-2CF9E4E2F7D3}" destId="{E4D306B3-B64B-49D8-80C5-88B867CB6612}" srcOrd="0" destOrd="0" presId="urn:microsoft.com/office/officeart/2005/8/layout/target3"/>
    <dgm:cxn modelId="{FBFC1A3D-86E8-45B2-9CBE-5073F6F42862}" type="presOf" srcId="{E43BB11D-6197-4808-8FCB-F0BE3444AA5C}" destId="{9853BDD0-EA68-4D4A-9886-103487CBD2C3}" srcOrd="0" destOrd="0" presId="urn:microsoft.com/office/officeart/2005/8/layout/target3"/>
    <dgm:cxn modelId="{1D52229E-B010-4246-9B37-D7699217F8C0}" srcId="{4ECE3D49-3A0B-4098-9FCE-A75578EA30E1}" destId="{B0427695-306D-4E51-9996-1CABB56B7C83}" srcOrd="2" destOrd="0" parTransId="{0D941652-F757-4CD5-B68F-A353923A960C}" sibTransId="{5BF69547-DBAC-41FA-827A-F1781DC567C3}"/>
    <dgm:cxn modelId="{F667E683-C8A3-4572-8CF1-217CAB667E17}" srcId="{4ECE3D49-3A0B-4098-9FCE-A75578EA30E1}" destId="{3D87F6F9-53FF-4B0A-A3F1-2CF9E4E2F7D3}" srcOrd="1" destOrd="0" parTransId="{83E2B678-0CBA-4EAF-A342-6DC36D431CBA}" sibTransId="{289F945A-568A-454F-A60A-4E2EAC222A61}"/>
    <dgm:cxn modelId="{BE013314-8D0E-4B3F-BAAB-DB220A7E030E}" type="presOf" srcId="{9B30A606-6997-43EA-9D60-E13468D33A12}" destId="{6F63442A-86AA-48D8-9354-1DC7524CB6E7}" srcOrd="0" destOrd="1" presId="urn:microsoft.com/office/officeart/2005/8/layout/target3"/>
    <dgm:cxn modelId="{6B15125A-004C-4866-B93A-E4012A867777}" type="presOf" srcId="{9BE27766-28DD-4F3D-8EF0-FBE5FF69B36F}" destId="{4E694498-0B20-4762-90F8-A5DF1530731C}" srcOrd="0" destOrd="1" presId="urn:microsoft.com/office/officeart/2005/8/layout/target3"/>
    <dgm:cxn modelId="{2B7C19D7-CB11-4FE6-A6CE-6D87EAA5471A}" type="presOf" srcId="{C57FA90A-4AB4-4517-8533-1EE4B4EE3380}" destId="{05036C27-F3C7-4F68-8FD2-108B9421F224}" srcOrd="0" destOrd="0" presId="urn:microsoft.com/office/officeart/2005/8/layout/target3"/>
    <dgm:cxn modelId="{0FF87537-D918-4F46-A335-926E8398FA20}" srcId="{B0427695-306D-4E51-9996-1CABB56B7C83}" destId="{93F41E15-3AC2-4901-A44E-063F3E1E01EE}" srcOrd="0" destOrd="0" parTransId="{CFAD6793-71E9-4CA3-8C06-74515F1486C6}" sibTransId="{06C52544-B29C-4D5E-8E58-9E095FAE3C91}"/>
    <dgm:cxn modelId="{4270731D-4E3C-4A2B-9EBE-465BDA16FBC0}" type="presOf" srcId="{B0427695-306D-4E51-9996-1CABB56B7C83}" destId="{C34F87D5-27CF-49B3-948E-CCB543788EE4}" srcOrd="1" destOrd="0" presId="urn:microsoft.com/office/officeart/2005/8/layout/target3"/>
    <dgm:cxn modelId="{849DCF73-1C42-46B3-9F97-EA315617F0C5}" type="presOf" srcId="{4ECE3D49-3A0B-4098-9FCE-A75578EA30E1}" destId="{6D6F54BF-FE86-4850-9760-FB60F8C8B812}" srcOrd="0" destOrd="0" presId="urn:microsoft.com/office/officeart/2005/8/layout/target3"/>
    <dgm:cxn modelId="{C702A298-E7D4-45DA-8BFE-91D853806C58}" type="presOf" srcId="{233FD069-0BCE-425D-8DB6-CC64231D4B44}" destId="{4E694498-0B20-4762-90F8-A5DF1530731C}" srcOrd="0" destOrd="0" presId="urn:microsoft.com/office/officeart/2005/8/layout/target3"/>
    <dgm:cxn modelId="{5AD4C65F-25DC-4F3C-98C3-AF8AA9BB3223}" type="presOf" srcId="{93F41E15-3AC2-4901-A44E-063F3E1E01EE}" destId="{6F63442A-86AA-48D8-9354-1DC7524CB6E7}" srcOrd="0" destOrd="0" presId="urn:microsoft.com/office/officeart/2005/8/layout/target3"/>
    <dgm:cxn modelId="{6F6F6C68-A0A0-4EDC-8817-59161E3D6362}" srcId="{3D87F6F9-53FF-4B0A-A3F1-2CF9E4E2F7D3}" destId="{C57FA90A-4AB4-4517-8533-1EE4B4EE3380}" srcOrd="0" destOrd="0" parTransId="{9B3D1D02-00F8-4C75-B7C8-D96C62D1AF04}" sibTransId="{1D787A48-5DDE-4340-B45E-FD3F1F1F21CF}"/>
    <dgm:cxn modelId="{9BC5A99E-172F-4C95-88A8-385E4EA9C897}" type="presParOf" srcId="{6D6F54BF-FE86-4850-9760-FB60F8C8B812}" destId="{F46404C0-51A7-4464-8FF6-28590745EAFB}" srcOrd="0" destOrd="0" presId="urn:microsoft.com/office/officeart/2005/8/layout/target3"/>
    <dgm:cxn modelId="{7F5B3016-F1E8-485F-B4C2-DF39BB3AA477}" type="presParOf" srcId="{6D6F54BF-FE86-4850-9760-FB60F8C8B812}" destId="{F4EB01FC-DE82-4619-BCDA-5E57CD231896}" srcOrd="1" destOrd="0" presId="urn:microsoft.com/office/officeart/2005/8/layout/target3"/>
    <dgm:cxn modelId="{0BB7CA25-976A-4713-A9C7-2036F731C1AD}" type="presParOf" srcId="{6D6F54BF-FE86-4850-9760-FB60F8C8B812}" destId="{9853BDD0-EA68-4D4A-9886-103487CBD2C3}" srcOrd="2" destOrd="0" presId="urn:microsoft.com/office/officeart/2005/8/layout/target3"/>
    <dgm:cxn modelId="{9805121F-C66F-4D5A-A558-144AAC20D2DA}" type="presParOf" srcId="{6D6F54BF-FE86-4850-9760-FB60F8C8B812}" destId="{50525DE4-270B-4D7E-BF7D-9CE60EC75738}" srcOrd="3" destOrd="0" presId="urn:microsoft.com/office/officeart/2005/8/layout/target3"/>
    <dgm:cxn modelId="{3CFE39D8-CF9B-4C98-B239-C90EDC64EB1D}" type="presParOf" srcId="{6D6F54BF-FE86-4850-9760-FB60F8C8B812}" destId="{B5D53EA1-DDB9-4055-AFE4-68E73DE634B5}" srcOrd="4" destOrd="0" presId="urn:microsoft.com/office/officeart/2005/8/layout/target3"/>
    <dgm:cxn modelId="{F749DDDD-9B40-4F2B-936B-77F8BA164CE2}" type="presParOf" srcId="{6D6F54BF-FE86-4850-9760-FB60F8C8B812}" destId="{E4D306B3-B64B-49D8-80C5-88B867CB6612}" srcOrd="5" destOrd="0" presId="urn:microsoft.com/office/officeart/2005/8/layout/target3"/>
    <dgm:cxn modelId="{88F38A21-948F-4787-88FD-47264F4CCE1C}" type="presParOf" srcId="{6D6F54BF-FE86-4850-9760-FB60F8C8B812}" destId="{92E49494-D9CE-47E8-AC91-23B2279C5A55}" srcOrd="6" destOrd="0" presId="urn:microsoft.com/office/officeart/2005/8/layout/target3"/>
    <dgm:cxn modelId="{8A49AB73-4EB5-4788-BB0B-67DB0E8B7558}" type="presParOf" srcId="{6D6F54BF-FE86-4850-9760-FB60F8C8B812}" destId="{C682AA38-D25C-466B-8DA2-8263C69325A1}" srcOrd="7" destOrd="0" presId="urn:microsoft.com/office/officeart/2005/8/layout/target3"/>
    <dgm:cxn modelId="{4D5A934C-FBED-49EE-B6DB-B7A5F1651C77}" type="presParOf" srcId="{6D6F54BF-FE86-4850-9760-FB60F8C8B812}" destId="{E2DF4BD1-9AB8-499A-98E4-E175DD9E5945}" srcOrd="8" destOrd="0" presId="urn:microsoft.com/office/officeart/2005/8/layout/target3"/>
    <dgm:cxn modelId="{1D8E11A8-767A-4C25-951C-90AA38C14F34}" type="presParOf" srcId="{6D6F54BF-FE86-4850-9760-FB60F8C8B812}" destId="{D8452200-AA9A-47F5-AEC6-5A281A78C2CA}" srcOrd="9" destOrd="0" presId="urn:microsoft.com/office/officeart/2005/8/layout/target3"/>
    <dgm:cxn modelId="{83E716A5-8F41-47F6-833B-A9695929FF12}" type="presParOf" srcId="{6D6F54BF-FE86-4850-9760-FB60F8C8B812}" destId="{4E694498-0B20-4762-90F8-A5DF1530731C}" srcOrd="10" destOrd="0" presId="urn:microsoft.com/office/officeart/2005/8/layout/target3"/>
    <dgm:cxn modelId="{00843E99-5955-4743-9F5B-A50E9E0C6A2A}" type="presParOf" srcId="{6D6F54BF-FE86-4850-9760-FB60F8C8B812}" destId="{E1B91EFA-AB16-484A-AC0C-05D515D68128}" srcOrd="11" destOrd="0" presId="urn:microsoft.com/office/officeart/2005/8/layout/target3"/>
    <dgm:cxn modelId="{1DC532EA-4823-4F05-9A15-AAD9F98E5A71}" type="presParOf" srcId="{6D6F54BF-FE86-4850-9760-FB60F8C8B812}" destId="{05036C27-F3C7-4F68-8FD2-108B9421F224}" srcOrd="12" destOrd="0" presId="urn:microsoft.com/office/officeart/2005/8/layout/target3"/>
    <dgm:cxn modelId="{07504DDD-6F01-4112-9A92-326D7859F080}" type="presParOf" srcId="{6D6F54BF-FE86-4850-9760-FB60F8C8B812}" destId="{C34F87D5-27CF-49B3-948E-CCB543788EE4}" srcOrd="13" destOrd="0" presId="urn:microsoft.com/office/officeart/2005/8/layout/target3"/>
    <dgm:cxn modelId="{B372A372-2EA8-42EE-B89F-BD4B08F3263E}" type="presParOf" srcId="{6D6F54BF-FE86-4850-9760-FB60F8C8B812}" destId="{6F63442A-86AA-48D8-9354-1DC7524CB6E7}" srcOrd="14" destOrd="0" presId="urn:microsoft.com/office/officeart/2005/8/layout/targe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B04DD-C414-4071-A88A-EA2825C14A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E1AC6-664A-4CB1-A80D-C83BC594AB0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Prototype</a:t>
          </a:r>
        </a:p>
        <a:p>
          <a:r>
            <a:rPr lang="en-US" dirty="0" smtClean="0"/>
            <a:t>Few Days</a:t>
          </a:r>
          <a:endParaRPr lang="en-US" dirty="0"/>
        </a:p>
      </dgm:t>
    </dgm:pt>
    <dgm:pt modelId="{36FBACC0-ADD7-4750-A926-C8F1400B42DA}" type="parTrans" cxnId="{1346994C-A78E-4E10-BD0B-76D4BAD38A36}">
      <dgm:prSet/>
      <dgm:spPr/>
      <dgm:t>
        <a:bodyPr/>
        <a:lstStyle/>
        <a:p>
          <a:endParaRPr lang="en-US"/>
        </a:p>
      </dgm:t>
    </dgm:pt>
    <dgm:pt modelId="{7B2FB23B-5BD4-4B4F-A022-A13D2187E6B7}" type="sibTrans" cxnId="{1346994C-A78E-4E10-BD0B-76D4BAD38A36}">
      <dgm:prSet/>
      <dgm:spPr/>
      <dgm:t>
        <a:bodyPr/>
        <a:lstStyle/>
        <a:p>
          <a:endParaRPr lang="en-US"/>
        </a:p>
      </dgm:t>
    </dgm:pt>
    <dgm:pt modelId="{4F849E72-8D13-4ED2-8E3D-40AFE5C5825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SIH</a:t>
          </a:r>
          <a:endParaRPr lang="en-US" dirty="0"/>
        </a:p>
      </dgm:t>
    </dgm:pt>
    <dgm:pt modelId="{D7942223-4DFF-40AA-B908-50A1593F70BA}" type="parTrans" cxnId="{90DA1ACC-7E87-41C9-A7CC-44867A6E45BF}">
      <dgm:prSet/>
      <dgm:spPr/>
      <dgm:t>
        <a:bodyPr/>
        <a:lstStyle/>
        <a:p>
          <a:endParaRPr lang="en-US"/>
        </a:p>
      </dgm:t>
    </dgm:pt>
    <dgm:pt modelId="{92DE0EDC-D901-4109-8B38-A2E578D413B1}" type="sibTrans" cxnId="{90DA1ACC-7E87-41C9-A7CC-44867A6E45BF}">
      <dgm:prSet/>
      <dgm:spPr/>
      <dgm:t>
        <a:bodyPr/>
        <a:lstStyle/>
        <a:p>
          <a:endParaRPr lang="en-US"/>
        </a:p>
      </dgm:t>
    </dgm:pt>
    <dgm:pt modelId="{E3570658-4AB1-4779-8C7A-409C4AF2035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26669DE4-56BA-4CA1-896D-D8E7B259E061}" type="parTrans" cxnId="{5881CD8B-CBDC-452E-95DC-DC377E2FC640}">
      <dgm:prSet/>
      <dgm:spPr/>
      <dgm:t>
        <a:bodyPr/>
        <a:lstStyle/>
        <a:p>
          <a:endParaRPr lang="en-US"/>
        </a:p>
      </dgm:t>
    </dgm:pt>
    <dgm:pt modelId="{987F01B0-B61C-4C7D-854A-5674797389F3}" type="sibTrans" cxnId="{5881CD8B-CBDC-452E-95DC-DC377E2FC640}">
      <dgm:prSet/>
      <dgm:spPr/>
      <dgm:t>
        <a:bodyPr/>
        <a:lstStyle/>
        <a:p>
          <a:endParaRPr lang="en-US"/>
        </a:p>
      </dgm:t>
    </dgm:pt>
    <dgm:pt modelId="{AA30C79A-1602-4216-BFE6-479C6D4F96BA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Development</a:t>
          </a:r>
        </a:p>
        <a:p>
          <a:r>
            <a:rPr lang="en-US" dirty="0" smtClean="0"/>
            <a:t>3 </a:t>
          </a:r>
          <a:r>
            <a:rPr lang="en-US" dirty="0" smtClean="0"/>
            <a:t>Months</a:t>
          </a:r>
          <a:endParaRPr lang="en-US" dirty="0"/>
        </a:p>
      </dgm:t>
    </dgm:pt>
    <dgm:pt modelId="{D46B13FF-CC09-45C7-9070-27FA1CC852D4}" type="parTrans" cxnId="{C3E0FACA-3853-473D-9CE0-059AA60DE860}">
      <dgm:prSet/>
      <dgm:spPr/>
      <dgm:t>
        <a:bodyPr/>
        <a:lstStyle/>
        <a:p>
          <a:endParaRPr lang="en-US"/>
        </a:p>
      </dgm:t>
    </dgm:pt>
    <dgm:pt modelId="{7FC3064F-3238-4FB0-9D6E-8F2A0B532243}" type="sibTrans" cxnId="{C3E0FACA-3853-473D-9CE0-059AA60DE860}">
      <dgm:prSet/>
      <dgm:spPr/>
      <dgm:t>
        <a:bodyPr/>
        <a:lstStyle/>
        <a:p>
          <a:endParaRPr lang="en-US"/>
        </a:p>
      </dgm:t>
    </dgm:pt>
    <dgm:pt modelId="{A0875BAE-3C42-4C97-BF28-E8365D2418EC}">
      <dgm:prSet phldrT="[Text]"/>
      <dgm:spPr/>
      <dgm:t>
        <a:bodyPr/>
        <a:lstStyle/>
        <a:p>
          <a:r>
            <a:rPr lang="en-US" dirty="0" smtClean="0"/>
            <a:t>Validation of Solution at Production Site</a:t>
          </a:r>
          <a:endParaRPr lang="en-US" dirty="0"/>
        </a:p>
      </dgm:t>
    </dgm:pt>
    <dgm:pt modelId="{5080ECFF-3E95-412F-BCB9-6170C3B9D51B}" type="parTrans" cxnId="{02B4F107-64F4-477E-9F1D-F9FA1D9F378B}">
      <dgm:prSet/>
      <dgm:spPr/>
      <dgm:t>
        <a:bodyPr/>
        <a:lstStyle/>
        <a:p>
          <a:endParaRPr lang="en-US"/>
        </a:p>
      </dgm:t>
    </dgm:pt>
    <dgm:pt modelId="{B85A29C9-F9F2-4E57-8AE4-6FBB3179051C}" type="sibTrans" cxnId="{02B4F107-64F4-477E-9F1D-F9FA1D9F378B}">
      <dgm:prSet/>
      <dgm:spPr/>
      <dgm:t>
        <a:bodyPr/>
        <a:lstStyle/>
        <a:p>
          <a:endParaRPr lang="en-US"/>
        </a:p>
      </dgm:t>
    </dgm:pt>
    <dgm:pt modelId="{7EF88C14-E8E3-459B-A7C5-D5B68B770CDC}">
      <dgm:prSet phldrT="[Text]"/>
      <dgm:spPr/>
      <dgm:t>
        <a:bodyPr/>
        <a:lstStyle/>
        <a:p>
          <a:r>
            <a:rPr lang="en-US" dirty="0" smtClean="0"/>
            <a:t>Hardware Alternatives to reduce cost</a:t>
          </a:r>
          <a:endParaRPr lang="en-US" dirty="0"/>
        </a:p>
      </dgm:t>
    </dgm:pt>
    <dgm:pt modelId="{BC6FB548-A039-4100-9037-D95DFFC70DBF}" type="parTrans" cxnId="{91E74025-4E31-476A-8BD0-7BC1886EA6D3}">
      <dgm:prSet/>
      <dgm:spPr/>
      <dgm:t>
        <a:bodyPr/>
        <a:lstStyle/>
        <a:p>
          <a:endParaRPr lang="en-US"/>
        </a:p>
      </dgm:t>
    </dgm:pt>
    <dgm:pt modelId="{E9FFDB9A-DF7C-4C08-86EB-B6B19A92A551}" type="sibTrans" cxnId="{91E74025-4E31-476A-8BD0-7BC1886EA6D3}">
      <dgm:prSet/>
      <dgm:spPr/>
      <dgm:t>
        <a:bodyPr/>
        <a:lstStyle/>
        <a:p>
          <a:endParaRPr lang="en-US"/>
        </a:p>
      </dgm:t>
    </dgm:pt>
    <dgm:pt modelId="{B7BEAF2E-7851-47F2-B4E6-4FE4F588A85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Rollout/Go Live</a:t>
          </a:r>
        </a:p>
        <a:p>
          <a:r>
            <a:rPr lang="en-US" dirty="0" smtClean="0"/>
            <a:t>3 Months</a:t>
          </a:r>
          <a:endParaRPr lang="en-US" dirty="0"/>
        </a:p>
      </dgm:t>
    </dgm:pt>
    <dgm:pt modelId="{E35B5329-A823-4ACA-9766-2C833EC02A4C}" type="parTrans" cxnId="{803AB714-2830-48C1-B7E7-3D4651AF8239}">
      <dgm:prSet/>
      <dgm:spPr/>
      <dgm:t>
        <a:bodyPr/>
        <a:lstStyle/>
        <a:p>
          <a:endParaRPr lang="en-US"/>
        </a:p>
      </dgm:t>
    </dgm:pt>
    <dgm:pt modelId="{E38FEBC4-7BC9-4DE6-A707-0082BA8D6E3E}" type="sibTrans" cxnId="{803AB714-2830-48C1-B7E7-3D4651AF8239}">
      <dgm:prSet/>
      <dgm:spPr/>
      <dgm:t>
        <a:bodyPr/>
        <a:lstStyle/>
        <a:p>
          <a:endParaRPr lang="en-US"/>
        </a:p>
      </dgm:t>
    </dgm:pt>
    <dgm:pt modelId="{E5318503-C0C1-407C-8E53-E2BCB4A96EA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HW Vendor select, Order &amp; Purchase</a:t>
          </a:r>
          <a:endParaRPr lang="en-US" dirty="0"/>
        </a:p>
      </dgm:t>
    </dgm:pt>
    <dgm:pt modelId="{3DC2AE08-195E-4036-ABA8-9F58C3668521}" type="parTrans" cxnId="{129995A2-A11E-45A0-96D4-3E9FFACCD7A9}">
      <dgm:prSet/>
      <dgm:spPr/>
      <dgm:t>
        <a:bodyPr/>
        <a:lstStyle/>
        <a:p>
          <a:endParaRPr lang="en-US"/>
        </a:p>
      </dgm:t>
    </dgm:pt>
    <dgm:pt modelId="{D9FC1A67-6768-4DAC-B73C-DF4162C034B3}" type="sibTrans" cxnId="{129995A2-A11E-45A0-96D4-3E9FFACCD7A9}">
      <dgm:prSet/>
      <dgm:spPr/>
      <dgm:t>
        <a:bodyPr/>
        <a:lstStyle/>
        <a:p>
          <a:endParaRPr lang="en-US"/>
        </a:p>
      </dgm:t>
    </dgm:pt>
    <dgm:pt modelId="{4972C88F-F7C1-4264-9EE5-9560B18B217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Installation</a:t>
          </a:r>
          <a:endParaRPr lang="en-US" dirty="0"/>
        </a:p>
      </dgm:t>
    </dgm:pt>
    <dgm:pt modelId="{12EDFC8C-7674-408F-9265-86A5C90F8D6D}" type="parTrans" cxnId="{3D17FDD4-9BE8-4AE8-B173-956F81D32D84}">
      <dgm:prSet/>
      <dgm:spPr/>
      <dgm:t>
        <a:bodyPr/>
        <a:lstStyle/>
        <a:p>
          <a:endParaRPr lang="en-US"/>
        </a:p>
      </dgm:t>
    </dgm:pt>
    <dgm:pt modelId="{9DC9E589-177E-497B-AC0C-D8617E02D4A9}" type="sibTrans" cxnId="{3D17FDD4-9BE8-4AE8-B173-956F81D32D84}">
      <dgm:prSet/>
      <dgm:spPr/>
      <dgm:t>
        <a:bodyPr/>
        <a:lstStyle/>
        <a:p>
          <a:endParaRPr lang="en-US"/>
        </a:p>
      </dgm:t>
    </dgm:pt>
    <dgm:pt modelId="{28996A8C-9FCE-4EFD-A7AD-67D28A64423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 Loading</a:t>
          </a:r>
          <a:endParaRPr lang="en-US" dirty="0"/>
        </a:p>
      </dgm:t>
    </dgm:pt>
    <dgm:pt modelId="{58A95976-5373-428E-80AF-41B39EB4BE20}" type="parTrans" cxnId="{97C7CADD-282E-4F0A-965B-F5884C73ED94}">
      <dgm:prSet/>
      <dgm:spPr/>
      <dgm:t>
        <a:bodyPr/>
        <a:lstStyle/>
        <a:p>
          <a:endParaRPr lang="en-US"/>
        </a:p>
      </dgm:t>
    </dgm:pt>
    <dgm:pt modelId="{D4E7C3C3-8CB5-4189-B58F-83EE9E38FFA7}" type="sibTrans" cxnId="{97C7CADD-282E-4F0A-965B-F5884C73ED94}">
      <dgm:prSet/>
      <dgm:spPr/>
      <dgm:t>
        <a:bodyPr/>
        <a:lstStyle/>
        <a:p>
          <a:endParaRPr lang="en-US"/>
        </a:p>
      </dgm:t>
    </dgm:pt>
    <dgm:pt modelId="{6E9360C2-B1D3-40BA-95A5-8BB4DE48A1E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End User Training</a:t>
          </a:r>
          <a:endParaRPr lang="en-US" dirty="0"/>
        </a:p>
      </dgm:t>
    </dgm:pt>
    <dgm:pt modelId="{F610C5D3-56F1-4952-A01E-3AC331E7BF9D}" type="parTrans" cxnId="{1AE4D752-A8A0-4F76-828C-5C19A8B52996}">
      <dgm:prSet/>
      <dgm:spPr/>
      <dgm:t>
        <a:bodyPr/>
        <a:lstStyle/>
        <a:p>
          <a:endParaRPr lang="en-US"/>
        </a:p>
      </dgm:t>
    </dgm:pt>
    <dgm:pt modelId="{E155E65D-A36A-4C26-82A3-A0CC5A85C9D9}" type="sibTrans" cxnId="{1AE4D752-A8A0-4F76-828C-5C19A8B52996}">
      <dgm:prSet/>
      <dgm:spPr/>
      <dgm:t>
        <a:bodyPr/>
        <a:lstStyle/>
        <a:p>
          <a:endParaRPr lang="en-US"/>
        </a:p>
      </dgm:t>
    </dgm:pt>
    <dgm:pt modelId="{FF359258-9FE6-4AFD-952F-9FEB31BB093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 Validation of Solution at Test Site</a:t>
          </a:r>
          <a:endParaRPr lang="en-US" dirty="0"/>
        </a:p>
      </dgm:t>
    </dgm:pt>
    <dgm:pt modelId="{507D11EE-E141-4132-B213-8F9EE591E9FA}" type="parTrans" cxnId="{2E62C213-A6F6-483F-B652-72B4897905C2}">
      <dgm:prSet/>
      <dgm:spPr/>
      <dgm:t>
        <a:bodyPr/>
        <a:lstStyle/>
        <a:p>
          <a:endParaRPr lang="en-GB"/>
        </a:p>
      </dgm:t>
    </dgm:pt>
    <dgm:pt modelId="{F323D91E-2CEF-4E69-A548-D4B38A40DEC0}" type="sibTrans" cxnId="{2E62C213-A6F6-483F-B652-72B4897905C2}">
      <dgm:prSet/>
      <dgm:spPr/>
      <dgm:t>
        <a:bodyPr/>
        <a:lstStyle/>
        <a:p>
          <a:endParaRPr lang="en-GB"/>
        </a:p>
      </dgm:t>
    </dgm:pt>
    <dgm:pt modelId="{CE560B6F-7546-4353-BB9D-DA368F5694D8}">
      <dgm:prSet phldrT="[Text]"/>
      <dgm:spPr/>
      <dgm:t>
        <a:bodyPr/>
        <a:lstStyle/>
        <a:p>
          <a:r>
            <a:rPr lang="en-US" dirty="0" smtClean="0"/>
            <a:t>Full Scale Software Development</a:t>
          </a:r>
          <a:endParaRPr lang="en-US" dirty="0"/>
        </a:p>
      </dgm:t>
    </dgm:pt>
    <dgm:pt modelId="{B92F0289-7BE4-4CBF-B16A-DB4F9BE7B64B}" type="parTrans" cxnId="{59373BE2-1AA4-45EE-BB3C-95649EA74F96}">
      <dgm:prSet/>
      <dgm:spPr/>
      <dgm:t>
        <a:bodyPr/>
        <a:lstStyle/>
        <a:p>
          <a:endParaRPr lang="en-GB"/>
        </a:p>
      </dgm:t>
    </dgm:pt>
    <dgm:pt modelId="{0543D30F-6DD3-46BE-8986-1D6982541692}" type="sibTrans" cxnId="{59373BE2-1AA4-45EE-BB3C-95649EA74F96}">
      <dgm:prSet/>
      <dgm:spPr/>
      <dgm:t>
        <a:bodyPr/>
        <a:lstStyle/>
        <a:p>
          <a:endParaRPr lang="en-GB"/>
        </a:p>
      </dgm:t>
    </dgm:pt>
    <dgm:pt modelId="{AA61E3B6-6815-4E06-8233-06DAFB77555C}">
      <dgm:prSet phldrT="[Text]"/>
      <dgm:spPr/>
      <dgm:t>
        <a:bodyPr/>
        <a:lstStyle/>
        <a:p>
          <a:r>
            <a:rPr lang="en-US" dirty="0" smtClean="0"/>
            <a:t>Limited Series Production Testing</a:t>
          </a:r>
          <a:endParaRPr lang="en-US" dirty="0"/>
        </a:p>
      </dgm:t>
    </dgm:pt>
    <dgm:pt modelId="{ED4333C5-C174-4052-BCAC-24FE570B47C8}" type="parTrans" cxnId="{79266B9B-D878-4D81-B4D4-6B863CE6273D}">
      <dgm:prSet/>
      <dgm:spPr/>
      <dgm:t>
        <a:bodyPr/>
        <a:lstStyle/>
        <a:p>
          <a:endParaRPr lang="en-GB"/>
        </a:p>
      </dgm:t>
    </dgm:pt>
    <dgm:pt modelId="{1E584382-73CF-4982-A5CD-993AC607424D}" type="sibTrans" cxnId="{79266B9B-D878-4D81-B4D4-6B863CE6273D}">
      <dgm:prSet/>
      <dgm:spPr/>
      <dgm:t>
        <a:bodyPr/>
        <a:lstStyle/>
        <a:p>
          <a:endParaRPr lang="en-GB"/>
        </a:p>
      </dgm:t>
    </dgm:pt>
    <dgm:pt modelId="{29960F2B-8DEC-4C77-9215-6968C6B7F6DE}" type="pres">
      <dgm:prSet presAssocID="{912B04DD-C414-4071-A88A-EA2825C14A8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194673C-F5D3-4A56-9659-5462E56F4D15}" type="pres">
      <dgm:prSet presAssocID="{7F2E1AC6-664A-4CB1-A80D-C83BC594AB07}" presName="composite" presStyleCnt="0"/>
      <dgm:spPr/>
    </dgm:pt>
    <dgm:pt modelId="{24EA16B7-BBEC-4A67-AC05-81EE85A0F99C}" type="pres">
      <dgm:prSet presAssocID="{7F2E1AC6-664A-4CB1-A80D-C83BC594AB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D210-EE8C-4B3A-96AC-42398ECB198A}" type="pres">
      <dgm:prSet presAssocID="{7F2E1AC6-664A-4CB1-A80D-C83BC594AB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A7452-3FE3-48F2-A591-9E2C89BA4685}" type="pres">
      <dgm:prSet presAssocID="{7B2FB23B-5BD4-4B4F-A022-A13D2187E6B7}" presName="sp" presStyleCnt="0"/>
      <dgm:spPr/>
    </dgm:pt>
    <dgm:pt modelId="{A6D92B81-80BE-4B13-BE2D-523A183E9B40}" type="pres">
      <dgm:prSet presAssocID="{AA30C79A-1602-4216-BFE6-479C6D4F96BA}" presName="composite" presStyleCnt="0"/>
      <dgm:spPr/>
    </dgm:pt>
    <dgm:pt modelId="{EE2EBDD7-0AA9-4DE8-942D-4AB788C975A8}" type="pres">
      <dgm:prSet presAssocID="{AA30C79A-1602-4216-BFE6-479C6D4F96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811CC-ECAE-400A-9439-151E02B77A26}" type="pres">
      <dgm:prSet presAssocID="{AA30C79A-1602-4216-BFE6-479C6D4F96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CD681-4BAA-40C8-858C-2BE1E3EB798C}" type="pres">
      <dgm:prSet presAssocID="{7FC3064F-3238-4FB0-9D6E-8F2A0B532243}" presName="sp" presStyleCnt="0"/>
      <dgm:spPr/>
    </dgm:pt>
    <dgm:pt modelId="{A069DFFB-F1EB-4C86-8781-E01F600ACB10}" type="pres">
      <dgm:prSet presAssocID="{B7BEAF2E-7851-47F2-B4E6-4FE4F588A85E}" presName="composite" presStyleCnt="0"/>
      <dgm:spPr/>
    </dgm:pt>
    <dgm:pt modelId="{2E3D270D-D298-4D07-A1C6-939A1366B9F5}" type="pres">
      <dgm:prSet presAssocID="{B7BEAF2E-7851-47F2-B4E6-4FE4F588A85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4EEF3-FCDE-4046-8557-C095474415D1}" type="pres">
      <dgm:prSet presAssocID="{B7BEAF2E-7851-47F2-B4E6-4FE4F588A85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6994C-A78E-4E10-BD0B-76D4BAD38A36}" srcId="{912B04DD-C414-4071-A88A-EA2825C14A81}" destId="{7F2E1AC6-664A-4CB1-A80D-C83BC594AB07}" srcOrd="0" destOrd="0" parTransId="{36FBACC0-ADD7-4750-A926-C8F1400B42DA}" sibTransId="{7B2FB23B-5BD4-4B4F-A022-A13D2187E6B7}"/>
    <dgm:cxn modelId="{445F7F22-370D-4E7C-A832-F72535DA27C2}" type="presOf" srcId="{AA61E3B6-6815-4E06-8233-06DAFB77555C}" destId="{89F811CC-ECAE-400A-9439-151E02B77A26}" srcOrd="0" destOrd="3" presId="urn:microsoft.com/office/officeart/2005/8/layout/chevron2"/>
    <dgm:cxn modelId="{8C114C79-24EB-444E-81A9-5CAFBE130D34}" type="presOf" srcId="{7EF88C14-E8E3-459B-A7C5-D5B68B770CDC}" destId="{89F811CC-ECAE-400A-9439-151E02B77A26}" srcOrd="0" destOrd="2" presId="urn:microsoft.com/office/officeart/2005/8/layout/chevron2"/>
    <dgm:cxn modelId="{5D477E70-9FCA-4AC2-93D6-BD3F1A9D1581}" type="presOf" srcId="{CE560B6F-7546-4353-BB9D-DA368F5694D8}" destId="{89F811CC-ECAE-400A-9439-151E02B77A26}" srcOrd="0" destOrd="1" presId="urn:microsoft.com/office/officeart/2005/8/layout/chevron2"/>
    <dgm:cxn modelId="{129995A2-A11E-45A0-96D4-3E9FFACCD7A9}" srcId="{B7BEAF2E-7851-47F2-B4E6-4FE4F588A85E}" destId="{E5318503-C0C1-407C-8E53-E2BCB4A96EA2}" srcOrd="0" destOrd="0" parTransId="{3DC2AE08-195E-4036-ABA8-9F58C3668521}" sibTransId="{D9FC1A67-6768-4DAC-B73C-DF4162C034B3}"/>
    <dgm:cxn modelId="{ACC70E4C-8BCC-4264-A6D9-B38F10AAEAAF}" type="presOf" srcId="{4F849E72-8D13-4ED2-8E3D-40AFE5C58258}" destId="{32E5D210-EE8C-4B3A-96AC-42398ECB198A}" srcOrd="0" destOrd="0" presId="urn:microsoft.com/office/officeart/2005/8/layout/chevron2"/>
    <dgm:cxn modelId="{C1E1F63B-F65F-4C16-8595-43737522FAD3}" type="presOf" srcId="{6E9360C2-B1D3-40BA-95A5-8BB4DE48A1EB}" destId="{7EA4EEF3-FCDE-4046-8557-C095474415D1}" srcOrd="0" destOrd="3" presId="urn:microsoft.com/office/officeart/2005/8/layout/chevron2"/>
    <dgm:cxn modelId="{79266B9B-D878-4D81-B4D4-6B863CE6273D}" srcId="{AA30C79A-1602-4216-BFE6-479C6D4F96BA}" destId="{AA61E3B6-6815-4E06-8233-06DAFB77555C}" srcOrd="3" destOrd="0" parTransId="{ED4333C5-C174-4052-BCAC-24FE570B47C8}" sibTransId="{1E584382-73CF-4982-A5CD-993AC607424D}"/>
    <dgm:cxn modelId="{02B4F107-64F4-477E-9F1D-F9FA1D9F378B}" srcId="{AA30C79A-1602-4216-BFE6-479C6D4F96BA}" destId="{A0875BAE-3C42-4C97-BF28-E8365D2418EC}" srcOrd="0" destOrd="0" parTransId="{5080ECFF-3E95-412F-BCB9-6170C3B9D51B}" sibTransId="{B85A29C9-F9F2-4E57-8AE4-6FBB3179051C}"/>
    <dgm:cxn modelId="{08F6D014-10B8-4F9D-A7A0-38ACB5254CFF}" type="presOf" srcId="{AA30C79A-1602-4216-BFE6-479C6D4F96BA}" destId="{EE2EBDD7-0AA9-4DE8-942D-4AB788C975A8}" srcOrd="0" destOrd="0" presId="urn:microsoft.com/office/officeart/2005/8/layout/chevron2"/>
    <dgm:cxn modelId="{2DF95269-0F2D-42DD-8B5F-4A49986F0F7A}" type="presOf" srcId="{FF359258-9FE6-4AFD-952F-9FEB31BB093D}" destId="{32E5D210-EE8C-4B3A-96AC-42398ECB198A}" srcOrd="0" destOrd="2" presId="urn:microsoft.com/office/officeart/2005/8/layout/chevron2"/>
    <dgm:cxn modelId="{91E74025-4E31-476A-8BD0-7BC1886EA6D3}" srcId="{AA30C79A-1602-4216-BFE6-479C6D4F96BA}" destId="{7EF88C14-E8E3-459B-A7C5-D5B68B770CDC}" srcOrd="2" destOrd="0" parTransId="{BC6FB548-A039-4100-9037-D95DFFC70DBF}" sibTransId="{E9FFDB9A-DF7C-4C08-86EB-B6B19A92A551}"/>
    <dgm:cxn modelId="{1AE4D752-A8A0-4F76-828C-5C19A8B52996}" srcId="{B7BEAF2E-7851-47F2-B4E6-4FE4F588A85E}" destId="{6E9360C2-B1D3-40BA-95A5-8BB4DE48A1EB}" srcOrd="3" destOrd="0" parTransId="{F610C5D3-56F1-4952-A01E-3AC331E7BF9D}" sibTransId="{E155E65D-A36A-4C26-82A3-A0CC5A85C9D9}"/>
    <dgm:cxn modelId="{3D17FDD4-9BE8-4AE8-B173-956F81D32D84}" srcId="{B7BEAF2E-7851-47F2-B4E6-4FE4F588A85E}" destId="{4972C88F-F7C1-4264-9EE5-9560B18B2173}" srcOrd="1" destOrd="0" parTransId="{12EDFC8C-7674-408F-9265-86A5C90F8D6D}" sibTransId="{9DC9E589-177E-497B-AC0C-D8617E02D4A9}"/>
    <dgm:cxn modelId="{C3E0FACA-3853-473D-9CE0-059AA60DE860}" srcId="{912B04DD-C414-4071-A88A-EA2825C14A81}" destId="{AA30C79A-1602-4216-BFE6-479C6D4F96BA}" srcOrd="1" destOrd="0" parTransId="{D46B13FF-CC09-45C7-9070-27FA1CC852D4}" sibTransId="{7FC3064F-3238-4FB0-9D6E-8F2A0B532243}"/>
    <dgm:cxn modelId="{63CEB4B9-CD4E-4F35-8A7E-0C600CBA71EE}" type="presOf" srcId="{28996A8C-9FCE-4EFD-A7AD-67D28A644232}" destId="{7EA4EEF3-FCDE-4046-8557-C095474415D1}" srcOrd="0" destOrd="2" presId="urn:microsoft.com/office/officeart/2005/8/layout/chevron2"/>
    <dgm:cxn modelId="{59373BE2-1AA4-45EE-BB3C-95649EA74F96}" srcId="{AA30C79A-1602-4216-BFE6-479C6D4F96BA}" destId="{CE560B6F-7546-4353-BB9D-DA368F5694D8}" srcOrd="1" destOrd="0" parTransId="{B92F0289-7BE4-4CBF-B16A-DB4F9BE7B64B}" sibTransId="{0543D30F-6DD3-46BE-8986-1D6982541692}"/>
    <dgm:cxn modelId="{803AB714-2830-48C1-B7E7-3D4651AF8239}" srcId="{912B04DD-C414-4071-A88A-EA2825C14A81}" destId="{B7BEAF2E-7851-47F2-B4E6-4FE4F588A85E}" srcOrd="2" destOrd="0" parTransId="{E35B5329-A823-4ACA-9766-2C833EC02A4C}" sibTransId="{E38FEBC4-7BC9-4DE6-A707-0082BA8D6E3E}"/>
    <dgm:cxn modelId="{5881CD8B-CBDC-452E-95DC-DC377E2FC640}" srcId="{7F2E1AC6-664A-4CB1-A80D-C83BC594AB07}" destId="{E3570658-4AB1-4779-8C7A-409C4AF2035B}" srcOrd="1" destOrd="0" parTransId="{26669DE4-56BA-4CA1-896D-D8E7B259E061}" sibTransId="{987F01B0-B61C-4C7D-854A-5674797389F3}"/>
    <dgm:cxn modelId="{90DA1ACC-7E87-41C9-A7CC-44867A6E45BF}" srcId="{7F2E1AC6-664A-4CB1-A80D-C83BC594AB07}" destId="{4F849E72-8D13-4ED2-8E3D-40AFE5C58258}" srcOrd="0" destOrd="0" parTransId="{D7942223-4DFF-40AA-B908-50A1593F70BA}" sibTransId="{92DE0EDC-D901-4109-8B38-A2E578D413B1}"/>
    <dgm:cxn modelId="{51F7520F-A14B-4924-871E-4A22E5478A71}" type="presOf" srcId="{B7BEAF2E-7851-47F2-B4E6-4FE4F588A85E}" destId="{2E3D270D-D298-4D07-A1C6-939A1366B9F5}" srcOrd="0" destOrd="0" presId="urn:microsoft.com/office/officeart/2005/8/layout/chevron2"/>
    <dgm:cxn modelId="{9975F08D-79C1-4CC4-A44C-DC451AF17B62}" type="presOf" srcId="{7F2E1AC6-664A-4CB1-A80D-C83BC594AB07}" destId="{24EA16B7-BBEC-4A67-AC05-81EE85A0F99C}" srcOrd="0" destOrd="0" presId="urn:microsoft.com/office/officeart/2005/8/layout/chevron2"/>
    <dgm:cxn modelId="{A7973362-272A-4E23-A1D9-FA5C900A8026}" type="presOf" srcId="{4972C88F-F7C1-4264-9EE5-9560B18B2173}" destId="{7EA4EEF3-FCDE-4046-8557-C095474415D1}" srcOrd="0" destOrd="1" presId="urn:microsoft.com/office/officeart/2005/8/layout/chevron2"/>
    <dgm:cxn modelId="{2E62C213-A6F6-483F-B652-72B4897905C2}" srcId="{7F2E1AC6-664A-4CB1-A80D-C83BC594AB07}" destId="{FF359258-9FE6-4AFD-952F-9FEB31BB093D}" srcOrd="2" destOrd="0" parTransId="{507D11EE-E141-4132-B213-8F9EE591E9FA}" sibTransId="{F323D91E-2CEF-4E69-A548-D4B38A40DEC0}"/>
    <dgm:cxn modelId="{E49CB1AC-1A6D-4044-8E05-C3AFEED91877}" type="presOf" srcId="{A0875BAE-3C42-4C97-BF28-E8365D2418EC}" destId="{89F811CC-ECAE-400A-9439-151E02B77A26}" srcOrd="0" destOrd="0" presId="urn:microsoft.com/office/officeart/2005/8/layout/chevron2"/>
    <dgm:cxn modelId="{046C0E5A-EBF1-45D2-86E3-5FEF53398C89}" type="presOf" srcId="{E3570658-4AB1-4779-8C7A-409C4AF2035B}" destId="{32E5D210-EE8C-4B3A-96AC-42398ECB198A}" srcOrd="0" destOrd="1" presId="urn:microsoft.com/office/officeart/2005/8/layout/chevron2"/>
    <dgm:cxn modelId="{A3453218-CBCD-4049-9393-193CF969C9A5}" type="presOf" srcId="{912B04DD-C414-4071-A88A-EA2825C14A81}" destId="{29960F2B-8DEC-4C77-9215-6968C6B7F6DE}" srcOrd="0" destOrd="0" presId="urn:microsoft.com/office/officeart/2005/8/layout/chevron2"/>
    <dgm:cxn modelId="{C0D84E44-8685-4D58-A52E-E1A8E278F319}" type="presOf" srcId="{E5318503-C0C1-407C-8E53-E2BCB4A96EA2}" destId="{7EA4EEF3-FCDE-4046-8557-C095474415D1}" srcOrd="0" destOrd="0" presId="urn:microsoft.com/office/officeart/2005/8/layout/chevron2"/>
    <dgm:cxn modelId="{97C7CADD-282E-4F0A-965B-F5884C73ED94}" srcId="{B7BEAF2E-7851-47F2-B4E6-4FE4F588A85E}" destId="{28996A8C-9FCE-4EFD-A7AD-67D28A644232}" srcOrd="2" destOrd="0" parTransId="{58A95976-5373-428E-80AF-41B39EB4BE20}" sibTransId="{D4E7C3C3-8CB5-4189-B58F-83EE9E38FFA7}"/>
    <dgm:cxn modelId="{40872CBE-3C70-48A9-A776-E01A190794EC}" type="presParOf" srcId="{29960F2B-8DEC-4C77-9215-6968C6B7F6DE}" destId="{8194673C-F5D3-4A56-9659-5462E56F4D15}" srcOrd="0" destOrd="0" presId="urn:microsoft.com/office/officeart/2005/8/layout/chevron2"/>
    <dgm:cxn modelId="{1E12AE6B-0248-4738-B2E8-5BA144971B43}" type="presParOf" srcId="{8194673C-F5D3-4A56-9659-5462E56F4D15}" destId="{24EA16B7-BBEC-4A67-AC05-81EE85A0F99C}" srcOrd="0" destOrd="0" presId="urn:microsoft.com/office/officeart/2005/8/layout/chevron2"/>
    <dgm:cxn modelId="{E1F3F5D1-7D6C-404B-AE95-94EEB94A0900}" type="presParOf" srcId="{8194673C-F5D3-4A56-9659-5462E56F4D15}" destId="{32E5D210-EE8C-4B3A-96AC-42398ECB198A}" srcOrd="1" destOrd="0" presId="urn:microsoft.com/office/officeart/2005/8/layout/chevron2"/>
    <dgm:cxn modelId="{1B62622E-CB6F-4B91-8F10-8EBFC1E00FAB}" type="presParOf" srcId="{29960F2B-8DEC-4C77-9215-6968C6B7F6DE}" destId="{F42A7452-3FE3-48F2-A591-9E2C89BA4685}" srcOrd="1" destOrd="0" presId="urn:microsoft.com/office/officeart/2005/8/layout/chevron2"/>
    <dgm:cxn modelId="{A6613B48-6BFE-44E9-A129-582CECC56F3A}" type="presParOf" srcId="{29960F2B-8DEC-4C77-9215-6968C6B7F6DE}" destId="{A6D92B81-80BE-4B13-BE2D-523A183E9B40}" srcOrd="2" destOrd="0" presId="urn:microsoft.com/office/officeart/2005/8/layout/chevron2"/>
    <dgm:cxn modelId="{A7CC64E3-AB68-488D-93B1-CA9DF4EE308E}" type="presParOf" srcId="{A6D92B81-80BE-4B13-BE2D-523A183E9B40}" destId="{EE2EBDD7-0AA9-4DE8-942D-4AB788C975A8}" srcOrd="0" destOrd="0" presId="urn:microsoft.com/office/officeart/2005/8/layout/chevron2"/>
    <dgm:cxn modelId="{60AC7794-8398-40D0-953C-31AB34F3A0D6}" type="presParOf" srcId="{A6D92B81-80BE-4B13-BE2D-523A183E9B40}" destId="{89F811CC-ECAE-400A-9439-151E02B77A26}" srcOrd="1" destOrd="0" presId="urn:microsoft.com/office/officeart/2005/8/layout/chevron2"/>
    <dgm:cxn modelId="{6FF20A16-45FA-48FB-B22B-533C7C43F958}" type="presParOf" srcId="{29960F2B-8DEC-4C77-9215-6968C6B7F6DE}" destId="{3BACD681-4BAA-40C8-858C-2BE1E3EB798C}" srcOrd="3" destOrd="0" presId="urn:microsoft.com/office/officeart/2005/8/layout/chevron2"/>
    <dgm:cxn modelId="{F43AD8A8-9BA4-46CC-B35D-BE7369BA317E}" type="presParOf" srcId="{29960F2B-8DEC-4C77-9215-6968C6B7F6DE}" destId="{A069DFFB-F1EB-4C86-8781-E01F600ACB10}" srcOrd="4" destOrd="0" presId="urn:microsoft.com/office/officeart/2005/8/layout/chevron2"/>
    <dgm:cxn modelId="{51A0DCB6-D34E-49E2-AECF-3E2B8E601EED}" type="presParOf" srcId="{A069DFFB-F1EB-4C86-8781-E01F600ACB10}" destId="{2E3D270D-D298-4D07-A1C6-939A1366B9F5}" srcOrd="0" destOrd="0" presId="urn:microsoft.com/office/officeart/2005/8/layout/chevron2"/>
    <dgm:cxn modelId="{114C3E57-652F-43C5-819C-13DD756D671D}" type="presParOf" srcId="{A069DFFB-F1EB-4C86-8781-E01F600ACB10}" destId="{7EA4EEF3-FCDE-4046-8557-C095474415D1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7C9-357D-8644-B7C1-9501BA19050C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1118-79FA-9240-A2DC-9B8E9EA11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69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CFB7-3CBA-4639-AFD6-2E105899A606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Roopa\Pictures\hackath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59500" y="0"/>
            <a:ext cx="2908300" cy="1219200"/>
          </a:xfrm>
          <a:prstGeom prst="rect">
            <a:avLst/>
          </a:prstGeom>
          <a:noFill/>
        </p:spPr>
      </p:pic>
      <p:pic>
        <p:nvPicPr>
          <p:cNvPr id="2051" name="Picture 3" descr="C:\Users\Roopa\Pictures\Delhi-govt_TFM_80896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27800" y="5829300"/>
            <a:ext cx="2590800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9900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C3CE-A788-4A54-BE7D-EC6BB8D4976D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5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4BC3-C0D5-48A0-A01F-AB1756F6FADB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0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06C2-7108-4A6C-BB2D-327A9DA324F1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Roopa\Pictures\hackath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58738"/>
            <a:ext cx="1803400" cy="990600"/>
          </a:xfrm>
          <a:prstGeom prst="rect">
            <a:avLst/>
          </a:prstGeom>
          <a:noFill/>
        </p:spPr>
      </p:pic>
      <p:pic>
        <p:nvPicPr>
          <p:cNvPr id="9" name="Picture 3" descr="C:\Users\Roopa\Pictures\Delhi-govt_TFM_80896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45400" y="5829300"/>
            <a:ext cx="1473200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669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79DB-8E89-4983-A2EF-3571D7886B99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7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B37C-21D3-47B2-A3AD-207C35243A7E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2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7ECC-1662-44CB-846F-15EB33AF7195}" type="datetime1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1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052-5E78-46A0-9396-85004760B85D}" type="datetime1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C96-6FC7-4343-9868-93ACF216E362}" type="datetime1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65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BC0-AC98-44BA-8E3E-C6BDA9F2D824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3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1234-DD33-4D6E-AD7A-0E3D98B212B6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0F72-5260-4451-8C42-BB133ECF9EA3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2794000"/>
            <a:ext cx="5379595" cy="1404938"/>
          </a:xfrm>
        </p:spPr>
        <p:txBody>
          <a:bodyPr>
            <a:normAutofit fontScale="85000" lnSpcReduction="10000"/>
          </a:bodyPr>
          <a:lstStyle/>
          <a:p>
            <a:pPr algn="r">
              <a:buNone/>
            </a:pPr>
            <a:r>
              <a:rPr lang="en-US" sz="2800" b="1" dirty="0" smtClean="0"/>
              <a:t>            </a:t>
            </a:r>
            <a:r>
              <a:rPr lang="en-US" sz="2800" b="1" dirty="0" smtClean="0"/>
              <a:t>I4C </a:t>
            </a:r>
            <a:r>
              <a:rPr lang="en-US" sz="2800" b="1" dirty="0" smtClean="0"/>
              <a:t>ID: 19739   Team</a:t>
            </a:r>
            <a:r>
              <a:rPr lang="en-IN" sz="2800" b="1" dirty="0" smtClean="0"/>
              <a:t> CRAZY GIRLS</a:t>
            </a:r>
          </a:p>
          <a:p>
            <a:pPr algn="r">
              <a:buNone/>
            </a:pPr>
            <a:r>
              <a:rPr lang="en-IN" sz="2800" b="1" dirty="0" smtClean="0"/>
              <a:t>Sri Krishna College of Technology</a:t>
            </a:r>
          </a:p>
          <a:p>
            <a:pPr algn="r">
              <a:buNone/>
            </a:pPr>
            <a:r>
              <a:rPr lang="en-IN" sz="2800" b="1" dirty="0" smtClean="0"/>
              <a:t>Coimbatore.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7124700" cy="114300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US" sz="4400" dirty="0" smtClean="0">
                <a:solidFill>
                  <a:srgbClr val="002060"/>
                </a:solidFill>
                <a:latin typeface="Cooper Black" pitchFamily="18" charset="0"/>
              </a:rPr>
              <a:t>Smart </a:t>
            </a:r>
            <a:r>
              <a:rPr lang="en-US" sz="4400" dirty="0" err="1" smtClean="0">
                <a:solidFill>
                  <a:srgbClr val="002060"/>
                </a:solidFill>
                <a:latin typeface="Cooper Black" pitchFamily="18" charset="0"/>
              </a:rPr>
              <a:t>DeteKt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itchFamily="18" charset="0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313" y="1981386"/>
            <a:ext cx="2433487" cy="321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914"/>
            <a:ext cx="7264400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Smart </a:t>
            </a:r>
            <a:r>
              <a:rPr lang="en-GB" sz="4400" dirty="0" err="1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DeteKt</a:t>
            </a: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 Mobile App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84300"/>
            <a:ext cx="2006600" cy="389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1384300"/>
            <a:ext cx="2219325" cy="3898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6644" y="1384300"/>
            <a:ext cx="2195512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>
            <a:stCxn id="8195" idx="3"/>
            <a:endCxn id="8199" idx="1"/>
          </p:cNvCxnSpPr>
          <p:nvPr/>
        </p:nvCxnSpPr>
        <p:spPr>
          <a:xfrm>
            <a:off x="2298700" y="3333750"/>
            <a:ext cx="8921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200" idx="1"/>
          </p:cNvCxnSpPr>
          <p:nvPr/>
        </p:nvCxnSpPr>
        <p:spPr>
          <a:xfrm flipV="1">
            <a:off x="5410200" y="3333750"/>
            <a:ext cx="7564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914"/>
            <a:ext cx="7264400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Smart </a:t>
            </a:r>
            <a:r>
              <a:rPr lang="en-GB" sz="4400" dirty="0" err="1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DeteKt</a:t>
            </a: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 Mobile App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444625"/>
            <a:ext cx="2416175" cy="4397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399" y="1444625"/>
            <a:ext cx="2657475" cy="4397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9700" y="1444625"/>
            <a:ext cx="219710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2730500" y="3335338"/>
            <a:ext cx="5968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4874" y="3332162"/>
            <a:ext cx="5683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392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8403"/>
            <a:ext cx="6756400" cy="11430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Business Plan</a:t>
            </a:r>
            <a:endParaRPr lang="en-US" sz="4400" dirty="0">
              <a:solidFill>
                <a:srgbClr val="002060"/>
              </a:solidFill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00100" y="1397000"/>
          <a:ext cx="7721600" cy="501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8403"/>
            <a:ext cx="7048500" cy="11430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US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Deployment Plan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1217613"/>
            <a:ext cx="8553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55" y="3159727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Thank you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21500" cy="1143000"/>
          </a:xfrm>
          <a:solidFill>
            <a:schemeClr val="bg1">
              <a:lumMod val="75000"/>
              <a:alpha val="9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 Statement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700" dirty="0" smtClean="0"/>
              <a:t>Presently there is no system of monitoring the presence of staff posted in our 105 liquor vends in different parts of Delhi</a:t>
            </a:r>
          </a:p>
          <a:p>
            <a:pPr algn="just"/>
            <a:r>
              <a:rPr lang="en-IN" sz="2700" dirty="0" smtClean="0"/>
              <a:t>We are looking for a cost effective solution for </a:t>
            </a:r>
            <a:r>
              <a:rPr lang="en-IN" sz="2700" b="1" dirty="0" smtClean="0"/>
              <a:t>monitoring </a:t>
            </a:r>
            <a:r>
              <a:rPr lang="en-IN" sz="2700" dirty="0" smtClean="0"/>
              <a:t>their</a:t>
            </a:r>
            <a:r>
              <a:rPr lang="en-IN" sz="2700" b="1" dirty="0" smtClean="0"/>
              <a:t> physical presence </a:t>
            </a:r>
            <a:r>
              <a:rPr lang="en-IN" sz="2700" dirty="0" smtClean="0"/>
              <a:t>at the vends on </a:t>
            </a:r>
            <a:r>
              <a:rPr lang="en-IN" sz="2700" b="1" dirty="0" smtClean="0"/>
              <a:t>real time</a:t>
            </a:r>
            <a:r>
              <a:rPr lang="en-IN" sz="2700" dirty="0" smtClean="0"/>
              <a:t> basis</a:t>
            </a:r>
            <a:r>
              <a:rPr lang="en-IN" sz="2700" b="1" dirty="0" smtClean="0"/>
              <a:t>.</a:t>
            </a:r>
            <a:endParaRPr lang="en-IN" sz="2700" dirty="0" smtClean="0"/>
          </a:p>
          <a:p>
            <a:pPr algn="just"/>
            <a:r>
              <a:rPr lang="en-IN" sz="2700" dirty="0" smtClean="0"/>
              <a:t>An alternative to </a:t>
            </a:r>
            <a:r>
              <a:rPr lang="en-IN" sz="2700" dirty="0" err="1" smtClean="0"/>
              <a:t>Aadhar</a:t>
            </a:r>
            <a:r>
              <a:rPr lang="en-IN" sz="2700" dirty="0" smtClean="0"/>
              <a:t> based authentication is needed because it is expensive and not real-time</a:t>
            </a:r>
          </a:p>
          <a:p>
            <a:pPr algn="just"/>
            <a:r>
              <a:rPr lang="en-IN" sz="2700" dirty="0" smtClean="0"/>
              <a:t>Cost Sensitivity is </a:t>
            </a:r>
            <a:r>
              <a:rPr lang="en-IN" sz="2700" dirty="0" smtClean="0"/>
              <a:t>considered.</a:t>
            </a:r>
            <a:endParaRPr lang="en-IN" sz="27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76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48500" cy="1143000"/>
          </a:xfrm>
          <a:solidFill>
            <a:schemeClr val="bg1">
              <a:lumMod val="75000"/>
              <a:alpha val="9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Continuous monitoring &amp; detection of staffs at liquor vends via video feed from existing </a:t>
            </a:r>
            <a:r>
              <a:rPr lang="en-IN" dirty="0" err="1" smtClean="0"/>
              <a:t>cctv</a:t>
            </a:r>
            <a:r>
              <a:rPr lang="en-IN" dirty="0" smtClean="0"/>
              <a:t> cameras through image detection kit. </a:t>
            </a:r>
          </a:p>
          <a:p>
            <a:pPr algn="just"/>
            <a:r>
              <a:rPr lang="en-IN" dirty="0" smtClean="0"/>
              <a:t>Persistent recording of Staff absence at the vends.</a:t>
            </a:r>
          </a:p>
          <a:p>
            <a:pPr algn="just"/>
            <a:r>
              <a:rPr lang="en-IN" dirty="0" smtClean="0"/>
              <a:t>Real time notifications about absence of staffs through Mobile Application &amp; SMS.</a:t>
            </a:r>
          </a:p>
          <a:p>
            <a:pPr algn="just"/>
            <a:r>
              <a:rPr lang="en-IN" dirty="0" smtClean="0"/>
              <a:t>Leave management automation as additionally requested.</a:t>
            </a:r>
          </a:p>
          <a:p>
            <a:pPr algn="just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76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opa\Pictures\Sch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392238"/>
            <a:ext cx="8021637" cy="43485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7048500" cy="114300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dirty="0" smtClean="0">
                <a:solidFill>
                  <a:srgbClr val="002060"/>
                </a:solidFill>
                <a:latin typeface="Cooper Black" pitchFamily="18" charset="0"/>
              </a:rPr>
              <a:t>Work </a:t>
            </a:r>
            <a:r>
              <a:rPr lang="en-GB" sz="4400" dirty="0" smtClean="0">
                <a:solidFill>
                  <a:srgbClr val="002060"/>
                </a:solidFill>
                <a:latin typeface="Cooper Black" pitchFamily="18" charset="0"/>
              </a:rPr>
              <a:t>Flow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itchFamily="18" charset="0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" y="21103"/>
            <a:ext cx="6731000" cy="11430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3200" b="1" dirty="0" smtClean="0">
                <a:latin typeface="Cooper Black" pitchFamily="18" charset="0"/>
              </a:rPr>
              <a:t>Smart </a:t>
            </a:r>
            <a:r>
              <a:rPr lang="en-GB" sz="3200" b="1" dirty="0" err="1" smtClean="0">
                <a:latin typeface="Cooper Black" pitchFamily="18" charset="0"/>
              </a:rPr>
              <a:t>DeteKt</a:t>
            </a:r>
            <a:r>
              <a:rPr lang="en-GB" sz="3200" b="1" dirty="0" smtClean="0">
                <a:latin typeface="Cooper Black" pitchFamily="18" charset="0"/>
              </a:rPr>
              <a:t>- Prototype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oper Black" pitchFamily="18" charset="0"/>
              <a:ea typeface="+mj-ea"/>
              <a:cs typeface="+mj-cs"/>
            </a:endParaRPr>
          </a:p>
        </p:txBody>
      </p:sp>
      <p:pic>
        <p:nvPicPr>
          <p:cNvPr id="7" name="Picture 6" descr="C:\Users\Roopa\Pictures\delhi black 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6717" y="1354603"/>
            <a:ext cx="4415983" cy="516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1613" y="5320552"/>
            <a:ext cx="414187" cy="54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425700"/>
            <a:ext cx="1854200" cy="2921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552700" y="2425700"/>
            <a:ext cx="4749800" cy="2921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569200" y="2425700"/>
            <a:ext cx="1346200" cy="2921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60400" y="187273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Front End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76700" y="184046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Back End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91450" y="1872734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Meta</a:t>
            </a:r>
            <a:endParaRPr lang="en-GB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44900" y="2628900"/>
            <a:ext cx="2273300" cy="6731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dirty="0" smtClean="0"/>
              <a:t>            </a:t>
            </a:r>
            <a:r>
              <a:rPr lang="en-US" b="1" dirty="0" smtClean="0"/>
              <a:t>MEAN </a:t>
            </a:r>
            <a:r>
              <a:rPr lang="en-US" b="1" dirty="0" smtClean="0"/>
              <a:t>Stack </a:t>
            </a:r>
            <a:endParaRPr lang="en-US" b="1" dirty="0" smtClean="0"/>
          </a:p>
          <a:p>
            <a:pPr marL="342900" indent="-342900"/>
            <a:r>
              <a:rPr lang="en-US" dirty="0" smtClean="0"/>
              <a:t>( </a:t>
            </a:r>
            <a:r>
              <a:rPr lang="en-US" dirty="0" smtClean="0"/>
              <a:t>API Server </a:t>
            </a:r>
            <a:r>
              <a:rPr lang="en-US" dirty="0" smtClean="0"/>
              <a:t>Platform)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4978400" y="3511550"/>
            <a:ext cx="2108200" cy="723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 Loopback</a:t>
            </a:r>
          </a:p>
          <a:p>
            <a:pPr marL="342900" indent="-342900"/>
            <a:r>
              <a:rPr lang="en-US" dirty="0" smtClean="0"/>
              <a:t> ( Codeless Schema)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498600" y="4464050"/>
            <a:ext cx="2108200" cy="723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 REST</a:t>
            </a:r>
          </a:p>
          <a:p>
            <a:pPr marL="342900" indent="-342900" algn="ctr"/>
            <a:r>
              <a:rPr lang="en-US" dirty="0" smtClean="0"/>
              <a:t>(API Services)                    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56557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660400" y="3409950"/>
            <a:ext cx="1485900" cy="7239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 Application 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2696201" y="3511550"/>
            <a:ext cx="2108200" cy="723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Hardware</a:t>
            </a:r>
          </a:p>
          <a:p>
            <a:pPr marL="342900" indent="-342900" algn="ctr"/>
            <a:r>
              <a:rPr lang="en-US" b="1" dirty="0" smtClean="0"/>
              <a:t>Component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7721600" y="2628900"/>
            <a:ext cx="990600" cy="5715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Java</a:t>
            </a: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7721600" y="3562350"/>
            <a:ext cx="990600" cy="5715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Python</a:t>
            </a:r>
            <a:endParaRPr lang="en-US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7721600" y="4483100"/>
            <a:ext cx="990600" cy="5715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Java</a:t>
            </a:r>
          </a:p>
          <a:p>
            <a:pPr marL="342900" indent="-342900" algn="ctr"/>
            <a:r>
              <a:rPr lang="en-US" b="1" dirty="0" smtClean="0"/>
              <a:t> Script</a:t>
            </a:r>
            <a:endParaRPr lang="en-US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" y="21103"/>
            <a:ext cx="6731000" cy="11430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b="1" dirty="0" smtClean="0">
                <a:latin typeface="Cooper Black" pitchFamily="18" charset="0"/>
              </a:rPr>
              <a:t>Smart </a:t>
            </a:r>
            <a:r>
              <a:rPr lang="en-GB" sz="4400" b="1" dirty="0" err="1" smtClean="0">
                <a:latin typeface="Cooper Black" pitchFamily="18" charset="0"/>
              </a:rPr>
              <a:t>DeteKt</a:t>
            </a:r>
            <a:r>
              <a:rPr lang="en-GB" sz="4400" b="1" dirty="0" smtClean="0">
                <a:latin typeface="Cooper Black" pitchFamily="18" charset="0"/>
              </a:rPr>
              <a:t>- Technology Stack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oper Black" pitchFamily="18" charset="0"/>
              <a:ea typeface="+mj-ea"/>
              <a:cs typeface="+mj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1103"/>
            <a:ext cx="6731000" cy="1143000"/>
          </a:xfrm>
          <a:solidFill>
            <a:schemeClr val="bg1">
              <a:lumMod val="75000"/>
              <a:alpha val="88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Smart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DeteKt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Sai\Desktop\SKCT Competition\FinalSche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4" y="1276349"/>
            <a:ext cx="7286625" cy="554062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7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592" y="3762"/>
            <a:ext cx="6812392" cy="11430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Features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Multiuser tracking &amp; Detection</a:t>
            </a:r>
          </a:p>
          <a:p>
            <a:r>
              <a:rPr lang="en-IN" dirty="0" smtClean="0"/>
              <a:t>Customized Admin rights</a:t>
            </a:r>
          </a:p>
          <a:p>
            <a:r>
              <a:rPr lang="en-IN" dirty="0" smtClean="0"/>
              <a:t>Real time notifications</a:t>
            </a:r>
          </a:p>
          <a:p>
            <a:r>
              <a:rPr lang="en-IN" dirty="0" smtClean="0"/>
              <a:t>Vendor neutral solution can be deployed on premises or cloud.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1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0038"/>
            <a:ext cx="629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14"/>
            <a:ext cx="6870700" cy="1143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 defTabSz="914400">
              <a:spcBef>
                <a:spcPct val="0"/>
              </a:spcBef>
            </a:pPr>
            <a:r>
              <a:rPr lang="en-GB" sz="4400" dirty="0" smtClean="0">
                <a:solidFill>
                  <a:srgbClr val="002060"/>
                </a:solidFill>
                <a:latin typeface="Cooper Black" panose="0208090404030B020404" pitchFamily="18" charset="0"/>
                <a:ea typeface="+mj-ea"/>
                <a:cs typeface="+mj-cs"/>
              </a:rPr>
              <a:t>Face Recognition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</TotalTime>
  <Words>334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Problem Statement</vt:lpstr>
      <vt:lpstr>Solution</vt:lpstr>
      <vt:lpstr>Slide 4</vt:lpstr>
      <vt:lpstr>Slide 5</vt:lpstr>
      <vt:lpstr>Slide 6</vt:lpstr>
      <vt:lpstr>Smart DeteKt-  Schema Design</vt:lpstr>
      <vt:lpstr>Features</vt:lpstr>
      <vt:lpstr>Slide 9</vt:lpstr>
      <vt:lpstr>Slide 10</vt:lpstr>
      <vt:lpstr>Slide 11</vt:lpstr>
      <vt:lpstr>Slide 12</vt:lpstr>
      <vt:lpstr>Slide 13</vt:lpstr>
      <vt:lpstr>Outcome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format you Pitch?</dc:title>
  <dc:creator>Nezar Kadhem</dc:creator>
  <cp:lastModifiedBy>Windows User</cp:lastModifiedBy>
  <cp:revision>97</cp:revision>
  <dcterms:created xsi:type="dcterms:W3CDTF">2011-11-08T08:14:29Z</dcterms:created>
  <dcterms:modified xsi:type="dcterms:W3CDTF">2018-03-31T10:05:37Z</dcterms:modified>
</cp:coreProperties>
</file>