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1207" r:id="rId3"/>
    <p:sldId id="1338" r:id="rId4"/>
    <p:sldId id="1339" r:id="rId5"/>
    <p:sldId id="1342" r:id="rId6"/>
    <p:sldId id="261" r:id="rId7"/>
    <p:sldId id="1343" r:id="rId8"/>
    <p:sldId id="1344" r:id="rId9"/>
    <p:sldId id="1345" r:id="rId10"/>
    <p:sldId id="1346" r:id="rId11"/>
    <p:sldId id="1347" r:id="rId12"/>
    <p:sldId id="1349" r:id="rId13"/>
    <p:sldId id="1348" r:id="rId14"/>
    <p:sldId id="1350" r:id="rId15"/>
    <p:sldId id="1351" r:id="rId16"/>
    <p:sldId id="1352" r:id="rId17"/>
    <p:sldId id="1353" r:id="rId18"/>
    <p:sldId id="1354" r:id="rId19"/>
    <p:sldId id="1355" r:id="rId20"/>
    <p:sldId id="1356" r:id="rId21"/>
    <p:sldId id="1357" r:id="rId22"/>
    <p:sldId id="1358" r:id="rId23"/>
    <p:sldId id="1359" r:id="rId24"/>
    <p:sldId id="1360" r:id="rId25"/>
    <p:sldId id="1361" r:id="rId26"/>
    <p:sldId id="388" r:id="rId27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314" roundtripDataSignature="AMtx7mjBNAQydYV9erykoxYF9jdEqf6b6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62F1347-AC82-40B1-A815-DC93829FC26A}">
  <a:tblStyle styleId="{562F1347-AC82-40B1-A815-DC93829FC26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6CF1668-6739-4797-9F27-B57250DCCD95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71" autoAdjust="0"/>
    <p:restoredTop sz="94662"/>
  </p:normalViewPr>
  <p:slideViewPr>
    <p:cSldViewPr snapToGrid="0">
      <p:cViewPr varScale="1">
        <p:scale>
          <a:sx n="83" d="100"/>
          <a:sy n="83" d="100"/>
        </p:scale>
        <p:origin x="900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1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1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14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1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17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5" name="Google Shape;36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158163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699754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3" name="Google Shape;37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01241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362482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128603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928179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03085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070213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344169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275183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3" name="Google Shape;37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680015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665399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959096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074617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7829552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2424394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3" name="Google Shape;37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86637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86564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627399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414605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389492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675797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6818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95"/>
          <p:cNvSpPr/>
          <p:nvPr/>
        </p:nvSpPr>
        <p:spPr>
          <a:xfrm>
            <a:off x="7544483" y="877033"/>
            <a:ext cx="1299300" cy="5772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295"/>
          <p:cNvGrpSpPr/>
          <p:nvPr/>
        </p:nvGrpSpPr>
        <p:grpSpPr>
          <a:xfrm>
            <a:off x="1" y="-9451"/>
            <a:ext cx="8661399" cy="6867450"/>
            <a:chOff x="0" y="-7088"/>
            <a:chExt cx="8661398" cy="5150588"/>
          </a:xfrm>
        </p:grpSpPr>
        <p:sp>
          <p:nvSpPr>
            <p:cNvPr id="12" name="Google Shape;12;p295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95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" name="Google Shape;14;p295"/>
          <p:cNvGrpSpPr/>
          <p:nvPr/>
        </p:nvGrpSpPr>
        <p:grpSpPr>
          <a:xfrm rot="10800000" flipH="1">
            <a:off x="2" y="1454351"/>
            <a:ext cx="8847503" cy="3949300"/>
            <a:chOff x="-8178042" y="-4493254"/>
            <a:chExt cx="19483597" cy="6522736"/>
          </a:xfrm>
        </p:grpSpPr>
        <p:sp>
          <p:nvSpPr>
            <p:cNvPr id="15" name="Google Shape;15;p295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295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" name="Google Shape;17;p295"/>
          <p:cNvGrpSpPr/>
          <p:nvPr/>
        </p:nvGrpSpPr>
        <p:grpSpPr>
          <a:xfrm>
            <a:off x="3677236" y="5704465"/>
            <a:ext cx="5480828" cy="577328"/>
            <a:chOff x="5582265" y="4646738"/>
            <a:chExt cx="5480828" cy="432996"/>
          </a:xfrm>
        </p:grpSpPr>
        <p:sp>
          <p:nvSpPr>
            <p:cNvPr id="18" name="Google Shape;18;p295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9" name="Google Shape;19;p295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95"/>
              <p:cNvSpPr/>
              <p:nvPr/>
            </p:nvSpPr>
            <p:spPr>
              <a:xfrm>
                <a:off x="-24158748" y="330081"/>
                <a:ext cx="28907999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" name="Google Shape;21;p295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2" name="Google Shape;22;p295"/>
          <p:cNvSpPr txBox="1">
            <a:spLocks noGrp="1"/>
          </p:cNvSpPr>
          <p:nvPr>
            <p:ph type="ctrTitle"/>
          </p:nvPr>
        </p:nvSpPr>
        <p:spPr>
          <a:xfrm>
            <a:off x="685801" y="1454333"/>
            <a:ext cx="5367900" cy="39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 red">
  <p:cSld name="Subtitle red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06"/>
          <p:cNvSpPr txBox="1">
            <a:spLocks noGrp="1"/>
          </p:cNvSpPr>
          <p:nvPr>
            <p:ph type="ctrTitle"/>
          </p:nvPr>
        </p:nvSpPr>
        <p:spPr>
          <a:xfrm>
            <a:off x="1557300" y="2187325"/>
            <a:ext cx="6029400" cy="15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2" name="Google Shape;212;p306"/>
          <p:cNvSpPr txBox="1">
            <a:spLocks noGrp="1"/>
          </p:cNvSpPr>
          <p:nvPr>
            <p:ph type="subTitle" idx="1"/>
          </p:nvPr>
        </p:nvSpPr>
        <p:spPr>
          <a:xfrm>
            <a:off x="1557300" y="3558146"/>
            <a:ext cx="6029400" cy="10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/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/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2C343B"/>
              </a:buClr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blue">
  <p:cSld name="Quote blu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07"/>
          <p:cNvSpPr txBox="1">
            <a:spLocks noGrp="1"/>
          </p:cNvSpPr>
          <p:nvPr>
            <p:ph type="body" idx="1"/>
          </p:nvPr>
        </p:nvSpPr>
        <p:spPr>
          <a:xfrm>
            <a:off x="1104300" y="3034800"/>
            <a:ext cx="6935400" cy="10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81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▰"/>
              <a:defRPr sz="2400" i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▻"/>
              <a:defRPr i="1"/>
            </a:lvl2pPr>
            <a:lvl3pPr marL="1371600" lvl="2" indent="-3810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▻"/>
              <a:defRPr i="1"/>
            </a:lvl3pPr>
            <a:lvl4pPr marL="1828800" lvl="3" indent="-3810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▻"/>
              <a:defRPr sz="2400" i="1"/>
            </a:lvl4pPr>
            <a:lvl5pPr marL="2286000" lvl="4" indent="-3810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▻"/>
              <a:defRPr sz="2400" i="1"/>
            </a:lvl5pPr>
            <a:lvl6pPr marL="2743200" lvl="5" indent="-3810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▻"/>
              <a:defRPr sz="2400" i="1"/>
            </a:lvl6pPr>
            <a:lvl7pPr marL="3200400" lvl="6" indent="-3810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▻"/>
              <a:defRPr sz="2400" i="1"/>
            </a:lvl7pPr>
            <a:lvl8pPr marL="3657600" lvl="7" indent="-3810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▻"/>
              <a:defRPr sz="2400" i="1"/>
            </a:lvl8pPr>
            <a:lvl9pPr marL="4114800" lvl="8" indent="-381000" algn="ctr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 sz="2400" i="1"/>
            </a:lvl9pPr>
          </a:lstStyle>
          <a:p>
            <a:endParaRPr/>
          </a:p>
        </p:txBody>
      </p:sp>
      <p:sp>
        <p:nvSpPr>
          <p:cNvPr id="215" name="Google Shape;215;p307"/>
          <p:cNvSpPr txBox="1"/>
          <p:nvPr/>
        </p:nvSpPr>
        <p:spPr>
          <a:xfrm>
            <a:off x="3593400" y="1711768"/>
            <a:ext cx="1957200" cy="8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A500"/>
              </a:buClr>
              <a:buSzPts val="9600"/>
              <a:buFont typeface="Arial"/>
              <a:buNone/>
            </a:pPr>
            <a:r>
              <a:rPr lang="en-US" sz="9600" b="0" i="0" u="none" strike="noStrike" cap="none">
                <a:solidFill>
                  <a:srgbClr val="F5A50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>
  <p:cSld name="제목 및 내용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08"/>
          <p:cNvSpPr txBox="1">
            <a:spLocks noGrp="1"/>
          </p:cNvSpPr>
          <p:nvPr>
            <p:ph type="body" idx="1"/>
          </p:nvPr>
        </p:nvSpPr>
        <p:spPr>
          <a:xfrm>
            <a:off x="814275" y="1769800"/>
            <a:ext cx="6132600" cy="41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▰"/>
              <a:defRPr/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▻"/>
              <a:defRPr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▻"/>
              <a:defRPr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▻"/>
              <a:defRPr/>
            </a:lvl5pPr>
            <a:lvl6pPr marL="2743200" lvl="5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▻"/>
              <a:defRPr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▻"/>
              <a:defRPr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▻"/>
              <a:defRPr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/>
            </a:lvl9pPr>
          </a:lstStyle>
          <a:p>
            <a:endParaRPr/>
          </a:p>
        </p:txBody>
      </p:sp>
      <p:sp>
        <p:nvSpPr>
          <p:cNvPr id="218" name="Google Shape;218;p308"/>
          <p:cNvSpPr txBox="1">
            <a:spLocks noGrp="1"/>
          </p:cNvSpPr>
          <p:nvPr>
            <p:ph type="title"/>
          </p:nvPr>
        </p:nvSpPr>
        <p:spPr>
          <a:xfrm>
            <a:off x="814275" y="523433"/>
            <a:ext cx="5258400" cy="10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308"/>
          <p:cNvSpPr txBox="1">
            <a:spLocks noGrp="1"/>
          </p:cNvSpPr>
          <p:nvPr>
            <p:ph type="sldNum" idx="12"/>
          </p:nvPr>
        </p:nvSpPr>
        <p:spPr>
          <a:xfrm>
            <a:off x="7618000" y="6182000"/>
            <a:ext cx="1487400" cy="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제목 및 내용">
  <p:cSld name="4_제목 및 내용"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09"/>
          <p:cNvSpPr txBox="1">
            <a:spLocks noGrp="1"/>
          </p:cNvSpPr>
          <p:nvPr>
            <p:ph type="sldNum" idx="12"/>
          </p:nvPr>
        </p:nvSpPr>
        <p:spPr>
          <a:xfrm>
            <a:off x="8782050" y="6588126"/>
            <a:ext cx="361950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96"/>
          <p:cNvSpPr/>
          <p:nvPr/>
        </p:nvSpPr>
        <p:spPr>
          <a:xfrm>
            <a:off x="5697215" y="3514025"/>
            <a:ext cx="889200" cy="3952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" name="Google Shape;25;p296"/>
          <p:cNvGrpSpPr/>
          <p:nvPr/>
        </p:nvGrpSpPr>
        <p:grpSpPr>
          <a:xfrm>
            <a:off x="1" y="-9451"/>
            <a:ext cx="8661399" cy="6867450"/>
            <a:chOff x="0" y="-7088"/>
            <a:chExt cx="8661398" cy="5150588"/>
          </a:xfrm>
        </p:grpSpPr>
        <p:sp>
          <p:nvSpPr>
            <p:cNvPr id="26" name="Google Shape;26;p296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296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" name="Google Shape;28;p296"/>
          <p:cNvGrpSpPr/>
          <p:nvPr/>
        </p:nvGrpSpPr>
        <p:grpSpPr>
          <a:xfrm rot="10800000" flipH="1">
            <a:off x="-1" y="3899768"/>
            <a:ext cx="6589087" cy="2703024"/>
            <a:chOff x="-9894852" y="-4493254"/>
            <a:chExt cx="21200408" cy="6522740"/>
          </a:xfrm>
        </p:grpSpPr>
        <p:sp>
          <p:nvSpPr>
            <p:cNvPr id="29" name="Google Shape;29;p296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296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" name="Google Shape;31;p296"/>
          <p:cNvGrpSpPr/>
          <p:nvPr/>
        </p:nvGrpSpPr>
        <p:grpSpPr>
          <a:xfrm>
            <a:off x="6946842" y="5963633"/>
            <a:ext cx="2202831" cy="894393"/>
            <a:chOff x="5575242" y="4472723"/>
            <a:chExt cx="2202830" cy="670795"/>
          </a:xfrm>
        </p:grpSpPr>
        <p:sp>
          <p:nvSpPr>
            <p:cNvPr id="32" name="Google Shape;32;p296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3" name="Google Shape;33;p29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Google Shape;34;p296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" name="Google Shape;35;p29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6" name="Google Shape;36;p29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Google Shape;37;p29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" name="Google Shape;38;p296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9" name="Google Shape;39;p296"/>
          <p:cNvSpPr txBox="1">
            <a:spLocks noGrp="1"/>
          </p:cNvSpPr>
          <p:nvPr>
            <p:ph type="ctrTitle"/>
          </p:nvPr>
        </p:nvSpPr>
        <p:spPr>
          <a:xfrm>
            <a:off x="463525" y="3828197"/>
            <a:ext cx="4094400" cy="15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0" name="Google Shape;40;p296"/>
          <p:cNvSpPr txBox="1">
            <a:spLocks noGrp="1"/>
          </p:cNvSpPr>
          <p:nvPr>
            <p:ph type="subTitle" idx="1"/>
          </p:nvPr>
        </p:nvSpPr>
        <p:spPr>
          <a:xfrm>
            <a:off x="463525" y="5300599"/>
            <a:ext cx="4094400" cy="10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2pPr>
            <a:lvl3pPr lvl="2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3pPr>
            <a:lvl4pPr lvl="3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4pPr>
            <a:lvl5pPr lvl="4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5pPr>
            <a:lvl6pPr lvl="5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6pPr>
            <a:lvl7pPr lvl="6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7pPr>
            <a:lvl8pPr lvl="7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8pPr>
            <a:lvl9pPr lvl="8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296"/>
          <p:cNvSpPr txBox="1">
            <a:spLocks noGrp="1"/>
          </p:cNvSpPr>
          <p:nvPr>
            <p:ph type="sldNum" idx="12"/>
          </p:nvPr>
        </p:nvSpPr>
        <p:spPr>
          <a:xfrm>
            <a:off x="7618000" y="6182000"/>
            <a:ext cx="1487400" cy="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>
  <p:cSld name="Title + 1 colum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97"/>
          <p:cNvSpPr txBox="1">
            <a:spLocks noGrp="1"/>
          </p:cNvSpPr>
          <p:nvPr>
            <p:ph type="body" idx="1"/>
          </p:nvPr>
        </p:nvSpPr>
        <p:spPr>
          <a:xfrm>
            <a:off x="814275" y="1769800"/>
            <a:ext cx="7396852" cy="41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Noto Sans Symbols"/>
              <a:buChar char="❑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55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00"/>
              <a:buFont typeface="Noto Sans Symbols"/>
              <a:buChar char="❑"/>
              <a:defRPr sz="20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429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Font typeface="Noto Sans Symbols"/>
              <a:buChar char="❑"/>
              <a:defRPr sz="1800">
                <a:latin typeface="Arial"/>
                <a:ea typeface="Arial"/>
                <a:cs typeface="Arial"/>
                <a:sym typeface="Arial"/>
              </a:defRPr>
            </a:lvl3pPr>
            <a:lvl4pPr marL="1828800" lvl="3" indent="-330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00"/>
              <a:buFont typeface="Noto Sans Symbols"/>
              <a:buChar char="❑"/>
              <a:defRPr sz="1600">
                <a:latin typeface="Arial"/>
                <a:ea typeface="Arial"/>
                <a:cs typeface="Arial"/>
                <a:sym typeface="Arial"/>
              </a:defRPr>
            </a:lvl4pPr>
            <a:lvl5pPr marL="2286000" lvl="4" indent="-3175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Font typeface="Noto Sans Symbols"/>
              <a:buChar char="❑"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▻"/>
              <a:defRPr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▻"/>
              <a:defRPr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▻"/>
              <a:defRPr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/>
            </a:lvl9pPr>
          </a:lstStyle>
          <a:p>
            <a:endParaRPr/>
          </a:p>
        </p:txBody>
      </p:sp>
      <p:grpSp>
        <p:nvGrpSpPr>
          <p:cNvPr id="44" name="Google Shape;44;p297"/>
          <p:cNvGrpSpPr/>
          <p:nvPr/>
        </p:nvGrpSpPr>
        <p:grpSpPr>
          <a:xfrm>
            <a:off x="-4" y="56"/>
            <a:ext cx="7072431" cy="1769753"/>
            <a:chOff x="-4" y="40"/>
            <a:chExt cx="7072430" cy="1327315"/>
          </a:xfrm>
        </p:grpSpPr>
        <p:sp>
          <p:nvSpPr>
            <p:cNvPr id="45" name="Google Shape;45;p297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6" name="Google Shape;46;p297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47" name="Google Shape;47;p297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" name="Google Shape;48;p29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9" name="Google Shape;49;p29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50" name="Google Shape;50;p297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" name="Google Shape;51;p29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52" name="Google Shape;52;p297"/>
          <p:cNvGrpSpPr/>
          <p:nvPr/>
        </p:nvGrpSpPr>
        <p:grpSpPr>
          <a:xfrm>
            <a:off x="6946842" y="5963633"/>
            <a:ext cx="2202831" cy="894393"/>
            <a:chOff x="5575242" y="4472723"/>
            <a:chExt cx="2202830" cy="670795"/>
          </a:xfrm>
        </p:grpSpPr>
        <p:sp>
          <p:nvSpPr>
            <p:cNvPr id="53" name="Google Shape;53;p297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4" name="Google Shape;54;p297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55" name="Google Shape;55;p297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" name="Google Shape;56;p297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7" name="Google Shape;57;p297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58" name="Google Shape;58;p297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" name="Google Shape;59;p29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60" name="Google Shape;60;p297"/>
          <p:cNvSpPr txBox="1">
            <a:spLocks noGrp="1"/>
          </p:cNvSpPr>
          <p:nvPr>
            <p:ph type="title"/>
          </p:nvPr>
        </p:nvSpPr>
        <p:spPr>
          <a:xfrm>
            <a:off x="814275" y="523433"/>
            <a:ext cx="5492400" cy="10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97"/>
          <p:cNvSpPr txBox="1">
            <a:spLocks noGrp="1"/>
          </p:cNvSpPr>
          <p:nvPr>
            <p:ph type="sldNum" idx="12"/>
          </p:nvPr>
        </p:nvSpPr>
        <p:spPr>
          <a:xfrm>
            <a:off x="7618000" y="6182000"/>
            <a:ext cx="1487400" cy="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62" name="Google Shape;62;p297"/>
          <p:cNvGrpSpPr/>
          <p:nvPr/>
        </p:nvGrpSpPr>
        <p:grpSpPr>
          <a:xfrm>
            <a:off x="282217" y="833357"/>
            <a:ext cx="369505" cy="369505"/>
            <a:chOff x="2594050" y="1631825"/>
            <a:chExt cx="439625" cy="439625"/>
          </a:xfrm>
        </p:grpSpPr>
        <p:sp>
          <p:nvSpPr>
            <p:cNvPr id="63" name="Google Shape;63;p29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50" tIns="68550" rIns="68550" bIns="685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29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50" tIns="68550" rIns="68550" bIns="685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29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50" tIns="68550" rIns="68550" bIns="685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297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50" tIns="68550" rIns="68550" bIns="685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00"/>
          <p:cNvSpPr/>
          <p:nvPr/>
        </p:nvSpPr>
        <p:spPr>
          <a:xfrm>
            <a:off x="7544483" y="877033"/>
            <a:ext cx="1299300" cy="5772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2" name="Google Shape;112;p300"/>
          <p:cNvGrpSpPr/>
          <p:nvPr/>
        </p:nvGrpSpPr>
        <p:grpSpPr>
          <a:xfrm>
            <a:off x="1" y="-9451"/>
            <a:ext cx="8661399" cy="6867450"/>
            <a:chOff x="0" y="-7088"/>
            <a:chExt cx="8661398" cy="5150588"/>
          </a:xfrm>
        </p:grpSpPr>
        <p:sp>
          <p:nvSpPr>
            <p:cNvPr id="113" name="Google Shape;113;p300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300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5" name="Google Shape;115;p300"/>
          <p:cNvGrpSpPr/>
          <p:nvPr/>
        </p:nvGrpSpPr>
        <p:grpSpPr>
          <a:xfrm rot="10800000" flipH="1">
            <a:off x="2" y="1454351"/>
            <a:ext cx="8847503" cy="3949300"/>
            <a:chOff x="-8178042" y="-4493254"/>
            <a:chExt cx="19483597" cy="6522736"/>
          </a:xfrm>
        </p:grpSpPr>
        <p:sp>
          <p:nvSpPr>
            <p:cNvPr id="116" name="Google Shape;116;p300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300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8" name="Google Shape;118;p300"/>
          <p:cNvSpPr txBox="1">
            <a:spLocks noGrp="1"/>
          </p:cNvSpPr>
          <p:nvPr>
            <p:ph type="body" idx="1"/>
          </p:nvPr>
        </p:nvSpPr>
        <p:spPr>
          <a:xfrm>
            <a:off x="829775" y="1602667"/>
            <a:ext cx="5090700" cy="36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4191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2pPr>
            <a:lvl3pPr marL="1371600" lvl="2" indent="-4191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3pPr>
            <a:lvl4pPr marL="1828800" lvl="3" indent="-4191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4pPr>
            <a:lvl5pPr marL="2286000" lvl="4" indent="-4191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5pPr>
            <a:lvl6pPr marL="2743200" lvl="5" indent="-4191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6pPr>
            <a:lvl7pPr marL="3200400" lvl="6" indent="-4191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7pPr>
            <a:lvl8pPr marL="3657600" lvl="7" indent="-4191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8pPr>
            <a:lvl9pPr marL="4114800" lvl="8" indent="-4191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9" name="Google Shape;119;p300"/>
          <p:cNvSpPr txBox="1"/>
          <p:nvPr/>
        </p:nvSpPr>
        <p:spPr>
          <a:xfrm>
            <a:off x="286601" y="1477807"/>
            <a:ext cx="676500" cy="8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800"/>
              </a:buClr>
              <a:buSzPts val="7200"/>
              <a:buFont typeface="Arial"/>
              <a:buNone/>
            </a:pPr>
            <a:r>
              <a:rPr lang="en-US" sz="7200" b="1" i="0" u="none" strike="noStrike" cap="none">
                <a:solidFill>
                  <a:srgbClr val="FF980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grpSp>
        <p:nvGrpSpPr>
          <p:cNvPr id="120" name="Google Shape;120;p300"/>
          <p:cNvGrpSpPr/>
          <p:nvPr/>
        </p:nvGrpSpPr>
        <p:grpSpPr>
          <a:xfrm>
            <a:off x="6946842" y="5963633"/>
            <a:ext cx="2202831" cy="894393"/>
            <a:chOff x="5575242" y="4472723"/>
            <a:chExt cx="2202830" cy="670795"/>
          </a:xfrm>
        </p:grpSpPr>
        <p:sp>
          <p:nvSpPr>
            <p:cNvPr id="121" name="Google Shape;121;p30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2" name="Google Shape;122;p30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23" name="Google Shape;123;p30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" name="Google Shape;124;p30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5" name="Google Shape;125;p30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26" name="Google Shape;126;p30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" name="Google Shape;127;p30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28" name="Google Shape;128;p300"/>
          <p:cNvSpPr txBox="1">
            <a:spLocks noGrp="1"/>
          </p:cNvSpPr>
          <p:nvPr>
            <p:ph type="sldNum" idx="12"/>
          </p:nvPr>
        </p:nvSpPr>
        <p:spPr>
          <a:xfrm>
            <a:off x="7618000" y="6182000"/>
            <a:ext cx="1487400" cy="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>
  <p:cSld name="Title + 2 columns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01"/>
          <p:cNvSpPr txBox="1">
            <a:spLocks noGrp="1"/>
          </p:cNvSpPr>
          <p:nvPr>
            <p:ph type="body" idx="1"/>
          </p:nvPr>
        </p:nvSpPr>
        <p:spPr>
          <a:xfrm>
            <a:off x="4392089" y="2057635"/>
            <a:ext cx="3378301" cy="3625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Noto Sans Symbols"/>
              <a:buChar char="❑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55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00"/>
              <a:buFont typeface="Noto Sans Symbols"/>
              <a:buChar char="❑"/>
              <a:defRPr sz="20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429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Font typeface="Noto Sans Symbols"/>
              <a:buChar char="❑"/>
              <a:defRPr sz="1800">
                <a:latin typeface="Arial"/>
                <a:ea typeface="Arial"/>
                <a:cs typeface="Arial"/>
                <a:sym typeface="Arial"/>
              </a:defRPr>
            </a:lvl3pPr>
            <a:lvl4pPr marL="1828800" lvl="3" indent="-330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00"/>
              <a:buFont typeface="Noto Sans Symbols"/>
              <a:buChar char="❑"/>
              <a:defRPr sz="1600">
                <a:latin typeface="Arial"/>
                <a:ea typeface="Arial"/>
                <a:cs typeface="Arial"/>
                <a:sym typeface="Arial"/>
              </a:defRPr>
            </a:lvl4pPr>
            <a:lvl5pPr marL="2286000" lvl="4" indent="-3175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Font typeface="Noto Sans Symbols"/>
              <a:buChar char="❑"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▻"/>
              <a:defRPr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▻"/>
              <a:defRPr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▻"/>
              <a:defRPr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/>
            </a:lvl9pPr>
          </a:lstStyle>
          <a:p>
            <a:endParaRPr/>
          </a:p>
        </p:txBody>
      </p:sp>
      <p:sp>
        <p:nvSpPr>
          <p:cNvPr id="131" name="Google Shape;131;p301"/>
          <p:cNvSpPr txBox="1">
            <a:spLocks noGrp="1"/>
          </p:cNvSpPr>
          <p:nvPr>
            <p:ph type="body" idx="2"/>
          </p:nvPr>
        </p:nvSpPr>
        <p:spPr>
          <a:xfrm>
            <a:off x="814241" y="2057635"/>
            <a:ext cx="3378300" cy="3625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Noto Sans Symbols"/>
              <a:buChar char="❑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55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00"/>
              <a:buFont typeface="Noto Sans Symbols"/>
              <a:buChar char="❑"/>
              <a:defRPr sz="20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429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Font typeface="Noto Sans Symbols"/>
              <a:buChar char="❑"/>
              <a:defRPr sz="1800">
                <a:latin typeface="Arial"/>
                <a:ea typeface="Arial"/>
                <a:cs typeface="Arial"/>
                <a:sym typeface="Arial"/>
              </a:defRPr>
            </a:lvl3pPr>
            <a:lvl4pPr marL="1828800" lvl="3" indent="-330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00"/>
              <a:buFont typeface="Noto Sans Symbols"/>
              <a:buChar char="❑"/>
              <a:defRPr sz="1600">
                <a:latin typeface="Arial"/>
                <a:ea typeface="Arial"/>
                <a:cs typeface="Arial"/>
                <a:sym typeface="Arial"/>
              </a:defRPr>
            </a:lvl4pPr>
            <a:lvl5pPr marL="2286000" lvl="4" indent="-3175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Font typeface="Noto Sans Symbols"/>
              <a:buChar char="❑"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▻"/>
              <a:defRPr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▻"/>
              <a:defRPr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▻"/>
              <a:defRPr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/>
            </a:lvl9pPr>
          </a:lstStyle>
          <a:p>
            <a:endParaRPr/>
          </a:p>
        </p:txBody>
      </p:sp>
      <p:grpSp>
        <p:nvGrpSpPr>
          <p:cNvPr id="132" name="Google Shape;132;p301"/>
          <p:cNvGrpSpPr/>
          <p:nvPr/>
        </p:nvGrpSpPr>
        <p:grpSpPr>
          <a:xfrm>
            <a:off x="-4" y="56"/>
            <a:ext cx="7072431" cy="1769753"/>
            <a:chOff x="-4" y="40"/>
            <a:chExt cx="7072430" cy="1327315"/>
          </a:xfrm>
        </p:grpSpPr>
        <p:sp>
          <p:nvSpPr>
            <p:cNvPr id="133" name="Google Shape;133;p301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4" name="Google Shape;134;p301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35" name="Google Shape;135;p301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" name="Google Shape;136;p301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7" name="Google Shape;137;p301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38" name="Google Shape;138;p301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" name="Google Shape;139;p301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40" name="Google Shape;140;p301"/>
          <p:cNvGrpSpPr/>
          <p:nvPr/>
        </p:nvGrpSpPr>
        <p:grpSpPr>
          <a:xfrm>
            <a:off x="6946842" y="5963633"/>
            <a:ext cx="2202831" cy="894393"/>
            <a:chOff x="5575242" y="4472723"/>
            <a:chExt cx="2202830" cy="670795"/>
          </a:xfrm>
        </p:grpSpPr>
        <p:sp>
          <p:nvSpPr>
            <p:cNvPr id="141" name="Google Shape;141;p301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42" name="Google Shape;142;p301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43" name="Google Shape;143;p301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" name="Google Shape;144;p301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5" name="Google Shape;145;p301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46" name="Google Shape;146;p301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" name="Google Shape;147;p301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48" name="Google Shape;148;p301"/>
          <p:cNvSpPr txBox="1">
            <a:spLocks noGrp="1"/>
          </p:cNvSpPr>
          <p:nvPr>
            <p:ph type="title"/>
          </p:nvPr>
        </p:nvSpPr>
        <p:spPr>
          <a:xfrm>
            <a:off x="814275" y="523433"/>
            <a:ext cx="5258400" cy="10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301"/>
          <p:cNvSpPr txBox="1">
            <a:spLocks noGrp="1"/>
          </p:cNvSpPr>
          <p:nvPr>
            <p:ph type="sldNum" idx="12"/>
          </p:nvPr>
        </p:nvSpPr>
        <p:spPr>
          <a:xfrm>
            <a:off x="7618000" y="6182000"/>
            <a:ext cx="1487400" cy="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50" name="Google Shape;150;p301"/>
          <p:cNvGrpSpPr/>
          <p:nvPr/>
        </p:nvGrpSpPr>
        <p:grpSpPr>
          <a:xfrm>
            <a:off x="282217" y="833357"/>
            <a:ext cx="369505" cy="369505"/>
            <a:chOff x="2594050" y="1631825"/>
            <a:chExt cx="439625" cy="439625"/>
          </a:xfrm>
        </p:grpSpPr>
        <p:sp>
          <p:nvSpPr>
            <p:cNvPr id="151" name="Google Shape;151;p301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50" tIns="68550" rIns="68550" bIns="685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301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50" tIns="68550" rIns="68550" bIns="685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301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50" tIns="68550" rIns="68550" bIns="685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301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50" tIns="68550" rIns="68550" bIns="685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02"/>
          <p:cNvSpPr txBox="1">
            <a:spLocks noGrp="1"/>
          </p:cNvSpPr>
          <p:nvPr>
            <p:ph type="body" idx="1"/>
          </p:nvPr>
        </p:nvSpPr>
        <p:spPr>
          <a:xfrm>
            <a:off x="870451" y="2067385"/>
            <a:ext cx="2247900" cy="3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Noto Sans Symbols"/>
              <a:buChar char="❑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55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Noto Sans Symbols"/>
              <a:buChar char="❑"/>
              <a:defRPr sz="20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Noto Sans Symbols"/>
              <a:buChar char="❑"/>
              <a:defRPr sz="1800">
                <a:latin typeface="Arial"/>
                <a:ea typeface="Arial"/>
                <a:cs typeface="Arial"/>
                <a:sym typeface="Arial"/>
              </a:defRPr>
            </a:lvl3pPr>
            <a:lvl4pPr marL="1828800" lvl="3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Char char="❑"/>
              <a:defRPr sz="1600">
                <a:latin typeface="Arial"/>
                <a:ea typeface="Arial"/>
                <a:cs typeface="Arial"/>
                <a:sym typeface="Arial"/>
              </a:defRPr>
            </a:lvl4pPr>
            <a:lvl5pPr marL="2286000" lvl="4" indent="-3175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Noto Sans Symbols"/>
              <a:buChar char="❑"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▻"/>
              <a:defRPr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▻"/>
              <a:defRPr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▻"/>
              <a:defRPr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/>
            </a:lvl9pPr>
          </a:lstStyle>
          <a:p>
            <a:endParaRPr/>
          </a:p>
        </p:txBody>
      </p:sp>
      <p:sp>
        <p:nvSpPr>
          <p:cNvPr id="157" name="Google Shape;157;p302"/>
          <p:cNvSpPr txBox="1">
            <a:spLocks noGrp="1"/>
          </p:cNvSpPr>
          <p:nvPr>
            <p:ph type="body" idx="2"/>
          </p:nvPr>
        </p:nvSpPr>
        <p:spPr>
          <a:xfrm>
            <a:off x="3233638" y="2067385"/>
            <a:ext cx="2247900" cy="3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Noto Sans Symbols"/>
              <a:buChar char="❑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55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Noto Sans Symbols"/>
              <a:buChar char="❑"/>
              <a:defRPr sz="20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Noto Sans Symbols"/>
              <a:buChar char="❑"/>
              <a:defRPr sz="1800">
                <a:latin typeface="Arial"/>
                <a:ea typeface="Arial"/>
                <a:cs typeface="Arial"/>
                <a:sym typeface="Arial"/>
              </a:defRPr>
            </a:lvl3pPr>
            <a:lvl4pPr marL="1828800" lvl="3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Char char="❑"/>
              <a:defRPr sz="1600">
                <a:latin typeface="Arial"/>
                <a:ea typeface="Arial"/>
                <a:cs typeface="Arial"/>
                <a:sym typeface="Arial"/>
              </a:defRPr>
            </a:lvl4pPr>
            <a:lvl5pPr marL="2286000" lvl="4" indent="-3175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Noto Sans Symbols"/>
              <a:buChar char="❑"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▻"/>
              <a:defRPr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▻"/>
              <a:defRPr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▻"/>
              <a:defRPr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/>
            </a:lvl9pPr>
          </a:lstStyle>
          <a:p>
            <a:endParaRPr/>
          </a:p>
        </p:txBody>
      </p:sp>
      <p:grpSp>
        <p:nvGrpSpPr>
          <p:cNvPr id="158" name="Google Shape;158;p302"/>
          <p:cNvGrpSpPr/>
          <p:nvPr/>
        </p:nvGrpSpPr>
        <p:grpSpPr>
          <a:xfrm>
            <a:off x="-4" y="56"/>
            <a:ext cx="7072431" cy="1769753"/>
            <a:chOff x="-4" y="40"/>
            <a:chExt cx="7072430" cy="1327315"/>
          </a:xfrm>
        </p:grpSpPr>
        <p:sp>
          <p:nvSpPr>
            <p:cNvPr id="159" name="Google Shape;159;p302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60" name="Google Shape;160;p302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61" name="Google Shape;161;p302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" name="Google Shape;162;p302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3" name="Google Shape;163;p302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64" name="Google Shape;164;p302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" name="Google Shape;165;p302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66" name="Google Shape;166;p302"/>
          <p:cNvGrpSpPr/>
          <p:nvPr/>
        </p:nvGrpSpPr>
        <p:grpSpPr>
          <a:xfrm>
            <a:off x="6946842" y="5963633"/>
            <a:ext cx="2202831" cy="894393"/>
            <a:chOff x="5575242" y="4472723"/>
            <a:chExt cx="2202830" cy="670795"/>
          </a:xfrm>
        </p:grpSpPr>
        <p:sp>
          <p:nvSpPr>
            <p:cNvPr id="167" name="Google Shape;167;p302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68" name="Google Shape;168;p302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9" name="Google Shape;169;p302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" name="Google Shape;170;p302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1" name="Google Shape;171;p302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2" name="Google Shape;172;p302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" name="Google Shape;173;p302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74" name="Google Shape;174;p302"/>
          <p:cNvSpPr txBox="1">
            <a:spLocks noGrp="1"/>
          </p:cNvSpPr>
          <p:nvPr>
            <p:ph type="title"/>
          </p:nvPr>
        </p:nvSpPr>
        <p:spPr>
          <a:xfrm>
            <a:off x="814275" y="523433"/>
            <a:ext cx="5258400" cy="10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302"/>
          <p:cNvSpPr txBox="1">
            <a:spLocks noGrp="1"/>
          </p:cNvSpPr>
          <p:nvPr>
            <p:ph type="sldNum" idx="12"/>
          </p:nvPr>
        </p:nvSpPr>
        <p:spPr>
          <a:xfrm>
            <a:off x="7618000" y="6182000"/>
            <a:ext cx="1487400" cy="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76" name="Google Shape;176;p302"/>
          <p:cNvGrpSpPr/>
          <p:nvPr/>
        </p:nvGrpSpPr>
        <p:grpSpPr>
          <a:xfrm>
            <a:off x="282217" y="833357"/>
            <a:ext cx="369505" cy="369505"/>
            <a:chOff x="2594050" y="1631825"/>
            <a:chExt cx="439625" cy="439625"/>
          </a:xfrm>
        </p:grpSpPr>
        <p:sp>
          <p:nvSpPr>
            <p:cNvPr id="177" name="Google Shape;177;p302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50" tIns="68550" rIns="68550" bIns="685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302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50" tIns="68550" rIns="68550" bIns="685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302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50" tIns="68550" rIns="68550" bIns="685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302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50" tIns="68550" rIns="68550" bIns="685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1" name="Google Shape;181;p302"/>
          <p:cNvSpPr txBox="1">
            <a:spLocks noGrp="1"/>
          </p:cNvSpPr>
          <p:nvPr>
            <p:ph type="body" idx="3"/>
          </p:nvPr>
        </p:nvSpPr>
        <p:spPr>
          <a:xfrm>
            <a:off x="5596825" y="2059356"/>
            <a:ext cx="2247900" cy="3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Noto Sans Symbols"/>
              <a:buChar char="❑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55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Noto Sans Symbols"/>
              <a:buChar char="❑"/>
              <a:defRPr sz="20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Noto Sans Symbols"/>
              <a:buChar char="❑"/>
              <a:defRPr sz="1800">
                <a:latin typeface="Arial"/>
                <a:ea typeface="Arial"/>
                <a:cs typeface="Arial"/>
                <a:sym typeface="Arial"/>
              </a:defRPr>
            </a:lvl3pPr>
            <a:lvl4pPr marL="1828800" lvl="3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Char char="❑"/>
              <a:defRPr sz="1600">
                <a:latin typeface="Arial"/>
                <a:ea typeface="Arial"/>
                <a:cs typeface="Arial"/>
                <a:sym typeface="Arial"/>
              </a:defRPr>
            </a:lvl4pPr>
            <a:lvl5pPr marL="2286000" lvl="4" indent="-3175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Noto Sans Symbols"/>
              <a:buChar char="❑"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▻"/>
              <a:defRPr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▻"/>
              <a:defRPr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▻"/>
              <a:defRPr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" name="Google Shape;183;p303"/>
          <p:cNvGrpSpPr/>
          <p:nvPr/>
        </p:nvGrpSpPr>
        <p:grpSpPr>
          <a:xfrm>
            <a:off x="2466140" y="5963633"/>
            <a:ext cx="6686825" cy="894393"/>
            <a:chOff x="5589288" y="4472723"/>
            <a:chExt cx="6686825" cy="670795"/>
          </a:xfrm>
        </p:grpSpPr>
        <p:sp>
          <p:nvSpPr>
            <p:cNvPr id="184" name="Google Shape;184;p303"/>
            <p:cNvSpPr/>
            <p:nvPr/>
          </p:nvSpPr>
          <p:spPr>
            <a:xfrm rot="10800000">
              <a:off x="5589288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85" name="Google Shape;185;p303"/>
            <p:cNvGrpSpPr/>
            <p:nvPr/>
          </p:nvGrpSpPr>
          <p:grpSpPr>
            <a:xfrm flipH="1">
              <a:off x="5748896" y="4472723"/>
              <a:ext cx="6527217" cy="670795"/>
              <a:chOff x="-10101302" y="330075"/>
              <a:chExt cx="16532972" cy="1699506"/>
            </a:xfrm>
          </p:grpSpPr>
          <p:sp>
            <p:nvSpPr>
              <p:cNvPr id="186" name="Google Shape;186;p303"/>
              <p:cNvSpPr/>
              <p:nvPr/>
            </p:nvSpPr>
            <p:spPr>
              <a:xfrm>
                <a:off x="-10101302" y="330081"/>
                <a:ext cx="148464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" name="Google Shape;187;p303"/>
              <p:cNvSpPr/>
              <p:nvPr/>
            </p:nvSpPr>
            <p:spPr>
              <a:xfrm>
                <a:off x="4732169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8" name="Google Shape;188;p303"/>
            <p:cNvGrpSpPr/>
            <p:nvPr/>
          </p:nvGrpSpPr>
          <p:grpSpPr>
            <a:xfrm flipH="1">
              <a:off x="5592255" y="4646738"/>
              <a:ext cx="6682918" cy="304563"/>
              <a:chOff x="-30922587" y="330075"/>
              <a:chExt cx="37293072" cy="1699569"/>
            </a:xfrm>
          </p:grpSpPr>
          <p:sp>
            <p:nvSpPr>
              <p:cNvPr id="189" name="Google Shape;189;p303"/>
              <p:cNvSpPr/>
              <p:nvPr/>
            </p:nvSpPr>
            <p:spPr>
              <a:xfrm>
                <a:off x="-30922587" y="330144"/>
                <a:ext cx="35588101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" name="Google Shape;190;p303"/>
              <p:cNvSpPr/>
              <p:nvPr/>
            </p:nvSpPr>
            <p:spPr>
              <a:xfrm>
                <a:off x="4670984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91" name="Google Shape;191;p303"/>
          <p:cNvSpPr txBox="1">
            <a:spLocks noGrp="1"/>
          </p:cNvSpPr>
          <p:nvPr>
            <p:ph type="body" idx="1"/>
          </p:nvPr>
        </p:nvSpPr>
        <p:spPr>
          <a:xfrm>
            <a:off x="2682800" y="6182000"/>
            <a:ext cx="6004200" cy="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Char char="▻"/>
              <a:defRPr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▻"/>
              <a:defRPr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▻"/>
              <a:defRPr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▻"/>
              <a:defRPr/>
            </a:lvl5pPr>
            <a:lvl6pPr marL="2743200" lvl="5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▻"/>
              <a:defRPr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▻"/>
              <a:defRPr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▻"/>
              <a:defRPr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/>
            </a:lvl9pPr>
          </a:lstStyle>
          <a:p>
            <a:endParaRPr/>
          </a:p>
        </p:txBody>
      </p:sp>
      <p:sp>
        <p:nvSpPr>
          <p:cNvPr id="192" name="Google Shape;192;p303"/>
          <p:cNvSpPr txBox="1">
            <a:spLocks noGrp="1"/>
          </p:cNvSpPr>
          <p:nvPr>
            <p:ph type="sldNum" idx="12"/>
          </p:nvPr>
        </p:nvSpPr>
        <p:spPr>
          <a:xfrm>
            <a:off x="7618000" y="6182000"/>
            <a:ext cx="1487400" cy="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93" name="Google Shape;193;p303"/>
          <p:cNvGrpSpPr/>
          <p:nvPr/>
        </p:nvGrpSpPr>
        <p:grpSpPr>
          <a:xfrm rot="10800000">
            <a:off x="-9" y="-1"/>
            <a:ext cx="2202831" cy="894393"/>
            <a:chOff x="5575242" y="4472723"/>
            <a:chExt cx="2202830" cy="670795"/>
          </a:xfrm>
        </p:grpSpPr>
        <p:sp>
          <p:nvSpPr>
            <p:cNvPr id="194" name="Google Shape;194;p30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95" name="Google Shape;195;p30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96" name="Google Shape;196;p30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" name="Google Shape;197;p30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8" name="Google Shape;198;p30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99" name="Google Shape;199;p30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" name="Google Shape;200;p30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04"/>
          <p:cNvSpPr txBox="1">
            <a:spLocks noGrp="1"/>
          </p:cNvSpPr>
          <p:nvPr>
            <p:ph type="title"/>
          </p:nvPr>
        </p:nvSpPr>
        <p:spPr>
          <a:xfrm>
            <a:off x="814275" y="523433"/>
            <a:ext cx="5258400" cy="10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 b="1" i="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304"/>
          <p:cNvSpPr txBox="1">
            <a:spLocks noGrp="1"/>
          </p:cNvSpPr>
          <p:nvPr>
            <p:ph type="body" idx="1"/>
          </p:nvPr>
        </p:nvSpPr>
        <p:spPr>
          <a:xfrm>
            <a:off x="814275" y="1769800"/>
            <a:ext cx="6132600" cy="41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81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▰"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▻"/>
              <a:defRPr b="0" i="0">
                <a:latin typeface="Arial"/>
                <a:ea typeface="Arial"/>
                <a:cs typeface="Arial"/>
                <a:sym typeface="Arial"/>
              </a:defRPr>
            </a:lvl2pPr>
            <a:lvl3pPr marL="1371600" lvl="2" indent="-381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▻"/>
              <a:defRPr b="0" i="0">
                <a:latin typeface="Arial"/>
                <a:ea typeface="Arial"/>
                <a:cs typeface="Arial"/>
                <a:sym typeface="Arial"/>
              </a:defRPr>
            </a:lvl3pPr>
            <a:lvl4pPr marL="1828800" lvl="3" indent="-381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▻"/>
              <a:defRPr b="0" i="0">
                <a:latin typeface="Arial"/>
                <a:ea typeface="Arial"/>
                <a:cs typeface="Arial"/>
                <a:sym typeface="Arial"/>
              </a:defRPr>
            </a:lvl4pPr>
            <a:lvl5pPr marL="2286000" lvl="4" indent="-381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▻"/>
              <a:defRPr b="0" i="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▻"/>
              <a:defRPr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▻"/>
              <a:defRPr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▻"/>
              <a:defRPr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/>
            </a:lvl9pPr>
          </a:lstStyle>
          <a:p>
            <a:endParaRPr/>
          </a:p>
        </p:txBody>
      </p:sp>
      <p:sp>
        <p:nvSpPr>
          <p:cNvPr id="204" name="Google Shape;204;p304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5" name="Google Shape;205;p304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6" name="Google Shape;206;p304"/>
          <p:cNvSpPr txBox="1">
            <a:spLocks noGrp="1"/>
          </p:cNvSpPr>
          <p:nvPr>
            <p:ph type="sldNum" idx="12"/>
          </p:nvPr>
        </p:nvSpPr>
        <p:spPr>
          <a:xfrm>
            <a:off x="7618000" y="6182000"/>
            <a:ext cx="1487400" cy="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 yellow">
  <p:cSld name="Subtitle yellow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05"/>
          <p:cNvSpPr txBox="1">
            <a:spLocks noGrp="1"/>
          </p:cNvSpPr>
          <p:nvPr>
            <p:ph type="ctrTitle"/>
          </p:nvPr>
        </p:nvSpPr>
        <p:spPr>
          <a:xfrm>
            <a:off x="1557300" y="2187325"/>
            <a:ext cx="6029400" cy="15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09" name="Google Shape;209;p305"/>
          <p:cNvSpPr txBox="1">
            <a:spLocks noGrp="1"/>
          </p:cNvSpPr>
          <p:nvPr>
            <p:ph type="subTitle" idx="1"/>
          </p:nvPr>
        </p:nvSpPr>
        <p:spPr>
          <a:xfrm>
            <a:off x="1557300" y="3558146"/>
            <a:ext cx="6029400" cy="10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/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/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2C343B"/>
              </a:buClr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94"/>
          <p:cNvSpPr txBox="1">
            <a:spLocks noGrp="1"/>
          </p:cNvSpPr>
          <p:nvPr>
            <p:ph type="title"/>
          </p:nvPr>
        </p:nvSpPr>
        <p:spPr>
          <a:xfrm>
            <a:off x="814275" y="523433"/>
            <a:ext cx="5258400" cy="10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294"/>
          <p:cNvSpPr txBox="1">
            <a:spLocks noGrp="1"/>
          </p:cNvSpPr>
          <p:nvPr>
            <p:ph type="body" idx="1"/>
          </p:nvPr>
        </p:nvSpPr>
        <p:spPr>
          <a:xfrm>
            <a:off x="814275" y="1769800"/>
            <a:ext cx="6132600" cy="41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294"/>
          <p:cNvSpPr txBox="1">
            <a:spLocks noGrp="1"/>
          </p:cNvSpPr>
          <p:nvPr>
            <p:ph type="sldNum" idx="12"/>
          </p:nvPr>
        </p:nvSpPr>
        <p:spPr>
          <a:xfrm>
            <a:off x="7618000" y="6182000"/>
            <a:ext cx="1487400" cy="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1"/>
          <p:cNvSpPr txBox="1">
            <a:spLocks noGrp="1"/>
          </p:cNvSpPr>
          <p:nvPr>
            <p:ph type="ctrTitle"/>
          </p:nvPr>
        </p:nvSpPr>
        <p:spPr>
          <a:xfrm>
            <a:off x="367644" y="1454333"/>
            <a:ext cx="7298877" cy="39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 altLang="ko-KR" dirty="0">
                <a:solidFill>
                  <a:schemeClr val="lt1"/>
                </a:solidFill>
              </a:rPr>
              <a:t>SKC</a:t>
            </a:r>
            <a:br>
              <a:rPr lang="en-US" altLang="ko-KR" dirty="0">
                <a:solidFill>
                  <a:schemeClr val="lt1"/>
                </a:solidFill>
              </a:rPr>
            </a:br>
            <a:r>
              <a:rPr lang="ko-KR" altLang="en-US" dirty="0">
                <a:solidFill>
                  <a:schemeClr val="lt1"/>
                </a:solidFill>
              </a:rPr>
              <a:t>텍스트 </a:t>
            </a:r>
            <a:r>
              <a:rPr lang="ko-KR" altLang="en-US" dirty="0" err="1">
                <a:solidFill>
                  <a:schemeClr val="lt1"/>
                </a:solidFill>
              </a:rPr>
              <a:t>전처리</a:t>
            </a:r>
            <a:br>
              <a:rPr lang="en-US" altLang="ko-KR" dirty="0">
                <a:solidFill>
                  <a:schemeClr val="lt1"/>
                </a:solidFill>
              </a:rPr>
            </a:br>
            <a:br>
              <a:rPr lang="en-US" altLang="ko-KR" dirty="0">
                <a:solidFill>
                  <a:schemeClr val="lt1"/>
                </a:solidFill>
              </a:rPr>
            </a:br>
            <a:endParaRPr dirty="0">
              <a:solidFill>
                <a:schemeClr val="lt1"/>
              </a:solidFill>
            </a:endParaRPr>
          </a:p>
        </p:txBody>
      </p:sp>
      <p:sp>
        <p:nvSpPr>
          <p:cNvPr id="368" name="Google Shape;368;p1"/>
          <p:cNvSpPr txBox="1"/>
          <p:nvPr/>
        </p:nvSpPr>
        <p:spPr>
          <a:xfrm>
            <a:off x="367644" y="3711974"/>
            <a:ext cx="5678156" cy="15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Natural Language Processing &amp; AI Lab., Korea University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endParaRPr lang="en-US" sz="2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ko-KR" altLang="en-US" sz="2400" dirty="0">
                <a:solidFill>
                  <a:schemeClr val="lt1"/>
                </a:solidFill>
              </a:rPr>
              <a:t>발표자</a:t>
            </a:r>
            <a:r>
              <a:rPr lang="en-US" altLang="ko-KR" sz="2400" dirty="0">
                <a:solidFill>
                  <a:schemeClr val="lt1"/>
                </a:solidFill>
              </a:rPr>
              <a:t>: </a:t>
            </a:r>
            <a:r>
              <a:rPr lang="ko-KR" altLang="en-US" sz="2400" dirty="0" err="1">
                <a:solidFill>
                  <a:schemeClr val="lt1"/>
                </a:solidFill>
              </a:rPr>
              <a:t>허윤아</a:t>
            </a:r>
            <a:r>
              <a:rPr lang="en-US" altLang="ko-KR" sz="2400">
                <a:solidFill>
                  <a:schemeClr val="lt1"/>
                </a:solidFill>
              </a:rPr>
              <a:t>, </a:t>
            </a:r>
            <a:r>
              <a:rPr lang="ko-KR" altLang="en-US" sz="2400">
                <a:solidFill>
                  <a:schemeClr val="lt1"/>
                </a:solidFill>
              </a:rPr>
              <a:t>박찬준</a:t>
            </a:r>
            <a:endParaRPr lang="en-US" sz="2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9" name="Google Shape;369;p1" descr="Natural Language Processing &amp; Artificial Intelligence Lab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86500" y="4866784"/>
            <a:ext cx="2857500" cy="84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20142" y="4057622"/>
            <a:ext cx="1704976" cy="5610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6"/>
          <p:cNvSpPr txBox="1">
            <a:spLocks noGrp="1"/>
          </p:cNvSpPr>
          <p:nvPr>
            <p:ph type="title"/>
          </p:nvPr>
        </p:nvSpPr>
        <p:spPr>
          <a:xfrm>
            <a:off x="814275" y="523433"/>
            <a:ext cx="5492400" cy="10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altLang="ko-KR" dirty="0"/>
              <a:t>Discourse Analysis</a:t>
            </a:r>
            <a:endParaRPr dirty="0"/>
          </a:p>
        </p:txBody>
      </p:sp>
      <p:sp>
        <p:nvSpPr>
          <p:cNvPr id="412" name="Google Shape;412;p6"/>
          <p:cNvSpPr txBox="1">
            <a:spLocks noGrp="1"/>
          </p:cNvSpPr>
          <p:nvPr>
            <p:ph type="sldNum" idx="12"/>
          </p:nvPr>
        </p:nvSpPr>
        <p:spPr>
          <a:xfrm>
            <a:off x="7618000" y="6182000"/>
            <a:ext cx="1487400" cy="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10</a:t>
            </a:fld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73B6984-B504-43E7-A705-45185F8F4F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275" y="2183482"/>
            <a:ext cx="6453041" cy="3755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463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6"/>
          <p:cNvSpPr txBox="1">
            <a:spLocks noGrp="1"/>
          </p:cNvSpPr>
          <p:nvPr>
            <p:ph type="title"/>
          </p:nvPr>
        </p:nvSpPr>
        <p:spPr>
          <a:xfrm>
            <a:off x="814275" y="523433"/>
            <a:ext cx="5492400" cy="10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ko-KR" altLang="en-US" dirty="0"/>
              <a:t>자연언어처리의 단계</a:t>
            </a:r>
            <a:endParaRPr dirty="0"/>
          </a:p>
        </p:txBody>
      </p:sp>
      <p:sp>
        <p:nvSpPr>
          <p:cNvPr id="412" name="Google Shape;412;p6"/>
          <p:cNvSpPr txBox="1">
            <a:spLocks noGrp="1"/>
          </p:cNvSpPr>
          <p:nvPr>
            <p:ph type="sldNum" idx="12"/>
          </p:nvPr>
        </p:nvSpPr>
        <p:spPr>
          <a:xfrm>
            <a:off x="7618000" y="6182000"/>
            <a:ext cx="1487400" cy="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11</a:t>
            </a:fld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" name="Google Shape;389;p4">
            <a:extLst>
              <a:ext uri="{FF2B5EF4-FFF2-40B4-BE49-F238E27FC236}">
                <a16:creationId xmlns:a16="http://schemas.microsoft.com/office/drawing/2014/main" id="{791223B3-4C00-4521-ABBB-330AC0BA52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21148" y="1923342"/>
            <a:ext cx="7396852" cy="41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❑"/>
            </a:pPr>
            <a:r>
              <a:rPr lang="en-US"/>
              <a:t>One simple (but practical) answer</a:t>
            </a:r>
            <a:endParaRPr/>
          </a:p>
          <a:p>
            <a:pPr marL="534988" lvl="1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00"/>
              <a:buChar char="❑"/>
            </a:pPr>
            <a:r>
              <a:rPr lang="en-US"/>
              <a:t>Computer using natural language as input and/or output</a:t>
            </a:r>
            <a:endParaRPr/>
          </a:p>
          <a:p>
            <a:pPr marL="534988" lvl="1" indent="-215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534988" lvl="1" indent="-215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534988" lvl="1" indent="-215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534988" lvl="1" indent="-215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534988" lvl="1" indent="-215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534988" lvl="1" indent="-215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534988" lvl="1" indent="-215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534988" lvl="1" indent="-215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534988" lvl="1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00"/>
              <a:buChar char="❑"/>
            </a:pPr>
            <a:r>
              <a:rPr lang="en-US"/>
              <a:t>Or components enabling such a computer</a:t>
            </a:r>
            <a:endParaRPr/>
          </a:p>
        </p:txBody>
      </p:sp>
      <p:sp>
        <p:nvSpPr>
          <p:cNvPr id="5" name="Google Shape;393;p4">
            <a:extLst>
              <a:ext uri="{FF2B5EF4-FFF2-40B4-BE49-F238E27FC236}">
                <a16:creationId xmlns:a16="http://schemas.microsoft.com/office/drawing/2014/main" id="{F4755E09-9889-455D-AE4A-347D9E1F65B3}"/>
              </a:ext>
            </a:extLst>
          </p:cNvPr>
          <p:cNvSpPr/>
          <p:nvPr/>
        </p:nvSpPr>
        <p:spPr>
          <a:xfrm>
            <a:off x="822959" y="3229404"/>
            <a:ext cx="6193229" cy="214525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295587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"/>
          <p:cNvSpPr txBox="1">
            <a:spLocks noGrp="1"/>
          </p:cNvSpPr>
          <p:nvPr>
            <p:ph type="ctrTitle"/>
          </p:nvPr>
        </p:nvSpPr>
        <p:spPr>
          <a:xfrm>
            <a:off x="463524" y="3828197"/>
            <a:ext cx="5213609" cy="15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ko-KR" altLang="en-US" dirty="0"/>
              <a:t>자연언어처리를 위한 언어학</a:t>
            </a:r>
            <a:endParaRPr dirty="0"/>
          </a:p>
        </p:txBody>
      </p:sp>
      <p:sp>
        <p:nvSpPr>
          <p:cNvPr id="376" name="Google Shape;376;p2"/>
          <p:cNvSpPr txBox="1">
            <a:spLocks noGrp="1"/>
          </p:cNvSpPr>
          <p:nvPr>
            <p:ph type="subTitle" idx="1"/>
          </p:nvPr>
        </p:nvSpPr>
        <p:spPr>
          <a:xfrm>
            <a:off x="463525" y="5300599"/>
            <a:ext cx="4094400" cy="10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</a:pPr>
            <a:r>
              <a:rPr lang="en-US"/>
              <a:t>Overview</a:t>
            </a:r>
            <a:endParaRPr/>
          </a:p>
        </p:txBody>
      </p:sp>
      <p:sp>
        <p:nvSpPr>
          <p:cNvPr id="377" name="Google Shape;377;p2"/>
          <p:cNvSpPr/>
          <p:nvPr/>
        </p:nvSpPr>
        <p:spPr>
          <a:xfrm>
            <a:off x="4068207" y="2217807"/>
            <a:ext cx="1007582" cy="1209185"/>
          </a:xfrm>
          <a:custGeom>
            <a:avLst/>
            <a:gdLst/>
            <a:ahLst/>
            <a:cxnLst/>
            <a:rect l="l" t="t" r="r" b="b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092003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6"/>
          <p:cNvSpPr txBox="1">
            <a:spLocks noGrp="1"/>
          </p:cNvSpPr>
          <p:nvPr>
            <p:ph type="title"/>
          </p:nvPr>
        </p:nvSpPr>
        <p:spPr>
          <a:xfrm>
            <a:off x="814275" y="523433"/>
            <a:ext cx="5492400" cy="10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ko-KR" altLang="en-US" dirty="0"/>
              <a:t>음운론</a:t>
            </a:r>
            <a:endParaRPr dirty="0"/>
          </a:p>
        </p:txBody>
      </p:sp>
      <p:sp>
        <p:nvSpPr>
          <p:cNvPr id="412" name="Google Shape;412;p6"/>
          <p:cNvSpPr txBox="1">
            <a:spLocks noGrp="1"/>
          </p:cNvSpPr>
          <p:nvPr>
            <p:ph type="sldNum" idx="12"/>
          </p:nvPr>
        </p:nvSpPr>
        <p:spPr>
          <a:xfrm>
            <a:off x="7618000" y="6182000"/>
            <a:ext cx="1487400" cy="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13</a:t>
            </a:fld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563E83D-2006-43A3-B9B2-13141FAF3F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91" y="2334844"/>
            <a:ext cx="5358560" cy="303651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8D08CFE-C90C-4CD3-84A1-9053E8B7FEBA}"/>
              </a:ext>
            </a:extLst>
          </p:cNvPr>
          <p:cNvSpPr/>
          <p:nvPr/>
        </p:nvSpPr>
        <p:spPr>
          <a:xfrm>
            <a:off x="6332188" y="2646631"/>
            <a:ext cx="2331721" cy="20247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r>
              <a:rPr lang="ko-KR" altLang="en-US" sz="1350" kern="1200" dirty="0">
                <a:solidFill>
                  <a:srgbClr val="FF0000"/>
                </a:solidFill>
                <a:latin typeface="Tahoma"/>
              </a:rPr>
              <a:t>음소</a:t>
            </a:r>
            <a:endParaRPr lang="en-US" altLang="ko-KR" sz="1350" kern="1200" dirty="0">
              <a:solidFill>
                <a:srgbClr val="FF0000"/>
              </a:solidFill>
              <a:latin typeface="Tahoma"/>
              <a:sym typeface="Wingdings" panose="05000000000000000000" pitchFamily="2" charset="2"/>
            </a:endParaRPr>
          </a:p>
          <a:p>
            <a:pPr algn="ctr" defTabSz="685800">
              <a:buClrTx/>
            </a:pPr>
            <a:endParaRPr lang="en-US" altLang="ko-KR" sz="1350" kern="1200" dirty="0">
              <a:solidFill>
                <a:srgbClr val="064F64">
                  <a:lumMod val="50000"/>
                </a:srgbClr>
              </a:solidFill>
              <a:latin typeface="Tahoma"/>
              <a:sym typeface="Wingdings" panose="05000000000000000000" pitchFamily="2" charset="2"/>
            </a:endParaRPr>
          </a:p>
          <a:p>
            <a:pPr algn="ctr" defTabSz="685800">
              <a:buClrTx/>
            </a:pPr>
            <a:r>
              <a:rPr lang="ko-KR" altLang="en-US" sz="1350" kern="1200" dirty="0">
                <a:solidFill>
                  <a:srgbClr val="064F64">
                    <a:lumMod val="50000"/>
                  </a:srgbClr>
                </a:solidFill>
                <a:latin typeface="Tahoma"/>
                <a:sym typeface="Wingdings" panose="05000000000000000000" pitchFamily="2" charset="2"/>
              </a:rPr>
              <a:t>더 이상 작게 나눌 수 없는 음운론상의 최소 단위</a:t>
            </a:r>
            <a:endParaRPr lang="ko-KR" altLang="en-US" sz="1350" kern="1200" dirty="0">
              <a:solidFill>
                <a:srgbClr val="064F64">
                  <a:lumMod val="50000"/>
                </a:srgbClr>
              </a:solidFill>
              <a:latin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4375718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6"/>
          <p:cNvSpPr txBox="1">
            <a:spLocks noGrp="1"/>
          </p:cNvSpPr>
          <p:nvPr>
            <p:ph type="title"/>
          </p:nvPr>
        </p:nvSpPr>
        <p:spPr>
          <a:xfrm>
            <a:off x="814275" y="523433"/>
            <a:ext cx="5492400" cy="10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ko-KR" altLang="en-US" dirty="0"/>
              <a:t>형태론</a:t>
            </a:r>
            <a:endParaRPr dirty="0"/>
          </a:p>
        </p:txBody>
      </p:sp>
      <p:sp>
        <p:nvSpPr>
          <p:cNvPr id="412" name="Google Shape;412;p6"/>
          <p:cNvSpPr txBox="1">
            <a:spLocks noGrp="1"/>
          </p:cNvSpPr>
          <p:nvPr>
            <p:ph type="sldNum" idx="12"/>
          </p:nvPr>
        </p:nvSpPr>
        <p:spPr>
          <a:xfrm>
            <a:off x="7618000" y="6182000"/>
            <a:ext cx="1487400" cy="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14</a:t>
            </a:fld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924CB52-9878-40A5-B333-9B94011D7A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05" y="2271502"/>
            <a:ext cx="5129929" cy="357237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DE8B8DD-DB9A-4E91-9095-5FCAAF09FF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754" y="2293942"/>
            <a:ext cx="5129929" cy="3572374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C2856117-9745-41B0-BFA3-A3C09743270D}"/>
              </a:ext>
            </a:extLst>
          </p:cNvPr>
          <p:cNvSpPr/>
          <p:nvPr/>
        </p:nvSpPr>
        <p:spPr>
          <a:xfrm>
            <a:off x="5976578" y="2748349"/>
            <a:ext cx="2749732" cy="22925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r>
              <a:rPr lang="ko-KR" altLang="en-US" sz="1350" kern="1200" dirty="0">
                <a:solidFill>
                  <a:srgbClr val="FF0000"/>
                </a:solidFill>
                <a:latin typeface="Tahoma"/>
              </a:rPr>
              <a:t>형태소</a:t>
            </a:r>
            <a:endParaRPr lang="en-US" altLang="ko-KR" sz="1350" kern="1200" dirty="0">
              <a:solidFill>
                <a:srgbClr val="FF0000"/>
              </a:solidFill>
              <a:latin typeface="Tahoma"/>
            </a:endParaRPr>
          </a:p>
          <a:p>
            <a:pPr algn="ctr" defTabSz="685800">
              <a:buClrTx/>
            </a:pPr>
            <a:r>
              <a:rPr lang="ko-KR" altLang="en-US" sz="1350" kern="1200" dirty="0">
                <a:solidFill>
                  <a:srgbClr val="064F64"/>
                </a:solidFill>
                <a:latin typeface="Tahoma"/>
              </a:rPr>
              <a:t>의미를 가지는 언어 단위 중 가장 작은 단위</a:t>
            </a:r>
            <a:endParaRPr lang="en-US" altLang="ko-KR" sz="1350" kern="1200" dirty="0">
              <a:solidFill>
                <a:srgbClr val="064F64"/>
              </a:solidFill>
              <a:latin typeface="Tahoma"/>
            </a:endParaRPr>
          </a:p>
          <a:p>
            <a:pPr algn="ctr" defTabSz="685800">
              <a:buClrTx/>
            </a:pPr>
            <a:endParaRPr lang="en-US" altLang="ko-KR" sz="1350" kern="1200" dirty="0">
              <a:solidFill>
                <a:srgbClr val="064F64"/>
              </a:solidFill>
              <a:latin typeface="Tahoma"/>
            </a:endParaRPr>
          </a:p>
          <a:p>
            <a:pPr algn="ctr" defTabSz="685800">
              <a:buClrTx/>
            </a:pPr>
            <a:r>
              <a:rPr lang="ko-KR" altLang="en-US" sz="1350" kern="1200" dirty="0">
                <a:solidFill>
                  <a:srgbClr val="064F64"/>
                </a:solidFill>
                <a:latin typeface="Tahoma"/>
              </a:rPr>
              <a:t>의미 혹은 문법적 기능의 최소단위</a:t>
            </a:r>
          </a:p>
        </p:txBody>
      </p:sp>
    </p:spTree>
    <p:extLst>
      <p:ext uri="{BB962C8B-B14F-4D97-AF65-F5344CB8AC3E}">
        <p14:creationId xmlns:p14="http://schemas.microsoft.com/office/powerpoint/2010/main" val="42477853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6"/>
          <p:cNvSpPr txBox="1">
            <a:spLocks noGrp="1"/>
          </p:cNvSpPr>
          <p:nvPr>
            <p:ph type="title"/>
          </p:nvPr>
        </p:nvSpPr>
        <p:spPr>
          <a:xfrm>
            <a:off x="814275" y="523433"/>
            <a:ext cx="5492400" cy="10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ko-KR" altLang="en-US" dirty="0"/>
              <a:t>형태소 분석</a:t>
            </a:r>
            <a:endParaRPr dirty="0"/>
          </a:p>
        </p:txBody>
      </p:sp>
      <p:sp>
        <p:nvSpPr>
          <p:cNvPr id="412" name="Google Shape;412;p6"/>
          <p:cNvSpPr txBox="1">
            <a:spLocks noGrp="1"/>
          </p:cNvSpPr>
          <p:nvPr>
            <p:ph type="sldNum" idx="12"/>
          </p:nvPr>
        </p:nvSpPr>
        <p:spPr>
          <a:xfrm>
            <a:off x="7618000" y="6182000"/>
            <a:ext cx="1487400" cy="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15</a:t>
            </a:fld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BF3B504-DF9C-46FE-A3C1-27CDCB5EC7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665" y="2117846"/>
            <a:ext cx="5996281" cy="3877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3770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6"/>
          <p:cNvSpPr txBox="1">
            <a:spLocks noGrp="1"/>
          </p:cNvSpPr>
          <p:nvPr>
            <p:ph type="title"/>
          </p:nvPr>
        </p:nvSpPr>
        <p:spPr>
          <a:xfrm>
            <a:off x="814275" y="523433"/>
            <a:ext cx="5492400" cy="10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ko-KR" altLang="en-US" dirty="0"/>
              <a:t>형태소 분석</a:t>
            </a:r>
            <a:endParaRPr dirty="0"/>
          </a:p>
        </p:txBody>
      </p:sp>
      <p:sp>
        <p:nvSpPr>
          <p:cNvPr id="412" name="Google Shape;412;p6"/>
          <p:cNvSpPr txBox="1">
            <a:spLocks noGrp="1"/>
          </p:cNvSpPr>
          <p:nvPr>
            <p:ph type="sldNum" idx="12"/>
          </p:nvPr>
        </p:nvSpPr>
        <p:spPr>
          <a:xfrm>
            <a:off x="7618000" y="6182000"/>
            <a:ext cx="1487400" cy="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16</a:t>
            </a:fld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BC17FBE-FFFC-446D-ABBD-5488F2F5B6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275" y="2327004"/>
            <a:ext cx="5415719" cy="3579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9889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6"/>
          <p:cNvSpPr txBox="1">
            <a:spLocks noGrp="1"/>
          </p:cNvSpPr>
          <p:nvPr>
            <p:ph type="title"/>
          </p:nvPr>
        </p:nvSpPr>
        <p:spPr>
          <a:xfrm>
            <a:off x="814275" y="523433"/>
            <a:ext cx="5492400" cy="10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ko-KR" altLang="en-US" dirty="0"/>
              <a:t>형태소 분석의 어려움</a:t>
            </a:r>
            <a:endParaRPr dirty="0"/>
          </a:p>
        </p:txBody>
      </p:sp>
      <p:sp>
        <p:nvSpPr>
          <p:cNvPr id="412" name="Google Shape;412;p6"/>
          <p:cNvSpPr txBox="1">
            <a:spLocks noGrp="1"/>
          </p:cNvSpPr>
          <p:nvPr>
            <p:ph type="sldNum" idx="12"/>
          </p:nvPr>
        </p:nvSpPr>
        <p:spPr>
          <a:xfrm>
            <a:off x="7618000" y="6182000"/>
            <a:ext cx="1487400" cy="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17</a:t>
            </a:fld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32D7AED-001D-4CF3-A4BA-7800266D02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161" y="2165332"/>
            <a:ext cx="4797874" cy="363667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BA1896E-1E9C-4444-BA1B-DE60EC1578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1989" y="2151043"/>
            <a:ext cx="3739463" cy="3665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7404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6"/>
          <p:cNvSpPr txBox="1">
            <a:spLocks noGrp="1"/>
          </p:cNvSpPr>
          <p:nvPr>
            <p:ph type="title"/>
          </p:nvPr>
        </p:nvSpPr>
        <p:spPr>
          <a:xfrm>
            <a:off x="814275" y="523433"/>
            <a:ext cx="5492400" cy="10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ko-KR" altLang="en-US" dirty="0"/>
              <a:t>형태소 분석의 어려움</a:t>
            </a:r>
            <a:endParaRPr dirty="0"/>
          </a:p>
        </p:txBody>
      </p:sp>
      <p:sp>
        <p:nvSpPr>
          <p:cNvPr id="412" name="Google Shape;412;p6"/>
          <p:cNvSpPr txBox="1">
            <a:spLocks noGrp="1"/>
          </p:cNvSpPr>
          <p:nvPr>
            <p:ph type="sldNum" idx="12"/>
          </p:nvPr>
        </p:nvSpPr>
        <p:spPr>
          <a:xfrm>
            <a:off x="7618000" y="6182000"/>
            <a:ext cx="1487400" cy="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18</a:t>
            </a:fld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2AC5EC3-5A39-4D18-AAC3-F285F281FF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29" y="2146035"/>
            <a:ext cx="6157990" cy="425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7422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6"/>
          <p:cNvSpPr txBox="1">
            <a:spLocks noGrp="1"/>
          </p:cNvSpPr>
          <p:nvPr>
            <p:ph type="title"/>
          </p:nvPr>
        </p:nvSpPr>
        <p:spPr>
          <a:xfrm>
            <a:off x="814275" y="523433"/>
            <a:ext cx="5492400" cy="10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ko-KR" altLang="en-US" dirty="0"/>
              <a:t>구문론</a:t>
            </a:r>
            <a:endParaRPr dirty="0"/>
          </a:p>
        </p:txBody>
      </p:sp>
      <p:sp>
        <p:nvSpPr>
          <p:cNvPr id="412" name="Google Shape;412;p6"/>
          <p:cNvSpPr txBox="1">
            <a:spLocks noGrp="1"/>
          </p:cNvSpPr>
          <p:nvPr>
            <p:ph type="sldNum" idx="12"/>
          </p:nvPr>
        </p:nvSpPr>
        <p:spPr>
          <a:xfrm>
            <a:off x="7618000" y="6182000"/>
            <a:ext cx="1487400" cy="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19</a:t>
            </a:fld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875E0E7-FA6C-4DBA-B873-C45A34DDD1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801" y="2056241"/>
            <a:ext cx="6324100" cy="4546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862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"/>
          <p:cNvSpPr txBox="1">
            <a:spLocks noGrp="1"/>
          </p:cNvSpPr>
          <p:nvPr>
            <p:ph type="ctrTitle"/>
          </p:nvPr>
        </p:nvSpPr>
        <p:spPr>
          <a:xfrm>
            <a:off x="463525" y="3828197"/>
            <a:ext cx="4094400" cy="15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NLP Basics</a:t>
            </a:r>
            <a:endParaRPr/>
          </a:p>
        </p:txBody>
      </p:sp>
      <p:sp>
        <p:nvSpPr>
          <p:cNvPr id="376" name="Google Shape;376;p2"/>
          <p:cNvSpPr txBox="1">
            <a:spLocks noGrp="1"/>
          </p:cNvSpPr>
          <p:nvPr>
            <p:ph type="subTitle" idx="1"/>
          </p:nvPr>
        </p:nvSpPr>
        <p:spPr>
          <a:xfrm>
            <a:off x="463525" y="5300599"/>
            <a:ext cx="4094400" cy="10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</a:pPr>
            <a:r>
              <a:rPr lang="en-US"/>
              <a:t>Overview</a:t>
            </a:r>
            <a:endParaRPr/>
          </a:p>
        </p:txBody>
      </p:sp>
      <p:sp>
        <p:nvSpPr>
          <p:cNvPr id="377" name="Google Shape;377;p2"/>
          <p:cNvSpPr/>
          <p:nvPr/>
        </p:nvSpPr>
        <p:spPr>
          <a:xfrm>
            <a:off x="4068207" y="2217807"/>
            <a:ext cx="1007582" cy="1209185"/>
          </a:xfrm>
          <a:custGeom>
            <a:avLst/>
            <a:gdLst/>
            <a:ahLst/>
            <a:cxnLst/>
            <a:rect l="l" t="t" r="r" b="b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6"/>
          <p:cNvSpPr txBox="1">
            <a:spLocks noGrp="1"/>
          </p:cNvSpPr>
          <p:nvPr>
            <p:ph type="title"/>
          </p:nvPr>
        </p:nvSpPr>
        <p:spPr>
          <a:xfrm>
            <a:off x="814275" y="523433"/>
            <a:ext cx="5492400" cy="10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ko-KR" altLang="en-US" dirty="0"/>
              <a:t>구문론</a:t>
            </a:r>
            <a:endParaRPr dirty="0"/>
          </a:p>
        </p:txBody>
      </p:sp>
      <p:sp>
        <p:nvSpPr>
          <p:cNvPr id="412" name="Google Shape;412;p6"/>
          <p:cNvSpPr txBox="1">
            <a:spLocks noGrp="1"/>
          </p:cNvSpPr>
          <p:nvPr>
            <p:ph type="sldNum" idx="12"/>
          </p:nvPr>
        </p:nvSpPr>
        <p:spPr>
          <a:xfrm>
            <a:off x="7618000" y="6182000"/>
            <a:ext cx="1487400" cy="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20</a:t>
            </a:fld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B5DD0FB-EBAE-49E9-9002-01843DFFB5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572" y="2176718"/>
            <a:ext cx="5265679" cy="379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0663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6"/>
          <p:cNvSpPr txBox="1">
            <a:spLocks noGrp="1"/>
          </p:cNvSpPr>
          <p:nvPr>
            <p:ph type="title"/>
          </p:nvPr>
        </p:nvSpPr>
        <p:spPr>
          <a:xfrm>
            <a:off x="814275" y="523433"/>
            <a:ext cx="5492400" cy="10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ko-KR" altLang="en-US" dirty="0"/>
              <a:t>구문론</a:t>
            </a:r>
            <a:endParaRPr dirty="0"/>
          </a:p>
        </p:txBody>
      </p:sp>
      <p:sp>
        <p:nvSpPr>
          <p:cNvPr id="412" name="Google Shape;412;p6"/>
          <p:cNvSpPr txBox="1">
            <a:spLocks noGrp="1"/>
          </p:cNvSpPr>
          <p:nvPr>
            <p:ph type="sldNum" idx="12"/>
          </p:nvPr>
        </p:nvSpPr>
        <p:spPr>
          <a:xfrm>
            <a:off x="7618000" y="6182000"/>
            <a:ext cx="1487400" cy="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21</a:t>
            </a:fld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205783A-35F5-4A52-AED9-C9F2E92226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87" y="2240175"/>
            <a:ext cx="4129664" cy="362238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BA23244-DE97-448E-9FA1-334EAA0778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2189" y="2398656"/>
            <a:ext cx="3983924" cy="3415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5648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6"/>
          <p:cNvSpPr txBox="1">
            <a:spLocks noGrp="1"/>
          </p:cNvSpPr>
          <p:nvPr>
            <p:ph type="title"/>
          </p:nvPr>
        </p:nvSpPr>
        <p:spPr>
          <a:xfrm>
            <a:off x="814275" y="523433"/>
            <a:ext cx="5492400" cy="10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ko-KR" altLang="en-US" dirty="0"/>
              <a:t>구문 분석의 어려움</a:t>
            </a:r>
            <a:endParaRPr dirty="0"/>
          </a:p>
        </p:txBody>
      </p:sp>
      <p:sp>
        <p:nvSpPr>
          <p:cNvPr id="412" name="Google Shape;412;p6"/>
          <p:cNvSpPr txBox="1">
            <a:spLocks noGrp="1"/>
          </p:cNvSpPr>
          <p:nvPr>
            <p:ph type="sldNum" idx="12"/>
          </p:nvPr>
        </p:nvSpPr>
        <p:spPr>
          <a:xfrm>
            <a:off x="7618000" y="6182000"/>
            <a:ext cx="1487400" cy="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22</a:t>
            </a:fld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C0D3299-DF75-458F-BC19-7D356A62A9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626" y="2074109"/>
            <a:ext cx="6061768" cy="389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4123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6"/>
          <p:cNvSpPr txBox="1">
            <a:spLocks noGrp="1"/>
          </p:cNvSpPr>
          <p:nvPr>
            <p:ph type="title"/>
          </p:nvPr>
        </p:nvSpPr>
        <p:spPr>
          <a:xfrm>
            <a:off x="814275" y="523433"/>
            <a:ext cx="5492400" cy="10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ko-KR" altLang="en-US" dirty="0"/>
              <a:t>의미 분석</a:t>
            </a:r>
            <a:endParaRPr dirty="0"/>
          </a:p>
        </p:txBody>
      </p:sp>
      <p:sp>
        <p:nvSpPr>
          <p:cNvPr id="412" name="Google Shape;412;p6"/>
          <p:cNvSpPr txBox="1">
            <a:spLocks noGrp="1"/>
          </p:cNvSpPr>
          <p:nvPr>
            <p:ph type="sldNum" idx="12"/>
          </p:nvPr>
        </p:nvSpPr>
        <p:spPr>
          <a:xfrm>
            <a:off x="7618000" y="6182000"/>
            <a:ext cx="1487400" cy="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23</a:t>
            </a:fld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8EC4CC4-D474-438E-ABE6-B110BDDBD9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452" y="2108477"/>
            <a:ext cx="5862757" cy="4028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1366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6"/>
          <p:cNvSpPr txBox="1">
            <a:spLocks noGrp="1"/>
          </p:cNvSpPr>
          <p:nvPr>
            <p:ph type="title"/>
          </p:nvPr>
        </p:nvSpPr>
        <p:spPr>
          <a:xfrm>
            <a:off x="814275" y="523433"/>
            <a:ext cx="5492400" cy="10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ko-KR" altLang="en-US" dirty="0"/>
              <a:t>의미 분석</a:t>
            </a:r>
            <a:endParaRPr dirty="0"/>
          </a:p>
        </p:txBody>
      </p:sp>
      <p:sp>
        <p:nvSpPr>
          <p:cNvPr id="412" name="Google Shape;412;p6"/>
          <p:cNvSpPr txBox="1">
            <a:spLocks noGrp="1"/>
          </p:cNvSpPr>
          <p:nvPr>
            <p:ph type="sldNum" idx="12"/>
          </p:nvPr>
        </p:nvSpPr>
        <p:spPr>
          <a:xfrm>
            <a:off x="7618000" y="6182000"/>
            <a:ext cx="1487400" cy="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24</a:t>
            </a:fld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524ADA2-9311-461F-9042-0EAB1084E2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034" y="2040710"/>
            <a:ext cx="6341430" cy="4293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4469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6"/>
          <p:cNvSpPr txBox="1">
            <a:spLocks noGrp="1"/>
          </p:cNvSpPr>
          <p:nvPr>
            <p:ph type="title"/>
          </p:nvPr>
        </p:nvSpPr>
        <p:spPr>
          <a:xfrm>
            <a:off x="814275" y="523433"/>
            <a:ext cx="5492400" cy="10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ko-KR" altLang="en-US" dirty="0"/>
              <a:t>화용 분석</a:t>
            </a:r>
            <a:endParaRPr dirty="0"/>
          </a:p>
        </p:txBody>
      </p:sp>
      <p:sp>
        <p:nvSpPr>
          <p:cNvPr id="412" name="Google Shape;412;p6"/>
          <p:cNvSpPr txBox="1">
            <a:spLocks noGrp="1"/>
          </p:cNvSpPr>
          <p:nvPr>
            <p:ph type="sldNum" idx="12"/>
          </p:nvPr>
        </p:nvSpPr>
        <p:spPr>
          <a:xfrm>
            <a:off x="7618000" y="6182000"/>
            <a:ext cx="1487400" cy="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25</a:t>
            </a:fld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8BC3491-335B-45FD-B61F-E52A64AF64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723" y="2048917"/>
            <a:ext cx="6540701" cy="4172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1380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"/>
          <p:cNvSpPr txBox="1">
            <a:spLocks noGrp="1"/>
          </p:cNvSpPr>
          <p:nvPr>
            <p:ph type="ctrTitle"/>
          </p:nvPr>
        </p:nvSpPr>
        <p:spPr>
          <a:xfrm>
            <a:off x="463525" y="3828197"/>
            <a:ext cx="5547452" cy="15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dirty="0"/>
          </a:p>
        </p:txBody>
      </p:sp>
      <p:sp>
        <p:nvSpPr>
          <p:cNvPr id="376" name="Google Shape;376;p2"/>
          <p:cNvSpPr txBox="1">
            <a:spLocks noGrp="1"/>
          </p:cNvSpPr>
          <p:nvPr>
            <p:ph type="subTitle" idx="1"/>
          </p:nvPr>
        </p:nvSpPr>
        <p:spPr>
          <a:xfrm>
            <a:off x="463525" y="5300599"/>
            <a:ext cx="4094400" cy="10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</a:pPr>
            <a:r>
              <a:rPr lang="ko-KR" altLang="en-US" dirty="0"/>
              <a:t>박찬준</a:t>
            </a:r>
            <a:endParaRPr lang="en-US" altLang="ko-KR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</a:pPr>
            <a:r>
              <a:rPr lang="en-US" dirty="0"/>
              <a:t>bcj1210@naver.com</a:t>
            </a:r>
            <a:endParaRPr dirty="0"/>
          </a:p>
        </p:txBody>
      </p:sp>
      <p:sp>
        <p:nvSpPr>
          <p:cNvPr id="377" name="Google Shape;377;p2"/>
          <p:cNvSpPr/>
          <p:nvPr/>
        </p:nvSpPr>
        <p:spPr>
          <a:xfrm>
            <a:off x="4068207" y="2217807"/>
            <a:ext cx="1007582" cy="1209185"/>
          </a:xfrm>
          <a:custGeom>
            <a:avLst/>
            <a:gdLst/>
            <a:ahLst/>
            <a:cxnLst/>
            <a:rect l="l" t="t" r="r" b="b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7519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6"/>
          <p:cNvSpPr txBox="1">
            <a:spLocks noGrp="1"/>
          </p:cNvSpPr>
          <p:nvPr>
            <p:ph type="title"/>
          </p:nvPr>
        </p:nvSpPr>
        <p:spPr>
          <a:xfrm>
            <a:off x="814275" y="523433"/>
            <a:ext cx="5492400" cy="10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 altLang="en-US" dirty="0"/>
              <a:t>자연언어란</a:t>
            </a:r>
            <a:r>
              <a:rPr lang="en-US" altLang="ko-KR" dirty="0"/>
              <a:t>?</a:t>
            </a:r>
            <a:endParaRPr dirty="0"/>
          </a:p>
        </p:txBody>
      </p:sp>
      <p:sp>
        <p:nvSpPr>
          <p:cNvPr id="412" name="Google Shape;412;p6"/>
          <p:cNvSpPr txBox="1">
            <a:spLocks noGrp="1"/>
          </p:cNvSpPr>
          <p:nvPr>
            <p:ph type="sldNum" idx="12"/>
          </p:nvPr>
        </p:nvSpPr>
        <p:spPr>
          <a:xfrm>
            <a:off x="7618000" y="6182000"/>
            <a:ext cx="1487400" cy="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3</a:t>
            </a:fld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C1674E6-BA57-461E-8F37-928308E334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454" y="1994713"/>
            <a:ext cx="6075794" cy="4339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71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6"/>
          <p:cNvSpPr txBox="1">
            <a:spLocks noGrp="1"/>
          </p:cNvSpPr>
          <p:nvPr>
            <p:ph type="title"/>
          </p:nvPr>
        </p:nvSpPr>
        <p:spPr>
          <a:xfrm>
            <a:off x="814275" y="523433"/>
            <a:ext cx="5492400" cy="10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 altLang="en-US" dirty="0"/>
              <a:t>자연언어처리란</a:t>
            </a:r>
            <a:r>
              <a:rPr lang="en-US" altLang="ko-KR" dirty="0"/>
              <a:t>?</a:t>
            </a:r>
            <a:endParaRPr dirty="0"/>
          </a:p>
        </p:txBody>
      </p:sp>
      <p:sp>
        <p:nvSpPr>
          <p:cNvPr id="412" name="Google Shape;412;p6"/>
          <p:cNvSpPr txBox="1">
            <a:spLocks noGrp="1"/>
          </p:cNvSpPr>
          <p:nvPr>
            <p:ph type="sldNum" idx="12"/>
          </p:nvPr>
        </p:nvSpPr>
        <p:spPr>
          <a:xfrm>
            <a:off x="7618000" y="6182000"/>
            <a:ext cx="1487400" cy="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4</a:t>
            </a:fld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3DD144E-2113-4D49-BE65-2A5BF0C6DA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50" y="2205639"/>
            <a:ext cx="5589916" cy="354442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3DD8BD6-20FA-4951-9C00-133BBBBF16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466" y="2407594"/>
            <a:ext cx="3218095" cy="305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613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6"/>
          <p:cNvSpPr txBox="1">
            <a:spLocks noGrp="1"/>
          </p:cNvSpPr>
          <p:nvPr>
            <p:ph type="title"/>
          </p:nvPr>
        </p:nvSpPr>
        <p:spPr>
          <a:xfrm>
            <a:off x="814275" y="523433"/>
            <a:ext cx="5492400" cy="10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 altLang="en-US" dirty="0"/>
              <a:t>자연언어처리의 단계</a:t>
            </a:r>
            <a:endParaRPr dirty="0"/>
          </a:p>
        </p:txBody>
      </p:sp>
      <p:sp>
        <p:nvSpPr>
          <p:cNvPr id="412" name="Google Shape;412;p6"/>
          <p:cNvSpPr txBox="1">
            <a:spLocks noGrp="1"/>
          </p:cNvSpPr>
          <p:nvPr>
            <p:ph type="sldNum" idx="12"/>
          </p:nvPr>
        </p:nvSpPr>
        <p:spPr>
          <a:xfrm>
            <a:off x="7618000" y="6182000"/>
            <a:ext cx="1487400" cy="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5</a:t>
            </a:fld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3FC9109-6B04-4D75-944A-3BFA34BCFF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47" y="2085047"/>
            <a:ext cx="4360245" cy="402965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28F1B8C-C7F4-4445-BE1B-A5C7EDE39E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5505" y="2855396"/>
            <a:ext cx="4547546" cy="250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594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6"/>
          <p:cNvSpPr txBox="1">
            <a:spLocks noGrp="1"/>
          </p:cNvSpPr>
          <p:nvPr>
            <p:ph type="body" idx="1"/>
          </p:nvPr>
        </p:nvSpPr>
        <p:spPr>
          <a:xfrm>
            <a:off x="814275" y="1769800"/>
            <a:ext cx="7396852" cy="41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❑"/>
            </a:pPr>
            <a:r>
              <a:rPr lang="en-US" sz="2400"/>
              <a:t>General steps in NLP</a:t>
            </a:r>
            <a:endParaRPr/>
          </a:p>
        </p:txBody>
      </p:sp>
      <p:sp>
        <p:nvSpPr>
          <p:cNvPr id="406" name="Google Shape;406;p6"/>
          <p:cNvSpPr txBox="1">
            <a:spLocks noGrp="1"/>
          </p:cNvSpPr>
          <p:nvPr>
            <p:ph type="title"/>
          </p:nvPr>
        </p:nvSpPr>
        <p:spPr>
          <a:xfrm>
            <a:off x="814275" y="523433"/>
            <a:ext cx="5492400" cy="10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ko-KR" altLang="en-US" dirty="0"/>
              <a:t>자연언어처리의 단계</a:t>
            </a:r>
            <a:endParaRPr dirty="0"/>
          </a:p>
        </p:txBody>
      </p:sp>
      <p:grpSp>
        <p:nvGrpSpPr>
          <p:cNvPr id="407" name="Google Shape;407;p6"/>
          <p:cNvGrpSpPr/>
          <p:nvPr/>
        </p:nvGrpSpPr>
        <p:grpSpPr>
          <a:xfrm>
            <a:off x="1120826" y="2424236"/>
            <a:ext cx="6439044" cy="3705423"/>
            <a:chOff x="2885788" y="2818701"/>
            <a:chExt cx="5905788" cy="3245069"/>
          </a:xfrm>
        </p:grpSpPr>
        <p:grpSp>
          <p:nvGrpSpPr>
            <p:cNvPr id="408" name="Google Shape;408;p6"/>
            <p:cNvGrpSpPr/>
            <p:nvPr/>
          </p:nvGrpSpPr>
          <p:grpSpPr>
            <a:xfrm>
              <a:off x="2885788" y="2818701"/>
              <a:ext cx="5872320" cy="3245069"/>
              <a:chOff x="2885788" y="2818701"/>
              <a:chExt cx="5872320" cy="3245069"/>
            </a:xfrm>
          </p:grpSpPr>
          <p:pic>
            <p:nvPicPr>
              <p:cNvPr id="409" name="Google Shape;409;p6" descr="https://i.imgur.com/KgyPoG1.png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2885788" y="2818701"/>
                <a:ext cx="5872320" cy="324506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10" name="Google Shape;410;p6"/>
              <p:cNvSpPr/>
              <p:nvPr/>
            </p:nvSpPr>
            <p:spPr>
              <a:xfrm>
                <a:off x="7210425" y="5648325"/>
                <a:ext cx="1271588" cy="190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11" name="Google Shape;411;p6"/>
            <p:cNvSpPr txBox="1"/>
            <p:nvPr/>
          </p:nvSpPr>
          <p:spPr>
            <a:xfrm>
              <a:off x="7110413" y="5612770"/>
              <a:ext cx="1681163" cy="2616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92026"/>
                </a:buClr>
                <a:buSzPts val="1100"/>
                <a:buFont typeface="Arial"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C92026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Discourse analysis</a:t>
              </a:r>
              <a:endParaRPr kumimoji="0" sz="1100" b="1" i="0" u="none" strike="noStrike" kern="0" cap="none" spc="0" normalizeH="0" baseline="0" noProof="0">
                <a:ln>
                  <a:noFill/>
                </a:ln>
                <a:solidFill>
                  <a:srgbClr val="C92026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2" name="Google Shape;412;p6"/>
          <p:cNvSpPr txBox="1">
            <a:spLocks noGrp="1"/>
          </p:cNvSpPr>
          <p:nvPr>
            <p:ph type="sldNum" idx="12"/>
          </p:nvPr>
        </p:nvSpPr>
        <p:spPr>
          <a:xfrm>
            <a:off x="7618000" y="6182000"/>
            <a:ext cx="1487400" cy="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6</a:t>
            </a:fld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6"/>
          <p:cNvSpPr txBox="1">
            <a:spLocks noGrp="1"/>
          </p:cNvSpPr>
          <p:nvPr>
            <p:ph type="title"/>
          </p:nvPr>
        </p:nvSpPr>
        <p:spPr>
          <a:xfrm>
            <a:off x="814275" y="523433"/>
            <a:ext cx="5492400" cy="10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Lexical Analysis</a:t>
            </a:r>
            <a:endParaRPr dirty="0"/>
          </a:p>
        </p:txBody>
      </p:sp>
      <p:sp>
        <p:nvSpPr>
          <p:cNvPr id="412" name="Google Shape;412;p6"/>
          <p:cNvSpPr txBox="1">
            <a:spLocks noGrp="1"/>
          </p:cNvSpPr>
          <p:nvPr>
            <p:ph type="sldNum" idx="12"/>
          </p:nvPr>
        </p:nvSpPr>
        <p:spPr>
          <a:xfrm>
            <a:off x="7618000" y="6182000"/>
            <a:ext cx="1487400" cy="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7</a:t>
            </a:fld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AEBF0A03-7D31-4842-839D-92CC191C2E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275" y="2250159"/>
            <a:ext cx="6279596" cy="3671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347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6"/>
          <p:cNvSpPr txBox="1">
            <a:spLocks noGrp="1"/>
          </p:cNvSpPr>
          <p:nvPr>
            <p:ph type="title"/>
          </p:nvPr>
        </p:nvSpPr>
        <p:spPr>
          <a:xfrm>
            <a:off x="814275" y="523433"/>
            <a:ext cx="5492400" cy="10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altLang="ko-KR" dirty="0"/>
              <a:t>Syntax Analysis</a:t>
            </a:r>
            <a:endParaRPr dirty="0"/>
          </a:p>
        </p:txBody>
      </p:sp>
      <p:sp>
        <p:nvSpPr>
          <p:cNvPr id="412" name="Google Shape;412;p6"/>
          <p:cNvSpPr txBox="1">
            <a:spLocks noGrp="1"/>
          </p:cNvSpPr>
          <p:nvPr>
            <p:ph type="sldNum" idx="12"/>
          </p:nvPr>
        </p:nvSpPr>
        <p:spPr>
          <a:xfrm>
            <a:off x="7618000" y="6182000"/>
            <a:ext cx="1487400" cy="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8</a:t>
            </a:fld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3A20A28-A8B6-49A6-9075-C77678D85E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221" y="2177249"/>
            <a:ext cx="5716116" cy="3796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737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6"/>
          <p:cNvSpPr txBox="1">
            <a:spLocks noGrp="1"/>
          </p:cNvSpPr>
          <p:nvPr>
            <p:ph type="title"/>
          </p:nvPr>
        </p:nvSpPr>
        <p:spPr>
          <a:xfrm>
            <a:off x="814275" y="523433"/>
            <a:ext cx="5492400" cy="10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altLang="ko-KR" dirty="0"/>
              <a:t>Semantic Analysis</a:t>
            </a:r>
            <a:endParaRPr dirty="0"/>
          </a:p>
        </p:txBody>
      </p:sp>
      <p:sp>
        <p:nvSpPr>
          <p:cNvPr id="412" name="Google Shape;412;p6"/>
          <p:cNvSpPr txBox="1">
            <a:spLocks noGrp="1"/>
          </p:cNvSpPr>
          <p:nvPr>
            <p:ph type="sldNum" idx="12"/>
          </p:nvPr>
        </p:nvSpPr>
        <p:spPr>
          <a:xfrm>
            <a:off x="7618000" y="6182000"/>
            <a:ext cx="1487400" cy="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9</a:t>
            </a:fld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92634A7-B7B6-4E44-B827-F26C6BEB93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470" y="2326247"/>
            <a:ext cx="6708340" cy="3492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64604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628</TotalTime>
  <Words>147</Words>
  <Application>Microsoft Office PowerPoint</Application>
  <PresentationFormat>화면 슬라이드 쇼(4:3)</PresentationFormat>
  <Paragraphs>75</Paragraphs>
  <Slides>26</Slides>
  <Notes>26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2" baseType="lpstr">
      <vt:lpstr>Noto Sans Symbols</vt:lpstr>
      <vt:lpstr>Roboto Condensed</vt:lpstr>
      <vt:lpstr>Roboto Condensed Light</vt:lpstr>
      <vt:lpstr>Arial</vt:lpstr>
      <vt:lpstr>Tahoma</vt:lpstr>
      <vt:lpstr>Salerio template</vt:lpstr>
      <vt:lpstr>SKC 텍스트 전처리  </vt:lpstr>
      <vt:lpstr>NLP Basics</vt:lpstr>
      <vt:lpstr>자연언어란?</vt:lpstr>
      <vt:lpstr>자연언어처리란?</vt:lpstr>
      <vt:lpstr>자연언어처리의 단계</vt:lpstr>
      <vt:lpstr>자연언어처리의 단계</vt:lpstr>
      <vt:lpstr>Lexical Analysis</vt:lpstr>
      <vt:lpstr>Syntax Analysis</vt:lpstr>
      <vt:lpstr>Semantic Analysis</vt:lpstr>
      <vt:lpstr>Discourse Analysis</vt:lpstr>
      <vt:lpstr>자연언어처리의 단계</vt:lpstr>
      <vt:lpstr>자연언어처리를 위한 언어학</vt:lpstr>
      <vt:lpstr>음운론</vt:lpstr>
      <vt:lpstr>형태론</vt:lpstr>
      <vt:lpstr>형태소 분석</vt:lpstr>
      <vt:lpstr>형태소 분석</vt:lpstr>
      <vt:lpstr>형태소 분석의 어려움</vt:lpstr>
      <vt:lpstr>형태소 분석의 어려움</vt:lpstr>
      <vt:lpstr>구문론</vt:lpstr>
      <vt:lpstr>구문론</vt:lpstr>
      <vt:lpstr>구문론</vt:lpstr>
      <vt:lpstr>구문 분석의 어려움</vt:lpstr>
      <vt:lpstr>의미 분석</vt:lpstr>
      <vt:lpstr>의미 분석</vt:lpstr>
      <vt:lpstr>화용 분석</vt:lpstr>
      <vt:lpstr>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and  Natural Language Processing</dc:title>
  <dc:creator>박찬준</dc:creator>
  <cp:lastModifiedBy>박 찬준</cp:lastModifiedBy>
  <cp:revision>665</cp:revision>
  <dcterms:modified xsi:type="dcterms:W3CDTF">2019-10-16T05:17:06Z</dcterms:modified>
</cp:coreProperties>
</file>