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2b7dc3406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2b7dc340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2b7dc3406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2b7dc340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485ae327e_1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485ae327e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24de5a58c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24de5a58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24de5a58c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24de5a58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24de5a58c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24de5a58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24de5a58c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24de5a58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2b7dc3406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2b7dc34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2b7dc3406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2b7dc340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reate.withcode.uk/python/A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파이썬프로그래밍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25"/>
            <a:ext cx="85740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Spring기반 자바(Java) 융합개발자 2차</a:t>
            </a:r>
            <a:r>
              <a:rPr lang="ko" sz="2400"/>
              <a:t>       본인이름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9 설명에 맞는 함수를 정의하라( 리스트, 모듈)</a:t>
            </a:r>
            <a:endParaRPr/>
          </a:p>
        </p:txBody>
      </p:sp>
      <p:sp>
        <p:nvSpPr>
          <p:cNvPr id="141" name="Google Shape;141;p22"/>
          <p:cNvSpPr txBox="1"/>
          <p:nvPr>
            <p:ph idx="4294967295" type="body"/>
          </p:nvPr>
        </p:nvSpPr>
        <p:spPr>
          <a:xfrm>
            <a:off x="155550" y="676553"/>
            <a:ext cx="6139500" cy="86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블로그 Ex-2 참조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리스트를 입력받아 첫번째 아이템을 맨 마지막으로 보낸다음 리턴하고, 빈 리스트[] 나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[1] 처럼 하나의 값이 있을때는 같은 리스트가 리턴하는 함수를 만들어서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출력 결과를 표시하라.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 </a:t>
            </a:r>
            <a:endParaRPr/>
          </a:p>
        </p:txBody>
      </p:sp>
      <p:sp>
        <p:nvSpPr>
          <p:cNvPr id="142" name="Google Shape;142;p22"/>
          <p:cNvSpPr txBox="1"/>
          <p:nvPr>
            <p:ph idx="4294967295" type="body"/>
          </p:nvPr>
        </p:nvSpPr>
        <p:spPr>
          <a:xfrm>
            <a:off x="6383500" y="776363"/>
            <a:ext cx="24420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실행 결과</a:t>
            </a:r>
            <a:endParaRPr/>
          </a:p>
        </p:txBody>
      </p:sp>
      <p:sp>
        <p:nvSpPr>
          <p:cNvPr id="143" name="Google Shape;143;p22"/>
          <p:cNvSpPr txBox="1"/>
          <p:nvPr>
            <p:ph idx="4294967295" type="body"/>
          </p:nvPr>
        </p:nvSpPr>
        <p:spPr>
          <a:xfrm>
            <a:off x="196600" y="2353475"/>
            <a:ext cx="5911500" cy="26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replace_first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#코드작성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37FB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37FB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__name__ </a:t>
            </a:r>
            <a:r>
              <a:rPr lang="ko" sz="11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60911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'__main__'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replace_first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# 다음과 같이 리턴결과가 나와야 한다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assert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replace_first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assert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replace_first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assert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replace_first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([]))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075" y="1543548"/>
            <a:ext cx="2319425" cy="7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10 라즈베리파이 GPIO 모듈을 불러와서 gpio 제어하기( GPIO)</a:t>
            </a:r>
            <a:endParaRPr/>
          </a:p>
        </p:txBody>
      </p:sp>
      <p:sp>
        <p:nvSpPr>
          <p:cNvPr id="150" name="Google Shape;150;p23"/>
          <p:cNvSpPr txBox="1"/>
          <p:nvPr>
            <p:ph idx="4294967295" type="body"/>
          </p:nvPr>
        </p:nvSpPr>
        <p:spPr>
          <a:xfrm>
            <a:off x="149225" y="720813"/>
            <a:ext cx="6139500" cy="68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https://create.withcode.uk/python/A3</a:t>
            </a: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참조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라즈베리파이의 GPIO 모듈을 불러와 아래 코드에서 ?를 채워서 실행 하시오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 </a:t>
            </a:r>
            <a:endParaRPr/>
          </a:p>
        </p:txBody>
      </p:sp>
      <p:sp>
        <p:nvSpPr>
          <p:cNvPr id="151" name="Google Shape;151;p23"/>
          <p:cNvSpPr txBox="1"/>
          <p:nvPr>
            <p:ph idx="4294967295" type="body"/>
          </p:nvPr>
        </p:nvSpPr>
        <p:spPr>
          <a:xfrm>
            <a:off x="6383500" y="776363"/>
            <a:ext cx="24420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실행 결과</a:t>
            </a:r>
            <a:endParaRPr/>
          </a:p>
        </p:txBody>
      </p:sp>
      <p:sp>
        <p:nvSpPr>
          <p:cNvPr id="152" name="Google Shape;152;p23"/>
          <p:cNvSpPr txBox="1"/>
          <p:nvPr>
            <p:ph idx="4294967295" type="body"/>
          </p:nvPr>
        </p:nvSpPr>
        <p:spPr>
          <a:xfrm>
            <a:off x="206175" y="1504200"/>
            <a:ext cx="5294400" cy="3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모듈 불러오기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?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time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출력 및 입력 핀 설정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GPIO.setmode(GPIO.BOARD)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GPIO.setup( ? , GPIO.OUT)  #5번핀 출력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GPIO.setup( ? , GPIO.IN)   #7번핀 입력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7번 반복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i in range(7)    :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GPIO.output( 5, ? )  </a:t>
            </a:r>
            <a:r>
              <a:rPr lang="ko" sz="100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5번핀을 high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time.sleep(1)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GPIO.output( 5, ? )  </a:t>
            </a:r>
            <a:r>
              <a:rPr lang="ko" sz="100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5번핀을 low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time.sleep(1)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# 입력핀 7번을 읽어서 high이면 ON 출력 아니면 OFF출력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if  ? == GPIO.HIGH: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print("Pin 7 is on")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else: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print("Pin 7 is off")   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1 사용자 입력과 출력( 콘솔 입 출력, 변수)</a:t>
            </a:r>
            <a:endParaRPr/>
          </a:p>
        </p:txBody>
      </p: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212500" y="803475"/>
            <a:ext cx="6139500" cy="104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두 개의 숫자를 입력받은 후 두 개의 숫자를 더한 값을 출력하는 프로그램을 작성하라.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input은 입력을 받는 파이썬의 함수로 통상 아무것도 지정해주지 않으면 문자열만을 받게 되는데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이처럼 정수형으로 바꿔주는 함수인 int()묶어주면 정수형을 받을 수 있다.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그리고 input()안에 문자열을 넣으면 사용자로부터 입력을 받을때 메시지를 의미한다.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 </a:t>
            </a:r>
            <a:endParaRPr/>
          </a:p>
        </p:txBody>
      </p:sp>
      <p:sp>
        <p:nvSpPr>
          <p:cNvPr id="75" name="Google Shape;75;p14"/>
          <p:cNvSpPr txBox="1"/>
          <p:nvPr>
            <p:ph idx="4294967295" type="body"/>
          </p:nvPr>
        </p:nvSpPr>
        <p:spPr>
          <a:xfrm>
            <a:off x="6383500" y="776363"/>
            <a:ext cx="24420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실행 결과</a:t>
            </a:r>
            <a:endParaRPr/>
          </a:p>
        </p:txBody>
      </p:sp>
      <p:sp>
        <p:nvSpPr>
          <p:cNvPr id="76" name="Google Shape;76;p14"/>
          <p:cNvSpPr txBox="1"/>
          <p:nvPr>
            <p:ph idx="4294967295" type="body"/>
          </p:nvPr>
        </p:nvSpPr>
        <p:spPr>
          <a:xfrm>
            <a:off x="156150" y="1847475"/>
            <a:ext cx="6139500" cy="3036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E1E1E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00" y="1415975"/>
            <a:ext cx="1869242" cy="11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2 사칙 연산 ( 숫자형 데이터 연산 )</a:t>
            </a:r>
            <a:endParaRPr/>
          </a:p>
        </p:txBody>
      </p:sp>
      <p:sp>
        <p:nvSpPr>
          <p:cNvPr id="83" name="Google Shape;83;p15"/>
          <p:cNvSpPr txBox="1"/>
          <p:nvPr>
            <p:ph idx="4294967295" type="body"/>
          </p:nvPr>
        </p:nvSpPr>
        <p:spPr>
          <a:xfrm>
            <a:off x="212500" y="803475"/>
            <a:ext cx="6139500" cy="1014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두 개의 숫자를 입력 받은 후 두 숫자의 덧셈(+), 뺄셈(-), 곱셈(*), 나눗셈(/) 결괏값을 출력하라.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파이썬에서 +와 -는 수학과 동일하나 곱과 나눗셈은 프로그래밍 언어에서 *와 /를 사용한다.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나눗셈을 할 때 /는 나눈 몫을 구하는 연산자이고, %는 나눈 나머지를 구하는 연산자이다.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f-string으로 print 소수점은 1(한자리)로 정한다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 </a:t>
            </a:r>
            <a:endParaRPr/>
          </a:p>
        </p:txBody>
      </p:sp>
      <p:sp>
        <p:nvSpPr>
          <p:cNvPr id="84" name="Google Shape;84;p15"/>
          <p:cNvSpPr txBox="1"/>
          <p:nvPr>
            <p:ph idx="4294967295" type="body"/>
          </p:nvPr>
        </p:nvSpPr>
        <p:spPr>
          <a:xfrm>
            <a:off x="6383500" y="776363"/>
            <a:ext cx="24420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실행 결과</a:t>
            </a:r>
            <a:endParaRPr/>
          </a:p>
        </p:txBody>
      </p:sp>
      <p:sp>
        <p:nvSpPr>
          <p:cNvPr id="85" name="Google Shape;85;p15"/>
          <p:cNvSpPr txBox="1"/>
          <p:nvPr>
            <p:ph idx="4294967295" type="body"/>
          </p:nvPr>
        </p:nvSpPr>
        <p:spPr>
          <a:xfrm>
            <a:off x="212500" y="1916950"/>
            <a:ext cx="61395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 코드작성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900" y="1224425"/>
            <a:ext cx="1532175" cy="15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3 구구단 만들기  </a:t>
            </a:r>
            <a:endParaRPr/>
          </a:p>
        </p:txBody>
      </p:sp>
      <p:sp>
        <p:nvSpPr>
          <p:cNvPr id="92" name="Google Shape;92;p16"/>
          <p:cNvSpPr txBox="1"/>
          <p:nvPr>
            <p:ph idx="4294967295" type="body"/>
          </p:nvPr>
        </p:nvSpPr>
        <p:spPr>
          <a:xfrm>
            <a:off x="0" y="789875"/>
            <a:ext cx="6139500" cy="460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문을 중첩하여 구구단을 2단부터 9단까지 가로로 한줄씩 만드시오.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 </a:t>
            </a:r>
            <a:endParaRPr/>
          </a:p>
        </p:txBody>
      </p:sp>
      <p:sp>
        <p:nvSpPr>
          <p:cNvPr id="93" name="Google Shape;93;p16"/>
          <p:cNvSpPr txBox="1"/>
          <p:nvPr>
            <p:ph idx="4294967295" type="body"/>
          </p:nvPr>
        </p:nvSpPr>
        <p:spPr>
          <a:xfrm>
            <a:off x="6383500" y="776363"/>
            <a:ext cx="24420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실행 결과</a:t>
            </a:r>
            <a:endParaRPr/>
          </a:p>
        </p:txBody>
      </p:sp>
      <p:sp>
        <p:nvSpPr>
          <p:cNvPr id="94" name="Google Shape;94;p16"/>
          <p:cNvSpPr txBox="1"/>
          <p:nvPr>
            <p:ph idx="4294967295" type="body"/>
          </p:nvPr>
        </p:nvSpPr>
        <p:spPr>
          <a:xfrm>
            <a:off x="212500" y="1381950"/>
            <a:ext cx="6139500" cy="3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 코드작성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4 숫자 맞추기 게임 ( 반복문, 조건문, 불린, break, 랜덤모듈 )</a:t>
            </a:r>
            <a:endParaRPr/>
          </a:p>
        </p:txBody>
      </p:sp>
      <p:sp>
        <p:nvSpPr>
          <p:cNvPr id="100" name="Google Shape;100;p17"/>
          <p:cNvSpPr txBox="1"/>
          <p:nvPr>
            <p:ph idx="4294967295" type="body"/>
          </p:nvPr>
        </p:nvSpPr>
        <p:spPr>
          <a:xfrm>
            <a:off x="244000" y="714300"/>
            <a:ext cx="6139500" cy="105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블로그 </a:t>
            </a: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숫자 맞추기 게임 참조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1에서 20까지의 랜덤값 지정  사용자 이름 입력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랜덤값을 맞추는데 6번 미만으로 맞췄을때 잘 맞췄어요 이름님 몇번 만에 맞췄어요 출력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만약 6번 이상일때는 틀렸습니다. 정답은 x 입니다. 출력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 </a:t>
            </a:r>
            <a:endParaRPr/>
          </a:p>
        </p:txBody>
      </p:sp>
      <p:sp>
        <p:nvSpPr>
          <p:cNvPr id="101" name="Google Shape;101;p17"/>
          <p:cNvSpPr txBox="1"/>
          <p:nvPr>
            <p:ph idx="4294967295" type="body"/>
          </p:nvPr>
        </p:nvSpPr>
        <p:spPr>
          <a:xfrm>
            <a:off x="6383500" y="776363"/>
            <a:ext cx="24420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 결과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          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2;p17"/>
          <p:cNvSpPr txBox="1"/>
          <p:nvPr>
            <p:ph idx="4294967295" type="body"/>
          </p:nvPr>
        </p:nvSpPr>
        <p:spPr>
          <a:xfrm>
            <a:off x="187000" y="1765500"/>
            <a:ext cx="6139500" cy="3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 코드작성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5 설명에 맞는 함수를 정의하라( 튜플 , 함수정의)</a:t>
            </a:r>
            <a:endParaRPr/>
          </a:p>
        </p:txBody>
      </p:sp>
      <p:sp>
        <p:nvSpPr>
          <p:cNvPr id="108" name="Google Shape;108;p18"/>
          <p:cNvSpPr txBox="1"/>
          <p:nvPr>
            <p:ph idx="4294967295" type="body"/>
          </p:nvPr>
        </p:nvSpPr>
        <p:spPr>
          <a:xfrm>
            <a:off x="212500" y="662763"/>
            <a:ext cx="6139500" cy="79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블로그 Ex-1 참조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튜플(3개 이상)을 입력받아서  첫번째 값, 세번째 값, 끝에서 두번째 값을 튜플로 만들어 리턴하는 함수를 만들어서 실행결과를 표시하라.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 </a:t>
            </a:r>
            <a:endParaRPr/>
          </a:p>
        </p:txBody>
      </p:sp>
      <p:sp>
        <p:nvSpPr>
          <p:cNvPr id="109" name="Google Shape;109;p18"/>
          <p:cNvSpPr txBox="1"/>
          <p:nvPr>
            <p:ph idx="4294967295" type="body"/>
          </p:nvPr>
        </p:nvSpPr>
        <p:spPr>
          <a:xfrm>
            <a:off x="6383500" y="776363"/>
            <a:ext cx="24420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실행 결과</a:t>
            </a:r>
            <a:endParaRPr/>
          </a:p>
        </p:txBody>
      </p:sp>
      <p:sp>
        <p:nvSpPr>
          <p:cNvPr id="110" name="Google Shape;110;p18"/>
          <p:cNvSpPr txBox="1"/>
          <p:nvPr>
            <p:ph idx="4294967295" type="body"/>
          </p:nvPr>
        </p:nvSpPr>
        <p:spPr>
          <a:xfrm>
            <a:off x="212500" y="1504175"/>
            <a:ext cx="6139500" cy="3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easy_unpack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elements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00">
                <a:solidFill>
                  <a:srgbClr val="137FB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# 튜플로 리턴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37FB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__name__ </a:t>
            </a:r>
            <a:r>
              <a:rPr lang="ko" sz="11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60911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'__main__'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easy_unpack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# 다음과 같이 리턴결과가 나와야 한다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assert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easy_unpack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assert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easy_unpack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assert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easy_unpack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6 설명에 맞는 함수를 정의하라( 내장함수, 함수)</a:t>
            </a:r>
            <a:endParaRPr/>
          </a:p>
        </p:txBody>
      </p:sp>
      <p:sp>
        <p:nvSpPr>
          <p:cNvPr id="116" name="Google Shape;116;p19"/>
          <p:cNvSpPr txBox="1"/>
          <p:nvPr>
            <p:ph idx="4294967295" type="body"/>
          </p:nvPr>
        </p:nvSpPr>
        <p:spPr>
          <a:xfrm>
            <a:off x="149225" y="720813"/>
            <a:ext cx="6139500" cy="68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블로그 Ex-1 참조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패스워드는 길이가 6보다 커야 한다. 이에 맞는 함수를 만들어서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출력 결과를 표시하라.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 </a:t>
            </a:r>
            <a:endParaRPr/>
          </a:p>
        </p:txBody>
      </p:sp>
      <p:sp>
        <p:nvSpPr>
          <p:cNvPr id="117" name="Google Shape;117;p19"/>
          <p:cNvSpPr txBox="1"/>
          <p:nvPr>
            <p:ph idx="4294967295" type="body"/>
          </p:nvPr>
        </p:nvSpPr>
        <p:spPr>
          <a:xfrm>
            <a:off x="6383500" y="776363"/>
            <a:ext cx="24420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실행 결과</a:t>
            </a:r>
            <a:endParaRPr/>
          </a:p>
        </p:txBody>
      </p:sp>
      <p:sp>
        <p:nvSpPr>
          <p:cNvPr id="118" name="Google Shape;118;p19"/>
          <p:cNvSpPr txBox="1"/>
          <p:nvPr>
            <p:ph idx="4294967295" type="body"/>
          </p:nvPr>
        </p:nvSpPr>
        <p:spPr>
          <a:xfrm>
            <a:off x="212500" y="1504175"/>
            <a:ext cx="6139500" cy="3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ko" sz="12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is_acceptable_password</a:t>
            </a:r>
            <a:r>
              <a:rPr lang="ko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password</a:t>
            </a:r>
            <a:r>
              <a:rPr lang="ko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200">
                <a:solidFill>
                  <a:srgbClr val="137FB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?</a:t>
            </a:r>
            <a:endParaRPr sz="1200">
              <a:solidFill>
                <a:srgbClr val="A77F7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37FB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__name__ </a:t>
            </a:r>
            <a:r>
              <a:rPr lang="ko" sz="12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60911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'__main__'</a:t>
            </a:r>
            <a:r>
              <a:rPr lang="ko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2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ko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2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is_acceptable_password</a:t>
            </a:r>
            <a:r>
              <a:rPr lang="ko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200">
                <a:solidFill>
                  <a:srgbClr val="60911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'short'</a:t>
            </a:r>
            <a:r>
              <a:rPr lang="ko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# 다음과 같이 리턴결과가 나와야 한다</a:t>
            </a:r>
            <a:r>
              <a:rPr lang="ko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assert </a:t>
            </a:r>
            <a:r>
              <a:rPr lang="ko" sz="12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is_acceptable_password</a:t>
            </a:r>
            <a:r>
              <a:rPr lang="ko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200">
                <a:solidFill>
                  <a:srgbClr val="60911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'short'</a:t>
            </a:r>
            <a:r>
              <a:rPr lang="ko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False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assert </a:t>
            </a:r>
            <a:r>
              <a:rPr lang="ko" sz="12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is_acceptable_password</a:t>
            </a:r>
            <a:r>
              <a:rPr lang="ko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200">
                <a:solidFill>
                  <a:srgbClr val="60911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'muchlonger'</a:t>
            </a:r>
            <a:r>
              <a:rPr lang="ko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True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assert </a:t>
            </a:r>
            <a:r>
              <a:rPr lang="ko" sz="12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is_acceptable_password</a:t>
            </a:r>
            <a:r>
              <a:rPr lang="ko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200">
                <a:solidFill>
                  <a:srgbClr val="60911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'ashort'</a:t>
            </a:r>
            <a:r>
              <a:rPr lang="ko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False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7 설명에 맞는 함수를 정의하라( 정수형 데이터, 함수)</a:t>
            </a:r>
            <a:endParaRPr/>
          </a:p>
        </p:txBody>
      </p:sp>
      <p:sp>
        <p:nvSpPr>
          <p:cNvPr id="124" name="Google Shape;124;p20"/>
          <p:cNvSpPr txBox="1"/>
          <p:nvPr>
            <p:ph idx="4294967295" type="body"/>
          </p:nvPr>
        </p:nvSpPr>
        <p:spPr>
          <a:xfrm>
            <a:off x="149225" y="720813"/>
            <a:ext cx="6139500" cy="68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블로그 Ex-1 참조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정수(int)의 길이를 구하여라. 이에 맞는 함수를 만들어서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출력 결과를 표시하라.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 </a:t>
            </a:r>
            <a:endParaRPr/>
          </a:p>
        </p:txBody>
      </p:sp>
      <p:sp>
        <p:nvSpPr>
          <p:cNvPr id="125" name="Google Shape;125;p20"/>
          <p:cNvSpPr txBox="1"/>
          <p:nvPr>
            <p:ph idx="4294967295" type="body"/>
          </p:nvPr>
        </p:nvSpPr>
        <p:spPr>
          <a:xfrm>
            <a:off x="6383500" y="776363"/>
            <a:ext cx="24420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실행 결과</a:t>
            </a:r>
            <a:endParaRPr/>
          </a:p>
        </p:txBody>
      </p:sp>
      <p:sp>
        <p:nvSpPr>
          <p:cNvPr id="126" name="Google Shape;126;p20"/>
          <p:cNvSpPr txBox="1"/>
          <p:nvPr>
            <p:ph idx="4294967295" type="body"/>
          </p:nvPr>
        </p:nvSpPr>
        <p:spPr>
          <a:xfrm>
            <a:off x="212500" y="1504175"/>
            <a:ext cx="5911500" cy="3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number_length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00">
                <a:solidFill>
                  <a:srgbClr val="137FB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?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77F7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37FB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__name__ </a:t>
            </a:r>
            <a:r>
              <a:rPr lang="ko" sz="11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60911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'__main__'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number_length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# 다음과 같이 리턴결과가 나와야 한다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assert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number_length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assert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number_length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assert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number_length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assert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number_length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44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8 설명에 맞는 함수를 정의하라( 모듈, 리스트)</a:t>
            </a:r>
            <a:endParaRPr/>
          </a:p>
        </p:txBody>
      </p:sp>
      <p:sp>
        <p:nvSpPr>
          <p:cNvPr id="132" name="Google Shape;132;p21"/>
          <p:cNvSpPr txBox="1"/>
          <p:nvPr>
            <p:ph idx="4294967295" type="body"/>
          </p:nvPr>
        </p:nvSpPr>
        <p:spPr>
          <a:xfrm>
            <a:off x="149225" y="720813"/>
            <a:ext cx="6139500" cy="68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블로그 Ex-2 참조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리스트 items 와 정수 i를 입력받아서, 만약 i가 items에 있으면 i 앞의 숫자들을 제거하고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리턴하고 없으면 items 전체를 그대로 리턴하는 함수를 작성하고 테스트 하여라.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 </a:t>
            </a:r>
            <a:endParaRPr/>
          </a:p>
        </p:txBody>
      </p:sp>
      <p:sp>
        <p:nvSpPr>
          <p:cNvPr id="133" name="Google Shape;133;p21"/>
          <p:cNvSpPr txBox="1"/>
          <p:nvPr>
            <p:ph idx="4294967295" type="body"/>
          </p:nvPr>
        </p:nvSpPr>
        <p:spPr>
          <a:xfrm>
            <a:off x="6383500" y="776363"/>
            <a:ext cx="24420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실행 결과</a:t>
            </a:r>
            <a:endParaRPr/>
          </a:p>
        </p:txBody>
      </p:sp>
      <p:sp>
        <p:nvSpPr>
          <p:cNvPr id="134" name="Google Shape;134;p21"/>
          <p:cNvSpPr txBox="1"/>
          <p:nvPr>
            <p:ph idx="4294967295" type="body"/>
          </p:nvPr>
        </p:nvSpPr>
        <p:spPr>
          <a:xfrm>
            <a:off x="149225" y="2184425"/>
            <a:ext cx="5981100" cy="28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remove_all_before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코드 작성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return ?	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37FB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37FB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__name__ </a:t>
            </a:r>
            <a:r>
              <a:rPr lang="ko" sz="11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60911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'__main__'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remove_all_before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# 다음과 같이 리턴결과가 나와야 한다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assert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remove_all_before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assert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remove_all_before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assert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remove_all_before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assert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remove_all_before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([],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</a:t>
            </a:r>
            <a:endParaRPr sz="110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850" y="1452625"/>
            <a:ext cx="2726339" cy="6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