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0" y="9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2b7dc340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2b7dc340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2b7dc340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2b7dc340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485ae327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485ae327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24de5a58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24de5a58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24de5a58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24de5a58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24de5a58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24de5a58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24de5a58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24de5a58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2b7dc340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2b7dc340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2b7dc340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2b7dc340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withcode.uk/python/A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파이썬프로그래밍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25"/>
            <a:ext cx="85740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Spring기반 자바(Java) 융합개발자 2차       </a:t>
            </a:r>
            <a:r>
              <a:rPr lang="ko-KR" altLang="en-US" sz="2400"/>
              <a:t>박두인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9 설명에 맞는 함수를 정의하라( 리스트, 모듈)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4294967295"/>
          </p:nvPr>
        </p:nvSpPr>
        <p:spPr>
          <a:xfrm>
            <a:off x="155550" y="676553"/>
            <a:ext cx="6139500" cy="8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블로그 Ex-2 참조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리스트를 입력받아 첫번째 아이템을 맨 마지막으로 보낸다음 리턴하고, 빈 리스트[] 나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[1] 처럼 하나의 값이 있을때는 같은 리스트가 리턴하는 함수를 만들어서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출력 결과를 표시하라.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4294967295"/>
          </p:nvPr>
        </p:nvSpPr>
        <p:spPr>
          <a:xfrm>
            <a:off x="6383500" y="776363"/>
            <a:ext cx="24420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실행 결과</a:t>
            </a: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4294967295"/>
          </p:nvPr>
        </p:nvSpPr>
        <p:spPr>
          <a:xfrm>
            <a:off x="196600" y="2353475"/>
            <a:ext cx="5911500" cy="26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replace_first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#코드작성</a:t>
            </a:r>
            <a:endParaRPr lang="en-US" altLang="ko"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if len(items) &gt; 1: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       items.append(items.pop(0))</a:t>
            </a:r>
            <a:endParaRPr sz="1100">
              <a:solidFill>
                <a:srgbClr val="000000"/>
              </a:solidFill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37FB7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ko" sz="12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ko" sz="1200">
                <a:solidFill>
                  <a:srgbClr val="A77F71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endParaRPr sz="1100">
              <a:solidFill>
                <a:srgbClr val="000000"/>
              </a:solidFill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C586C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37FB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__name__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0911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'__main__'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replace_first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# 다음과 같이 리턴결과가 나와야 한다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replace_first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replace_first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replace_first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([]))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075" y="1543548"/>
            <a:ext cx="2319425" cy="7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7A744B8-95BD-4213-A73F-C413C2E13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814" y="1465492"/>
            <a:ext cx="3619686" cy="5778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10 라즈베리파이 GPIO 모듈을 불러와서 gpio 제어하기( GPIO)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4294967295"/>
          </p:nvPr>
        </p:nvSpPr>
        <p:spPr>
          <a:xfrm>
            <a:off x="149225" y="720813"/>
            <a:ext cx="6139500" cy="6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https://create.withcode.uk/python/A3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참조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라즈베리파이의 GPIO 모듈을 불러와 아래 코드에서 ?를 채워서 실행 하시오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4294967295"/>
          </p:nvPr>
        </p:nvSpPr>
        <p:spPr>
          <a:xfrm>
            <a:off x="6383500" y="776363"/>
            <a:ext cx="24420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실행 결과</a:t>
            </a: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4294967295"/>
          </p:nvPr>
        </p:nvSpPr>
        <p:spPr>
          <a:xfrm>
            <a:off x="206175" y="1504200"/>
            <a:ext cx="52944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모듈 불러오기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altLang="ko" sz="10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RPi.GPIO as GPIO</a:t>
            </a:r>
            <a:endParaRPr sz="1000">
              <a:solidFill>
                <a:srgbClr val="000000"/>
              </a:solidFill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time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출력 및 입력 핀 설정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GPIO.setmode(GPIO.BOARD)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GPIO.setup( </a:t>
            </a:r>
            <a:r>
              <a:rPr lang="en-US" altLang="ko" sz="10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, GPIO.OUT)  #5번핀 출력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GPIO.setup( </a:t>
            </a:r>
            <a:r>
              <a:rPr lang="en-US" altLang="ko" sz="10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, GPIO.IN)   #7번핀 입력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7번 반복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i in range(7)    :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GPIO.output( 5, </a:t>
            </a:r>
            <a:r>
              <a:rPr lang="en-US" altLang="ko" sz="10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GPIO.HIGH</a:t>
            </a:r>
            <a:r>
              <a:rPr lang="ko" sz="10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ko" sz="100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5번핀을 high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time.sleep(1)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GPIO.output( 5, </a:t>
            </a:r>
            <a:r>
              <a:rPr lang="en-US" altLang="ko" sz="10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GPIO.LOW</a:t>
            </a:r>
            <a:r>
              <a:rPr lang="ko" sz="10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ko" sz="100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5번핀을 low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time.sleep(1)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# 입력핀 7번을 읽어서 high이면 ON 출력 아니면 OFF출력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if  </a:t>
            </a:r>
            <a:r>
              <a:rPr lang="en-US" altLang="ko" sz="10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GPIO.input(7)</a:t>
            </a:r>
            <a:r>
              <a:rPr lang="ko" sz="10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GPIO.HIGH: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print("Pin 7 is on")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else: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print("Pin 7 is off")   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1FA23447-F7B0-4DA4-AAF3-52EDB2A28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471" y="1402414"/>
            <a:ext cx="4359354" cy="32527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1 사용자 입력과 출력( 콘솔 입 출력, 변수)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4294967295"/>
          </p:nvPr>
        </p:nvSpPr>
        <p:spPr>
          <a:xfrm>
            <a:off x="212500" y="803475"/>
            <a:ext cx="6139500" cy="104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두 개의 숫자를 입력받은 후 두 개의 숫자를 더한 값을 출력하는 프로그램을 작성하라.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input은 입력을 받는 파이썬의 함수로 통상 아무것도 지정해주지 않으면 문자열만을 받게 되는데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이처럼 정수형으로 바꿔주는 함수인 int()묶어주면 정수형을 받을 수 있다.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그리고 input()안에 문자열을 넣으면 사용자로부터 입력을 받을때 메시지를 의미한다.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4294967295"/>
          </p:nvPr>
        </p:nvSpPr>
        <p:spPr>
          <a:xfrm>
            <a:off x="6383500" y="776363"/>
            <a:ext cx="24420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실행 결과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4294967295"/>
          </p:nvPr>
        </p:nvSpPr>
        <p:spPr>
          <a:xfrm>
            <a:off x="156150" y="1847475"/>
            <a:ext cx="6139500" cy="3036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050">
              <a:solidFill>
                <a:srgbClr val="1E1E1E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00" y="1415975"/>
            <a:ext cx="1869242" cy="11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2CFC58E-D1C1-44F7-BB65-A51327E57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37" y="2134931"/>
            <a:ext cx="5495925" cy="28050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2 사칙 연산 ( 숫자형 데이터 연산 )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4294967295"/>
          </p:nvPr>
        </p:nvSpPr>
        <p:spPr>
          <a:xfrm>
            <a:off x="212500" y="803475"/>
            <a:ext cx="6139500" cy="101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두 개의 숫자를 입력 받은 후 두 숫자의 덧셈(+), 뺄셈(-), 곱셈(*), 나눗셈(/) 결괏값을 출력하라.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파이썬에서 +와 -는 수학과 동일하나 곱과 나눗셈은 프로그래밍 언어에서 *와 /를 사용한다.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나눗셈을 할 때 /는 나눈 몫을 구하는 연산자이고, %는 나눈 나머지를 구하는 연산자이다.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f-string으로 print 소수점은 1(한자리)로 정한다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6383500" y="776363"/>
            <a:ext cx="24420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실행 결과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4294967295"/>
          </p:nvPr>
        </p:nvSpPr>
        <p:spPr>
          <a:xfrm>
            <a:off x="212500" y="1916950"/>
            <a:ext cx="6139500" cy="31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 코드작성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900" y="1224425"/>
            <a:ext cx="1532175" cy="15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2A2AB88-7C12-4873-B0B7-9D84539E1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86" y="2010900"/>
            <a:ext cx="4165442" cy="28990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3 구구단 만들기  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4294967295"/>
          </p:nvPr>
        </p:nvSpPr>
        <p:spPr>
          <a:xfrm>
            <a:off x="0" y="789875"/>
            <a:ext cx="6139500" cy="46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문을 중첩하여 구구단을 2단부터 9단까지 가로로 한줄씩 만드시오.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4294967295"/>
          </p:nvPr>
        </p:nvSpPr>
        <p:spPr>
          <a:xfrm>
            <a:off x="6383500" y="776363"/>
            <a:ext cx="24420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실행 결과</a:t>
            </a: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4294967295"/>
          </p:nvPr>
        </p:nvSpPr>
        <p:spPr>
          <a:xfrm>
            <a:off x="212500" y="1381950"/>
            <a:ext cx="6139500" cy="3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 코드작성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41EC82A-CF67-4387-AFCE-34E3A136E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40" y="2114947"/>
            <a:ext cx="3850103" cy="2374792"/>
          </a:xfrm>
          <a:prstGeom prst="rect">
            <a:avLst/>
          </a:prstGeom>
        </p:spPr>
      </p:pic>
      <p:pic>
        <p:nvPicPr>
          <p:cNvPr id="7" name="그림 6" descr="텍스트, 전자기기, 계산기이(가) 표시된 사진&#10;&#10;자동 생성된 설명">
            <a:extLst>
              <a:ext uri="{FF2B5EF4-FFF2-40B4-BE49-F238E27FC236}">
                <a16:creationId xmlns:a16="http://schemas.microsoft.com/office/drawing/2014/main" id="{ACCFE238-14DB-433C-9E9F-E2D303830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114947"/>
            <a:ext cx="4359500" cy="18653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4 숫자 맞추기 게임 ( 반복문, 조건문, 불린, break, 랜덤모듈 )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4294967295"/>
          </p:nvPr>
        </p:nvSpPr>
        <p:spPr>
          <a:xfrm>
            <a:off x="244000" y="714300"/>
            <a:ext cx="6139500" cy="105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블로그 숫자 맞추기 게임 참조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1에서 20까지의 랜덤값 지정  사용자 이름 입력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랜덤값을 맞추는데 6번 미만으로 맞췄을때 잘 맞췄어요 이름님 몇번 만에 맞췄어요 출력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만약 6번 이상일때는 틀렸습니다. 정답은 x 입니다. 출력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4294967295"/>
          </p:nvPr>
        </p:nvSpPr>
        <p:spPr>
          <a:xfrm>
            <a:off x="6383500" y="776363"/>
            <a:ext cx="24420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 결과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       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4294967295"/>
          </p:nvPr>
        </p:nvSpPr>
        <p:spPr>
          <a:xfrm>
            <a:off x="187000" y="1765500"/>
            <a:ext cx="6139500" cy="3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 코드작성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52497AF-44C8-4FFA-9531-03F496A2E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63" y="2154382"/>
            <a:ext cx="3689265" cy="2883627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9FAE02E-D598-49A1-89B1-8D1C62766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384" y="2163805"/>
            <a:ext cx="3824116" cy="26287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5 설명에 맞는 함수를 정의하라( 튜플 , 함수정의)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4294967295"/>
          </p:nvPr>
        </p:nvSpPr>
        <p:spPr>
          <a:xfrm>
            <a:off x="212500" y="662763"/>
            <a:ext cx="6139500" cy="79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블로그 Ex-1 참조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튜플(3개 이상)을 입력받아서  첫번째 값, 세번째 값, 끝에서 두번째 값을 튜플로 만들어 리턴하는 함수를 만들어서 실행결과를 표시하라.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4294967295"/>
          </p:nvPr>
        </p:nvSpPr>
        <p:spPr>
          <a:xfrm>
            <a:off x="5159106" y="2782775"/>
            <a:ext cx="24420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실행 결과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4294967295"/>
          </p:nvPr>
        </p:nvSpPr>
        <p:spPr>
          <a:xfrm>
            <a:off x="212500" y="1504175"/>
            <a:ext cx="6139500" cy="3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easy_unpack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elements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00">
                <a:solidFill>
                  <a:srgbClr val="137FB7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ko" sz="11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66666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" sz="1100">
                <a:solidFill>
                  <a:srgbClr val="666666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emements[0],</a:t>
            </a:r>
            <a:r>
              <a:rPr lang="ko-KR" altLang="en-US" sz="1100">
                <a:solidFill>
                  <a:srgbClr val="666666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ko-KR" sz="1100">
                <a:solidFill>
                  <a:srgbClr val="666666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elements[2],</a:t>
            </a:r>
            <a:r>
              <a:rPr lang="ko-KR" altLang="en-US" sz="1100">
                <a:solidFill>
                  <a:srgbClr val="666666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ko-KR" sz="1100">
                <a:solidFill>
                  <a:srgbClr val="666666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emements[-2] </a:t>
            </a:r>
            <a:r>
              <a:rPr lang="en-US" altLang="ko-KR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ko-KR" altLang="en-US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튜플로 리턴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37FB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__name__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0911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'__main__'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easy_unpack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# 다음과 같이 리턴결과가 나와야 한다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easy_unpack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easy_unpack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easy_unpack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8B38E3D-E03E-4126-B936-E58646E7D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106" y="3411374"/>
            <a:ext cx="3765744" cy="7175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6 설명에 맞는 함수를 정의하라( 내장함수, 함수)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4294967295"/>
          </p:nvPr>
        </p:nvSpPr>
        <p:spPr>
          <a:xfrm>
            <a:off x="149225" y="720813"/>
            <a:ext cx="6139500" cy="6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블로그 Ex-1 참조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패스워드는 길이가 6보다 커야 한다. 이에 맞는 함수를 만들어서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출력 결과를 표시하라.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4294967295"/>
          </p:nvPr>
        </p:nvSpPr>
        <p:spPr>
          <a:xfrm>
            <a:off x="4996253" y="3327761"/>
            <a:ext cx="24420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실행 결과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4294967295"/>
          </p:nvPr>
        </p:nvSpPr>
        <p:spPr>
          <a:xfrm>
            <a:off x="212500" y="1504175"/>
            <a:ext cx="6139500" cy="3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ko" sz="12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is_acceptable_password</a:t>
            </a: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ko" sz="1200">
                <a:solidFill>
                  <a:srgbClr val="137FB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alt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ko" sz="12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len(password)</a:t>
            </a:r>
            <a:r>
              <a:rPr lang="ko-KR" altLang="en-US" sz="12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endParaRPr lang="en-US" sz="1200">
              <a:solidFill>
                <a:srgbClr val="A77F71"/>
              </a:solidFill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37FB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__name__ </a:t>
            </a:r>
            <a:r>
              <a:rPr lang="ko" sz="12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60911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'__main__'</a:t>
            </a: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2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2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is_acceptable_password</a:t>
            </a: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200">
                <a:solidFill>
                  <a:srgbClr val="60911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'short'</a:t>
            </a: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# 다음과 같이 리턴결과가 나와야 한다</a:t>
            </a: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2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is_acceptable_password</a:t>
            </a: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200">
                <a:solidFill>
                  <a:srgbClr val="60911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'short'</a:t>
            </a: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False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2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is_acceptable_password</a:t>
            </a: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200">
                <a:solidFill>
                  <a:srgbClr val="60911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'muchlonger'</a:t>
            </a: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True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2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is_acceptable_password</a:t>
            </a: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200">
                <a:solidFill>
                  <a:srgbClr val="60911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'ashort'</a:t>
            </a: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False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57119D3-84A2-42F1-9F4C-A5968C66F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253" y="3935249"/>
            <a:ext cx="3829247" cy="7366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7 설명에 맞는 함수를 정의하라( 정수형 데이터, 함수)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4294967295"/>
          </p:nvPr>
        </p:nvSpPr>
        <p:spPr>
          <a:xfrm>
            <a:off x="149225" y="720813"/>
            <a:ext cx="6139500" cy="6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블로그 Ex-1 참조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정수(int)의 길이를 구하여라. 이에 맞는 함수를 만들어서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출력 결과를 표시하라.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4294967295"/>
          </p:nvPr>
        </p:nvSpPr>
        <p:spPr>
          <a:xfrm>
            <a:off x="6383500" y="776363"/>
            <a:ext cx="24420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실행 결과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4294967295"/>
          </p:nvPr>
        </p:nvSpPr>
        <p:spPr>
          <a:xfrm>
            <a:off x="212500" y="1504175"/>
            <a:ext cx="5911500" cy="3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number_length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00">
                <a:solidFill>
                  <a:srgbClr val="137FB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ko" sz="11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len(str(a))</a:t>
            </a:r>
            <a:endParaRPr sz="1050">
              <a:solidFill>
                <a:srgbClr val="D4D4D4"/>
              </a:solidFill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A77F7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37FB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__name__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0911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'__main__'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number_length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# 다음과 같이 리턴결과가 나와야 한다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number_length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number_length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number_length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number_length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44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4F6D9FE-C192-4204-A50F-A9E250E0E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067" y="1559726"/>
            <a:ext cx="3638737" cy="6223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8 설명에 맞는 함수를 정의하라( 모듈, 리스트)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4294967295"/>
          </p:nvPr>
        </p:nvSpPr>
        <p:spPr>
          <a:xfrm>
            <a:off x="149225" y="720813"/>
            <a:ext cx="6139500" cy="6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블로그 Ex-2 참조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리스트 items 와 정수 i를 입력받아서, 만약 i가 items에 있으면 i 앞의 숫자들을 제거하고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리턴하고 없으면 items 전체를 그대로 리턴하는 함수를 작성하고 테스트 하여라.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4294967295"/>
          </p:nvPr>
        </p:nvSpPr>
        <p:spPr>
          <a:xfrm>
            <a:off x="6383500" y="776363"/>
            <a:ext cx="24420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실행 결과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4294967295"/>
          </p:nvPr>
        </p:nvSpPr>
        <p:spPr>
          <a:xfrm>
            <a:off x="149225" y="2184425"/>
            <a:ext cx="5981100" cy="28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remove_all_before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# 코드 작성</a:t>
            </a:r>
            <a:endParaRPr lang="en-US" altLang="ko"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if i in items: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       return items[items.index(i):]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    else :</a:t>
            </a:r>
            <a:endParaRPr sz="1100">
              <a:solidFill>
                <a:srgbClr val="000000"/>
              </a:solidFill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ko" sz="11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ko" sz="11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altLang="ko" sz="11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endParaRPr sz="1100">
              <a:solidFill>
                <a:srgbClr val="000000"/>
              </a:solidFill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37FB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__name__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0911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'__main__'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remove_all_before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# 다음과 같이 리턴결과가 나와야 한다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remove_all_before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remove_all_before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remove_all_before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100">
                <a:solidFill>
                  <a:srgbClr val="DF4A6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remove_all_before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([],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E5752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A77F7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</a:t>
            </a:r>
            <a:endParaRPr sz="11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850" y="1452625"/>
            <a:ext cx="2726339" cy="6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1D1F15D-4B4F-490A-A07E-8971D3729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559" y="1699482"/>
            <a:ext cx="3714941" cy="6921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1236</Words>
  <Application>Microsoft Office PowerPoint</Application>
  <PresentationFormat>화면 슬라이드 쇼(16:9)</PresentationFormat>
  <Paragraphs>186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Courier New</vt:lpstr>
      <vt:lpstr>Roboto</vt:lpstr>
      <vt:lpstr>Arial</vt:lpstr>
      <vt:lpstr>Consolas</vt:lpstr>
      <vt:lpstr>Material</vt:lpstr>
      <vt:lpstr>파이썬프로그래밍</vt:lpstr>
      <vt:lpstr>문제 1 사용자 입력과 출력( 콘솔 입 출력, 변수)</vt:lpstr>
      <vt:lpstr>문제 2 사칙 연산 ( 숫자형 데이터 연산 )</vt:lpstr>
      <vt:lpstr>문제 3 구구단 만들기  </vt:lpstr>
      <vt:lpstr>문제 4 숫자 맞추기 게임 ( 반복문, 조건문, 불린, break, 랜덤모듈 )</vt:lpstr>
      <vt:lpstr>문제 5 설명에 맞는 함수를 정의하라( 튜플 , 함수정의)</vt:lpstr>
      <vt:lpstr>문제 6 설명에 맞는 함수를 정의하라( 내장함수, 함수)</vt:lpstr>
      <vt:lpstr>문제 7 설명에 맞는 함수를 정의하라( 정수형 데이터, 함수)</vt:lpstr>
      <vt:lpstr>문제 8 설명에 맞는 함수를 정의하라( 모듈, 리스트)</vt:lpstr>
      <vt:lpstr>문제 9 설명에 맞는 함수를 정의하라( 리스트, 모듈)</vt:lpstr>
      <vt:lpstr>문제 10 라즈베리파이 GPIO 모듈을 불러와서 gpio 제어하기( GPIO)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파이썬프로그래밍</dc:title>
  <cp:lastModifiedBy>Parkdoin</cp:lastModifiedBy>
  <cp:revision>1</cp:revision>
  <dcterms:modified xsi:type="dcterms:W3CDTF">2021-11-22T06:19:00Z</dcterms:modified>
</cp:coreProperties>
</file>