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26236" y="-1516451"/>
            <a:ext cx="8504228" cy="10759482"/>
            <a:chOff x="7826236" y="-1516451"/>
            <a:chExt cx="8504228" cy="107594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6236" y="-1516451"/>
              <a:ext cx="8504228" cy="107594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3698" y="5348136"/>
            <a:ext cx="3866953" cy="1356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42266" y="6333583"/>
            <a:ext cx="13688198" cy="238673"/>
            <a:chOff x="2642266" y="6333583"/>
            <a:chExt cx="13688198" cy="2386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2266" y="6333583"/>
              <a:ext cx="13688198" cy="23867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30999" y="7258799"/>
            <a:ext cx="5139461" cy="12282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5151" y="1683835"/>
            <a:ext cx="2964594" cy="20626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068" y="1163657"/>
            <a:ext cx="1699310" cy="5433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5155" y="3987612"/>
            <a:ext cx="1509045" cy="152697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1820" y="5350363"/>
            <a:ext cx="5324015" cy="11647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61270" y="4182512"/>
            <a:ext cx="4373411" cy="8708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49442" y="667569"/>
            <a:ext cx="17145738" cy="46646"/>
            <a:chOff x="1649442" y="667569"/>
            <a:chExt cx="17145738" cy="466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066" y="1151754"/>
            <a:ext cx="4625159" cy="2775095"/>
            <a:chOff x="13418066" y="1151754"/>
            <a:chExt cx="4625159" cy="27750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18066" y="1151754"/>
              <a:ext cx="4625159" cy="2775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5924" y="1788126"/>
            <a:ext cx="6918864" cy="2480129"/>
            <a:chOff x="7005924" y="1788126"/>
            <a:chExt cx="6918864" cy="24801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5924" y="1788126"/>
              <a:ext cx="6918864" cy="24801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05924" y="4682674"/>
            <a:ext cx="6918864" cy="2418349"/>
            <a:chOff x="7005924" y="4682674"/>
            <a:chExt cx="6918864" cy="24183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05924" y="4682674"/>
              <a:ext cx="6918864" cy="24183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4272" y="8543964"/>
            <a:ext cx="6918864" cy="367120"/>
            <a:chOff x="6954272" y="8543964"/>
            <a:chExt cx="6918864" cy="3671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54272" y="8543964"/>
              <a:ext cx="6918864" cy="3671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54272" y="7442901"/>
            <a:ext cx="6918864" cy="789396"/>
            <a:chOff x="6954272" y="7442901"/>
            <a:chExt cx="6918864" cy="78939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54272" y="7442901"/>
              <a:ext cx="6918864" cy="78939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11344" y="6413830"/>
            <a:ext cx="4833558" cy="12158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5151" y="1123291"/>
            <a:ext cx="1694880" cy="20626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070" y="1679030"/>
            <a:ext cx="1788767" cy="6095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63065" y="2151399"/>
            <a:ext cx="4628510" cy="6171429"/>
            <a:chOff x="6263065" y="2151399"/>
            <a:chExt cx="4628510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3065" y="2151399"/>
              <a:ext cx="4628510" cy="617142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36950" y="3289406"/>
            <a:ext cx="3601176" cy="75005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28555" y="2872951"/>
            <a:ext cx="5219732" cy="118118"/>
            <a:chOff x="11528555" y="2872951"/>
            <a:chExt cx="5219732" cy="1181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28555" y="2872951"/>
              <a:ext cx="5219732" cy="118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9442" y="667569"/>
            <a:ext cx="17145738" cy="46646"/>
            <a:chOff x="1649442" y="667569"/>
            <a:chExt cx="17145738" cy="466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5151" y="1678866"/>
            <a:ext cx="2964594" cy="20721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068" y="1158688"/>
            <a:ext cx="1441748" cy="6095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26281" y="1417729"/>
            <a:ext cx="6998183" cy="135988"/>
            <a:chOff x="9926281" y="1417729"/>
            <a:chExt cx="6998183" cy="1359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6281" y="1417729"/>
              <a:ext cx="6998183" cy="1359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35141" y="5496663"/>
            <a:ext cx="4625159" cy="2775095"/>
            <a:chOff x="13735141" y="5496663"/>
            <a:chExt cx="4625159" cy="27750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35141" y="5496663"/>
              <a:ext cx="4625159" cy="2775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18685" y="5496663"/>
            <a:ext cx="4625159" cy="2775095"/>
            <a:chOff x="9118685" y="5496663"/>
            <a:chExt cx="4625159" cy="27750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8685" y="5496663"/>
              <a:ext cx="4625159" cy="2775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05501" y="5496663"/>
            <a:ext cx="4625159" cy="2775095"/>
            <a:chOff x="4505501" y="5496663"/>
            <a:chExt cx="4625159" cy="27750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5501" y="5496663"/>
              <a:ext cx="4625159" cy="2775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11825" y="5496663"/>
            <a:ext cx="4625159" cy="2775095"/>
            <a:chOff x="-111825" y="5496663"/>
            <a:chExt cx="4625159" cy="27750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11825" y="5496663"/>
              <a:ext cx="4625159" cy="277509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75073" y="2065481"/>
            <a:ext cx="5020520" cy="12812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49442" y="667569"/>
            <a:ext cx="17145738" cy="46646"/>
            <a:chOff x="1649442" y="667569"/>
            <a:chExt cx="17145738" cy="466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833" y="1678866"/>
            <a:ext cx="2964594" cy="20626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2751" y="1158688"/>
            <a:ext cx="1523357" cy="5433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30416" y="1631057"/>
            <a:ext cx="6998183" cy="135988"/>
            <a:chOff x="10030416" y="1631057"/>
            <a:chExt cx="6998183" cy="1359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0416" y="1631057"/>
              <a:ext cx="6998183" cy="13598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79208" y="2278809"/>
            <a:ext cx="5020520" cy="12812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68147" y="5846942"/>
            <a:ext cx="2948313" cy="2634986"/>
            <a:chOff x="13568147" y="5846942"/>
            <a:chExt cx="2948313" cy="2634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8147" y="5846942"/>
              <a:ext cx="2948313" cy="26349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00585" y="6030984"/>
            <a:ext cx="1493950" cy="14751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81732" y="5553898"/>
            <a:ext cx="3680912" cy="2627263"/>
            <a:chOff x="2081732" y="5553898"/>
            <a:chExt cx="3680912" cy="262726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81732" y="5553898"/>
              <a:ext cx="3680912" cy="2627263"/>
              <a:chOff x="2081732" y="5553898"/>
              <a:chExt cx="3680912" cy="262726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081732" y="5553898"/>
                <a:ext cx="3680912" cy="2627263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4824" y="6086062"/>
              <a:ext cx="1414427" cy="147512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12849" y="7218077"/>
              <a:ext cx="1993358" cy="4571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4107" y="5846942"/>
            <a:ext cx="3680912" cy="2637987"/>
            <a:chOff x="5914107" y="5846942"/>
            <a:chExt cx="3680912" cy="263798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914107" y="5846942"/>
              <a:ext cx="3680912" cy="2637987"/>
              <a:chOff x="5914107" y="5846942"/>
              <a:chExt cx="3680912" cy="263798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914107" y="5846942"/>
                <a:ext cx="3680912" cy="2637987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9797" y="6072292"/>
              <a:ext cx="1486217" cy="1475122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42782" y="7218077"/>
              <a:ext cx="1997539" cy="4571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32712" y="5553898"/>
            <a:ext cx="3680912" cy="2637987"/>
            <a:chOff x="9732712" y="5553898"/>
            <a:chExt cx="3680912" cy="263798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732712" y="5553898"/>
              <a:ext cx="3680912" cy="2637987"/>
              <a:chOff x="9732712" y="5553898"/>
              <a:chExt cx="3680912" cy="263798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732712" y="5553898"/>
                <a:ext cx="3680912" cy="263798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65589" y="6030984"/>
              <a:ext cx="1485484" cy="1475122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82382" y="7218077"/>
              <a:ext cx="1962358" cy="45713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03620" y="7218077"/>
            <a:ext cx="2033034" cy="75756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649442" y="667569"/>
            <a:ext cx="17145738" cy="46646"/>
            <a:chOff x="1649442" y="667569"/>
            <a:chExt cx="17145738" cy="4664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13206" y="6404061"/>
            <a:ext cx="9268595" cy="2087506"/>
            <a:chOff x="6513206" y="6404061"/>
            <a:chExt cx="9268595" cy="20875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3206" y="6404061"/>
              <a:ext cx="9268595" cy="20875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068" y="1163657"/>
            <a:ext cx="1699310" cy="5433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3687" y="2906143"/>
            <a:ext cx="4817682" cy="19301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5593" y="1957079"/>
            <a:ext cx="3427945" cy="8741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9442" y="667569"/>
            <a:ext cx="17145738" cy="46646"/>
            <a:chOff x="1649442" y="667569"/>
            <a:chExt cx="17145738" cy="466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02209" y="1209370"/>
            <a:ext cx="6171429" cy="3469734"/>
            <a:chOff x="11902209" y="1209370"/>
            <a:chExt cx="6171429" cy="34697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02209" y="1209370"/>
              <a:ext cx="6171429" cy="34697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3206" y="2745686"/>
            <a:ext cx="9268595" cy="3658375"/>
            <a:chOff x="6513206" y="2745686"/>
            <a:chExt cx="9268595" cy="36583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3206" y="2745686"/>
              <a:ext cx="9268595" cy="36583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99799" y="1784896"/>
            <a:ext cx="8942550" cy="7316493"/>
            <a:chOff x="5999799" y="1784896"/>
            <a:chExt cx="8942550" cy="73164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9799" y="1784896"/>
              <a:ext cx="8942550" cy="73164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5151" y="1683835"/>
            <a:ext cx="2964594" cy="20626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068" y="1163657"/>
            <a:ext cx="1699310" cy="5433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5159" y="4034735"/>
            <a:ext cx="717074" cy="152697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5391" y="5468182"/>
            <a:ext cx="4226882" cy="15201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11345" y="4264240"/>
            <a:ext cx="3572840" cy="9117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9442" y="667569"/>
            <a:ext cx="17145738" cy="46646"/>
            <a:chOff x="1649442" y="667569"/>
            <a:chExt cx="17145738" cy="466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23979" y="1209370"/>
            <a:ext cx="5077186" cy="3046312"/>
            <a:chOff x="12523979" y="1209370"/>
            <a:chExt cx="5077186" cy="30463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23979" y="1209370"/>
              <a:ext cx="5077186" cy="30463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22003" y="5123180"/>
            <a:ext cx="6202719" cy="3900528"/>
            <a:chOff x="11922003" y="5123180"/>
            <a:chExt cx="6202719" cy="39005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22003" y="5123180"/>
              <a:ext cx="6202719" cy="39005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5151" y="1683835"/>
            <a:ext cx="2964594" cy="20626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068" y="1163657"/>
            <a:ext cx="1699310" cy="5433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5155" y="4034736"/>
            <a:ext cx="861036" cy="152697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5134" y="6874487"/>
            <a:ext cx="3169415" cy="22793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46802" y="4310041"/>
            <a:ext cx="3886802" cy="8646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49442" y="667569"/>
            <a:ext cx="17145738" cy="46646"/>
            <a:chOff x="1649442" y="667569"/>
            <a:chExt cx="17145738" cy="466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5721" y="1636026"/>
            <a:ext cx="8918058" cy="7403486"/>
            <a:chOff x="6545721" y="1636026"/>
            <a:chExt cx="8918058" cy="74034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5721" y="1636026"/>
              <a:ext cx="8918058" cy="74034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02209" y="4912227"/>
            <a:ext cx="6077172" cy="4294535"/>
            <a:chOff x="11902209" y="4912227"/>
            <a:chExt cx="6077172" cy="42945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02209" y="4912227"/>
              <a:ext cx="6077172" cy="429453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1820" y="5711639"/>
            <a:ext cx="4979234" cy="11572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02209" y="1209370"/>
            <a:ext cx="6171429" cy="3702857"/>
            <a:chOff x="11902209" y="1209370"/>
            <a:chExt cx="6171429" cy="37028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2209" y="1209370"/>
              <a:ext cx="6171429" cy="370285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45132" y="9033212"/>
            <a:ext cx="4504949" cy="8666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5151" y="1683835"/>
            <a:ext cx="2964594" cy="20626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068" y="1163657"/>
            <a:ext cx="1699310" cy="5433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5160" y="3987608"/>
            <a:ext cx="859188" cy="152697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4915" y="5421058"/>
            <a:ext cx="4754196" cy="12158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6383" y="4307122"/>
            <a:ext cx="3955240" cy="8855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49442" y="667569"/>
            <a:ext cx="17145738" cy="46646"/>
            <a:chOff x="1649442" y="667569"/>
            <a:chExt cx="17145738" cy="466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75330" y="1958816"/>
            <a:ext cx="7819604" cy="2505778"/>
            <a:chOff x="6375330" y="1958816"/>
            <a:chExt cx="7819604" cy="25057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5330" y="1958816"/>
              <a:ext cx="7819604" cy="25057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96333" y="974500"/>
            <a:ext cx="6146891" cy="3455939"/>
            <a:chOff x="11896333" y="974500"/>
            <a:chExt cx="6146891" cy="34559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96333" y="974500"/>
              <a:ext cx="6146891" cy="34559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75330" y="4468812"/>
            <a:ext cx="7819604" cy="547648"/>
            <a:chOff x="6375330" y="4468812"/>
            <a:chExt cx="7819604" cy="5476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75330" y="4468812"/>
              <a:ext cx="7819604" cy="5476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75330" y="4996020"/>
            <a:ext cx="10354959" cy="4346962"/>
            <a:chOff x="6375330" y="4996020"/>
            <a:chExt cx="10354959" cy="43469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75330" y="4996020"/>
              <a:ext cx="10354959" cy="434696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11344" y="6904430"/>
            <a:ext cx="4790406" cy="12158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5151" y="1683835"/>
            <a:ext cx="2964594" cy="20626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068" y="1163657"/>
            <a:ext cx="1699310" cy="5433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5155" y="3987612"/>
            <a:ext cx="876131" cy="152697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1344" y="6065258"/>
            <a:ext cx="3491082" cy="8666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6383" y="4307126"/>
            <a:ext cx="4373411" cy="8646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49442" y="667569"/>
            <a:ext cx="17145738" cy="46646"/>
            <a:chOff x="1649442" y="667569"/>
            <a:chExt cx="17145738" cy="466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066" y="1151754"/>
            <a:ext cx="4625159" cy="2775095"/>
            <a:chOff x="13418066" y="1151754"/>
            <a:chExt cx="4625159" cy="27750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18066" y="1151754"/>
              <a:ext cx="4625159" cy="2775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92653" y="1422698"/>
            <a:ext cx="6354393" cy="2358739"/>
            <a:chOff x="6692653" y="1422698"/>
            <a:chExt cx="6354393" cy="23587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2653" y="1422698"/>
              <a:ext cx="6354393" cy="23587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92653" y="3781437"/>
            <a:ext cx="6354393" cy="5048169"/>
            <a:chOff x="6692653" y="3781437"/>
            <a:chExt cx="6354393" cy="50481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92653" y="3781437"/>
              <a:ext cx="6354393" cy="504816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11344" y="5358925"/>
            <a:ext cx="4520568" cy="8093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2022-07-28T18:01:25Z</dcterms:created>
  <dcterms:modified xsi:type="dcterms:W3CDTF">2022-07-28T18:01:25Z</dcterms:modified>
</cp:coreProperties>
</file>