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2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3.png" ContentType="image/png"/>
  <Override PartName="/ppt/media/image9.svg" ContentType="image/svg"/>
  <Override PartName="/ppt/media/image1.jpeg" ContentType="image/jpeg"/>
  <Override PartName="/ppt/media/image3.svg" ContentType="image/svg"/>
  <Override PartName="/ppt/media/image10.png" ContentType="image/png"/>
  <Override PartName="/ppt/media/image6.png" ContentType="image/png"/>
  <Override PartName="/ppt/media/image15.png" ContentType="image/png"/>
  <Override PartName="/ppt/media/image2.png" ContentType="image/png"/>
  <Override PartName="/ppt/media/image4.jpeg" ContentType="image/jpeg"/>
  <Override PartName="/ppt/media/image7.svg" ContentType="image/svg"/>
  <Override PartName="/ppt/media/image11.svg" ContentType="image/svg"/>
  <Override PartName="/ppt/media/image14.png" ContentType="image/png"/>
  <Override PartName="/ppt/media/image5.png" ContentType="image/png"/>
  <Override PartName="/ppt/media/image8.png" ContentType="image/png"/>
  <Override PartName="/ppt/media/image12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</p:sld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" Target="slides/slide1.xml"/><Relationship Id="rId32" Type="http://schemas.openxmlformats.org/officeDocument/2006/relationships/slide" Target="slides/slide2.xml"/><Relationship Id="rId33" Type="http://schemas.openxmlformats.org/officeDocument/2006/relationships/slide" Target="slides/slide3.xml"/><Relationship Id="rId34" Type="http://schemas.openxmlformats.org/officeDocument/2006/relationships/slide" Target="slides/slide4.xml"/><Relationship Id="rId35" Type="http://schemas.openxmlformats.org/officeDocument/2006/relationships/slide" Target="slides/slide5.xml"/><Relationship Id="rId36" Type="http://schemas.openxmlformats.org/officeDocument/2006/relationships/slide" Target="slides/slide6.xml"/><Relationship Id="rId37" Type="http://schemas.openxmlformats.org/officeDocument/2006/relationships/slide" Target="slides/slide7.xml"/><Relationship Id="rId38" Type="http://schemas.openxmlformats.org/officeDocument/2006/relationships/slide" Target="slides/slide8.xml"/><Relationship Id="rId39" Type="http://schemas.openxmlformats.org/officeDocument/2006/relationships/slide" Target="slides/slide9.xml"/><Relationship Id="rId40" Type="http://schemas.openxmlformats.org/officeDocument/2006/relationships/slide" Target="slides/slide10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F30938-14C0-476B-B929-A868F70185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A9874413-A900-400F-B428-93AF5C1DBA0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0776319F-1A19-4E50-993F-D8F3AF61EA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93603576-6F05-4D70-9A39-7D002B4C6F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B264E0A4-4B7C-4569-9AAF-91EF2FC6E5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B21C76C4-A502-4BA8-A89D-E51F64F248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le of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74768A6D-8E07-4CFE-8247-5846B7DD0B8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DD5F04E2-70EC-4CCA-8719-6C0CCA1D5D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58E2A129-4773-4E7B-965E-EB7A32D2DF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FBEBF7C3-DD18-4B70-9381-3A2F5EC864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Jigsaw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0B21A8B6-51B1-4583-A189-8DEBABEE5B3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6B8D8E6-74F4-492D-A1A2-1A8A5F7A73E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16F9AF51-4BBE-4FB3-BBF7-F57E36D4F0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3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4DC7D4A5-7121-4AD1-9163-6D29C02790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89426300-7709-493F-A563-6285B94C9D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2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98639D24-CB56-48FE-A210-E9DFDE3889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2869A5B1-6CBC-4DBF-B0FC-20B03FDFB5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3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4AAC4ED4-8ECB-43DC-84E3-DCCA5954A8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6B4C3175-232B-430D-9A44-848C48810B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le of Conten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464F1F79-B0C6-48B9-8B15-593B0F970A5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3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C878C2B3-295B-4D55-B070-78049BCA55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0D278249-1861-481F-AA06-E8B7B4DF3A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524585-9A7E-4AF9-8697-28A7F69D587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5228669-23CD-4DF7-B674-DDA3899F19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27A4296-B6A9-476B-89D5-6636389FD57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1F70496D-FA0F-46ED-BC84-7C8FF8853F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8EFD553-C5C6-4C57-851F-A5FC39081E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B066951-ECE7-469F-B34D-CAC475507A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39A6A01-B17B-4675-AA7D-C466E3ABCB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4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4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svg"/><Relationship Id="rId16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4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4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svg"/><Relationship Id="rId16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image" Target="../media/image1.jpeg"/><Relationship Id="rId18" Type="http://schemas.openxmlformats.org/officeDocument/2006/relationships/image" Target="../media/image1.jpeg"/><Relationship Id="rId19" Type="http://schemas.openxmlformats.org/officeDocument/2006/relationships/image" Target="../media/image1.jpeg"/><Relationship Id="rId20" Type="http://schemas.openxmlformats.org/officeDocument/2006/relationships/image" Target="../media/image1.jpeg"/><Relationship Id="rId21" Type="http://schemas.openxmlformats.org/officeDocument/2006/relationships/image" Target="../media/image1.jpeg"/><Relationship Id="rId22" Type="http://schemas.openxmlformats.org/officeDocument/2006/relationships/image" Target="../media/image1.jpeg"/><Relationship Id="rId23" Type="http://schemas.openxmlformats.org/officeDocument/2006/relationships/image" Target="../media/image1.jpeg"/><Relationship Id="rId24" Type="http://schemas.openxmlformats.org/officeDocument/2006/relationships/image" Target="../media/image1.jpeg"/><Relationship Id="rId25" Type="http://schemas.openxmlformats.org/officeDocument/2006/relationships/image" Target="../media/image1.jpeg"/><Relationship Id="rId26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svg"/><Relationship Id="rId16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"/>
          <p:cNvGrpSpPr/>
          <p:nvPr/>
        </p:nvGrpSpPr>
        <p:grpSpPr>
          <a:xfrm>
            <a:off x="0" y="0"/>
            <a:ext cx="10080360" cy="4114440"/>
            <a:chOff x="0" y="0"/>
            <a:chExt cx="10080360" cy="4114440"/>
          </a:xfrm>
        </p:grpSpPr>
        <p:sp>
          <p:nvSpPr>
            <p:cNvPr id="1" name="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" name="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120" cy="6397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400" y="1920240"/>
              <a:ext cx="1279800" cy="18284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4560" y="548640"/>
              <a:ext cx="1279800" cy="1828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4720" y="118872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6240" y="0"/>
              <a:ext cx="1462680" cy="9140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3440" y="914400"/>
              <a:ext cx="1005480" cy="456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4720" y="1737360"/>
              <a:ext cx="3108600" cy="10054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4800" y="2743200"/>
              <a:ext cx="1462680" cy="10054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3680" y="1463040"/>
              <a:ext cx="1554120" cy="4568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5200" y="1920240"/>
              <a:ext cx="1462680" cy="16455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3200" y="2377440"/>
              <a:ext cx="548280" cy="822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5360" y="0"/>
              <a:ext cx="1485000" cy="14626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6560" y="0"/>
              <a:ext cx="273960" cy="10054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480" y="0"/>
              <a:ext cx="182520" cy="9140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520"/>
              <a:ext cx="365400" cy="10969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601200" y="2560320"/>
              <a:ext cx="365400" cy="15541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8240" y="182880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1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AED447-3CBA-4685-B71A-DC57C70C849B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3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"/>
          <p:cNvSpPr/>
          <p:nvPr/>
        </p:nvSpPr>
        <p:spPr>
          <a:xfrm>
            <a:off x="677196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5813280" y="38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85" name=""/>
          <p:cNvSpPr/>
          <p:nvPr/>
        </p:nvSpPr>
        <p:spPr>
          <a:xfrm>
            <a:off x="7589520" y="256032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86" name=""/>
          <p:cNvSpPr/>
          <p:nvPr/>
        </p:nvSpPr>
        <p:spPr>
          <a:xfrm>
            <a:off x="3200400" y="7315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87" name=""/>
          <p:cNvSpPr/>
          <p:nvPr/>
        </p:nvSpPr>
        <p:spPr>
          <a:xfrm>
            <a:off x="1424160" y="34891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88" name=""/>
          <p:cNvSpPr/>
          <p:nvPr/>
        </p:nvSpPr>
        <p:spPr>
          <a:xfrm>
            <a:off x="700920" y="1900080"/>
            <a:ext cx="1401840" cy="1848600"/>
          </a:xfrm>
          <a:custGeom>
            <a:avLst/>
            <a:gdLst>
              <a:gd name="textAreaLeft" fmla="*/ 0 w 1401840"/>
              <a:gd name="textAreaRight" fmla="*/ 1402200 w 1401840"/>
              <a:gd name="textAreaTop" fmla="*/ 0 h 1848600"/>
              <a:gd name="textAreaBottom" fmla="*/ 1848960 h 184860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9" name=""/>
          <p:cNvSpPr/>
          <p:nvPr/>
        </p:nvSpPr>
        <p:spPr>
          <a:xfrm>
            <a:off x="3931920" y="2011680"/>
            <a:ext cx="975600" cy="1371240"/>
          </a:xfrm>
          <a:custGeom>
            <a:avLst/>
            <a:gdLst>
              <a:gd name="textAreaLeft" fmla="*/ 0 w 975600"/>
              <a:gd name="textAreaRight" fmla="*/ 975960 w 97560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0" name=""/>
          <p:cNvSpPr/>
          <p:nvPr/>
        </p:nvSpPr>
        <p:spPr>
          <a:xfrm>
            <a:off x="7724880" y="2103120"/>
            <a:ext cx="778680" cy="1462680"/>
          </a:xfrm>
          <a:custGeom>
            <a:avLst/>
            <a:gdLst>
              <a:gd name="textAreaLeft" fmla="*/ 0 w 778680"/>
              <a:gd name="textAreaRight" fmla="*/ 779040 w 778680"/>
              <a:gd name="textAreaTop" fmla="*/ 0 h 1462680"/>
              <a:gd name="textAreaBottom" fmla="*/ 1463040 h 146268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1" name=""/>
          <p:cNvSpPr/>
          <p:nvPr/>
        </p:nvSpPr>
        <p:spPr>
          <a:xfrm>
            <a:off x="1424160" y="47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92" name=""/>
          <p:cNvSpPr/>
          <p:nvPr/>
        </p:nvSpPr>
        <p:spPr>
          <a:xfrm>
            <a:off x="288720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ftr" idx="28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29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BD00FE-B958-4496-9CA8-47223C8CFB4B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0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"/>
          <p:cNvGrpSpPr/>
          <p:nvPr/>
        </p:nvGrpSpPr>
        <p:grpSpPr>
          <a:xfrm>
            <a:off x="2982960" y="1585440"/>
            <a:ext cx="5982120" cy="3149640"/>
            <a:chOff x="2982960" y="1585440"/>
            <a:chExt cx="5982120" cy="3149640"/>
          </a:xfrm>
        </p:grpSpPr>
        <p:sp>
          <p:nvSpPr>
            <p:cNvPr id="199" name=""/>
            <p:cNvSpPr/>
            <p:nvPr/>
          </p:nvSpPr>
          <p:spPr>
            <a:xfrm>
              <a:off x="3570480" y="1888200"/>
              <a:ext cx="4926960" cy="262296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0" name=""/>
            <p:cNvSpPr/>
            <p:nvPr/>
          </p:nvSpPr>
          <p:spPr>
            <a:xfrm>
              <a:off x="3763800" y="1585440"/>
              <a:ext cx="4926960" cy="26229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1" name=""/>
            <p:cNvSpPr/>
            <p:nvPr/>
          </p:nvSpPr>
          <p:spPr>
            <a:xfrm>
              <a:off x="3844800" y="1768320"/>
              <a:ext cx="1096920" cy="1473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8000" spc="-1" strike="noStrike">
                  <a:solidFill>
                    <a:srgbClr val="000000"/>
                  </a:solidFill>
                  <a:latin typeface="Noto Sans"/>
                </a:rPr>
                <a:t>“</a:t>
              </a:r>
              <a:endParaRPr b="0" lang="en-US" sz="8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2" name=""/>
            <p:cNvSpPr/>
            <p:nvPr/>
          </p:nvSpPr>
          <p:spPr>
            <a:xfrm>
              <a:off x="7868160" y="3399840"/>
              <a:ext cx="1096920" cy="133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7200" spc="-1" strike="noStrike">
                  <a:solidFill>
                    <a:srgbClr val="000000"/>
                  </a:solidFill>
                  <a:latin typeface="Noto Sans"/>
                </a:rPr>
                <a:t>”</a:t>
              </a:r>
              <a:endParaRPr b="0" lang="en-US" sz="7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3" name=""/>
            <p:cNvSpPr/>
            <p:nvPr/>
          </p:nvSpPr>
          <p:spPr>
            <a:xfrm>
              <a:off x="2982960" y="4117320"/>
              <a:ext cx="1044360" cy="30240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204" name=""/>
          <p:cNvGrpSpPr/>
          <p:nvPr/>
        </p:nvGrpSpPr>
        <p:grpSpPr>
          <a:xfrm>
            <a:off x="-2093400" y="-402120"/>
            <a:ext cx="4945680" cy="8521200"/>
            <a:chOff x="-2093400" y="-402120"/>
            <a:chExt cx="4945680" cy="8521200"/>
          </a:xfrm>
        </p:grpSpPr>
        <p:sp>
          <p:nvSpPr>
            <p:cNvPr id="205" name=""/>
            <p:cNvSpPr/>
            <p:nvPr/>
          </p:nvSpPr>
          <p:spPr>
            <a:xfrm>
              <a:off x="-893160" y="4486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6" name=""/>
            <p:cNvSpPr/>
            <p:nvPr/>
          </p:nvSpPr>
          <p:spPr>
            <a:xfrm rot="5358000">
              <a:off x="-896760" y="5153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7" name=""/>
            <p:cNvSpPr/>
            <p:nvPr/>
          </p:nvSpPr>
          <p:spPr>
            <a:xfrm>
              <a:off x="-228960" y="5161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8" name=""/>
            <p:cNvSpPr/>
            <p:nvPr/>
          </p:nvSpPr>
          <p:spPr>
            <a:xfrm rot="5358000">
              <a:off x="-219600" y="4488840"/>
              <a:ext cx="1068120" cy="766080"/>
            </a:xfrm>
            <a:custGeom>
              <a:avLst/>
              <a:gdLst>
                <a:gd name="textAreaLeft" fmla="*/ 276840 w 1068120"/>
                <a:gd name="textAreaRight" fmla="*/ 791640 w 106812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09" name=""/>
            <p:cNvSpPr/>
            <p:nvPr/>
          </p:nvSpPr>
          <p:spPr>
            <a:xfrm>
              <a:off x="-228960" y="3826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0" name=""/>
            <p:cNvSpPr/>
            <p:nvPr/>
          </p:nvSpPr>
          <p:spPr>
            <a:xfrm rot="5358000">
              <a:off x="-1585440" y="44942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1" name=""/>
            <p:cNvSpPr/>
            <p:nvPr/>
          </p:nvSpPr>
          <p:spPr>
            <a:xfrm rot="5358000">
              <a:off x="-2237760" y="5170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2" name=""/>
            <p:cNvSpPr/>
            <p:nvPr/>
          </p:nvSpPr>
          <p:spPr>
            <a:xfrm rot="5358000">
              <a:off x="-896400" y="3821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3" name=""/>
            <p:cNvSpPr/>
            <p:nvPr/>
          </p:nvSpPr>
          <p:spPr>
            <a:xfrm rot="5358000">
              <a:off x="-221400" y="3154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4" name=""/>
            <p:cNvSpPr/>
            <p:nvPr/>
          </p:nvSpPr>
          <p:spPr>
            <a:xfrm>
              <a:off x="455040" y="4477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5" name=""/>
            <p:cNvSpPr/>
            <p:nvPr/>
          </p:nvSpPr>
          <p:spPr>
            <a:xfrm rot="5358000">
              <a:off x="470880" y="3821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6" name=""/>
            <p:cNvSpPr/>
            <p:nvPr/>
          </p:nvSpPr>
          <p:spPr>
            <a:xfrm>
              <a:off x="1158840" y="5170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7" name=""/>
            <p:cNvSpPr/>
            <p:nvPr/>
          </p:nvSpPr>
          <p:spPr>
            <a:xfrm>
              <a:off x="-1561680" y="51627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8" name=""/>
            <p:cNvSpPr/>
            <p:nvPr/>
          </p:nvSpPr>
          <p:spPr>
            <a:xfrm rot="5358000">
              <a:off x="461880" y="5170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19" name=""/>
            <p:cNvSpPr/>
            <p:nvPr/>
          </p:nvSpPr>
          <p:spPr>
            <a:xfrm flipH="1" rot="16242000">
              <a:off x="-231840" y="1793520"/>
              <a:ext cx="1068480" cy="76608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0" name=""/>
            <p:cNvSpPr/>
            <p:nvPr/>
          </p:nvSpPr>
          <p:spPr>
            <a:xfrm flipH="1" rot="16242000">
              <a:off x="419760" y="2469600"/>
              <a:ext cx="1068480" cy="76608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1" name=""/>
            <p:cNvSpPr/>
            <p:nvPr/>
          </p:nvSpPr>
          <p:spPr>
            <a:xfrm flipH="1">
              <a:off x="-246600" y="2462040"/>
              <a:ext cx="1072800" cy="766080"/>
            </a:xfrm>
            <a:custGeom>
              <a:avLst/>
              <a:gdLst>
                <a:gd name="textAreaLeft" fmla="*/ 278640 w 1072800"/>
                <a:gd name="textAreaRight" fmla="*/ 79524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1107720" y="1135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3" name=""/>
            <p:cNvSpPr/>
            <p:nvPr/>
          </p:nvSpPr>
          <p:spPr>
            <a:xfrm rot="5358000">
              <a:off x="1103400" y="18014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4" name=""/>
            <p:cNvSpPr/>
            <p:nvPr/>
          </p:nvSpPr>
          <p:spPr>
            <a:xfrm rot="5358000">
              <a:off x="414720" y="11426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5" name=""/>
            <p:cNvSpPr/>
            <p:nvPr/>
          </p:nvSpPr>
          <p:spPr>
            <a:xfrm>
              <a:off x="439200" y="18111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6" name=""/>
            <p:cNvSpPr/>
            <p:nvPr/>
          </p:nvSpPr>
          <p:spPr>
            <a:xfrm>
              <a:off x="423720" y="451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7" name=""/>
            <p:cNvSpPr/>
            <p:nvPr/>
          </p:nvSpPr>
          <p:spPr>
            <a:xfrm rot="5358000">
              <a:off x="-245880" y="43848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8" name=""/>
            <p:cNvSpPr/>
            <p:nvPr/>
          </p:nvSpPr>
          <p:spPr>
            <a:xfrm rot="5358000">
              <a:off x="435240" y="-2462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29" name=""/>
            <p:cNvSpPr/>
            <p:nvPr/>
          </p:nvSpPr>
          <p:spPr>
            <a:xfrm>
              <a:off x="1779480" y="179460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0" name=""/>
            <p:cNvSpPr/>
            <p:nvPr/>
          </p:nvSpPr>
          <p:spPr>
            <a:xfrm>
              <a:off x="1106280" y="-257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1" name=""/>
            <p:cNvSpPr/>
            <p:nvPr/>
          </p:nvSpPr>
          <p:spPr>
            <a:xfrm>
              <a:off x="-908280" y="17906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2" name=""/>
            <p:cNvSpPr/>
            <p:nvPr/>
          </p:nvSpPr>
          <p:spPr>
            <a:xfrm rot="5358000">
              <a:off x="-245160" y="582480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3" name=""/>
            <p:cNvSpPr/>
            <p:nvPr/>
          </p:nvSpPr>
          <p:spPr>
            <a:xfrm>
              <a:off x="427320" y="58539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4" name=""/>
            <p:cNvSpPr/>
            <p:nvPr/>
          </p:nvSpPr>
          <p:spPr>
            <a:xfrm>
              <a:off x="-236880" y="6494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5" name=""/>
            <p:cNvSpPr/>
            <p:nvPr/>
          </p:nvSpPr>
          <p:spPr>
            <a:xfrm rot="5358000">
              <a:off x="-929160" y="650160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6" name=""/>
            <p:cNvSpPr/>
            <p:nvPr/>
          </p:nvSpPr>
          <p:spPr>
            <a:xfrm rot="5358000">
              <a:off x="-246240" y="7197120"/>
              <a:ext cx="1068120" cy="766080"/>
            </a:xfrm>
            <a:custGeom>
              <a:avLst/>
              <a:gdLst>
                <a:gd name="textAreaLeft" fmla="*/ 276840 w 1068120"/>
                <a:gd name="textAreaRight" fmla="*/ 791640 w 106812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7" name=""/>
            <p:cNvSpPr/>
            <p:nvPr/>
          </p:nvSpPr>
          <p:spPr>
            <a:xfrm rot="5358000">
              <a:off x="426960" y="651816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38" name=""/>
            <p:cNvSpPr/>
            <p:nvPr/>
          </p:nvSpPr>
          <p:spPr>
            <a:xfrm>
              <a:off x="1103400" y="6530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39" name=""/>
          <p:cNvSpPr/>
          <p:nvPr/>
        </p:nvSpPr>
        <p:spPr>
          <a:xfrm>
            <a:off x="8538120" y="3877200"/>
            <a:ext cx="975600" cy="1371240"/>
          </a:xfrm>
          <a:custGeom>
            <a:avLst/>
            <a:gdLst>
              <a:gd name="textAreaLeft" fmla="*/ 0 w 975600"/>
              <a:gd name="textAreaRight" fmla="*/ 975960 w 97560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0" name=""/>
          <p:cNvSpPr/>
          <p:nvPr/>
        </p:nvSpPr>
        <p:spPr>
          <a:xfrm>
            <a:off x="7372080" y="497448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41" name=""/>
          <p:cNvSpPr/>
          <p:nvPr/>
        </p:nvSpPr>
        <p:spPr>
          <a:xfrm>
            <a:off x="7868160" y="-329040"/>
            <a:ext cx="2011320" cy="20113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ftr" idx="31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sldNum" idx="32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1FC113-6B90-4C17-80DA-789C34AE3CF2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dt" idx="33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8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"/>
          <p:cNvGrpSpPr/>
          <p:nvPr/>
        </p:nvGrpSpPr>
        <p:grpSpPr>
          <a:xfrm>
            <a:off x="2982960" y="1585440"/>
            <a:ext cx="5982120" cy="3149640"/>
            <a:chOff x="2982960" y="1585440"/>
            <a:chExt cx="5982120" cy="3149640"/>
          </a:xfrm>
        </p:grpSpPr>
        <p:sp>
          <p:nvSpPr>
            <p:cNvPr id="250" name=""/>
            <p:cNvSpPr/>
            <p:nvPr/>
          </p:nvSpPr>
          <p:spPr>
            <a:xfrm>
              <a:off x="3570480" y="1888200"/>
              <a:ext cx="4926960" cy="262296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1" name=""/>
            <p:cNvSpPr/>
            <p:nvPr/>
          </p:nvSpPr>
          <p:spPr>
            <a:xfrm>
              <a:off x="3763800" y="1585440"/>
              <a:ext cx="4926960" cy="26229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2" name=""/>
            <p:cNvSpPr/>
            <p:nvPr/>
          </p:nvSpPr>
          <p:spPr>
            <a:xfrm>
              <a:off x="3844800" y="1768320"/>
              <a:ext cx="1096920" cy="1473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8000" spc="-1" strike="noStrike">
                  <a:solidFill>
                    <a:srgbClr val="000000"/>
                  </a:solidFill>
                  <a:latin typeface="Noto Sans"/>
                </a:rPr>
                <a:t>“</a:t>
              </a:r>
              <a:endParaRPr b="0" lang="en-US" sz="8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3" name=""/>
            <p:cNvSpPr/>
            <p:nvPr/>
          </p:nvSpPr>
          <p:spPr>
            <a:xfrm>
              <a:off x="7868160" y="3399840"/>
              <a:ext cx="1096920" cy="133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7200" spc="-1" strike="noStrike">
                  <a:solidFill>
                    <a:srgbClr val="000000"/>
                  </a:solidFill>
                  <a:latin typeface="Noto Sans"/>
                </a:rPr>
                <a:t>”</a:t>
              </a:r>
              <a:endParaRPr b="0" lang="en-US" sz="7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4" name=""/>
            <p:cNvSpPr/>
            <p:nvPr/>
          </p:nvSpPr>
          <p:spPr>
            <a:xfrm>
              <a:off x="2982960" y="4117320"/>
              <a:ext cx="1044360" cy="30240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255" name=""/>
          <p:cNvGrpSpPr/>
          <p:nvPr/>
        </p:nvGrpSpPr>
        <p:grpSpPr>
          <a:xfrm>
            <a:off x="-2093400" y="-402120"/>
            <a:ext cx="4945680" cy="8521200"/>
            <a:chOff x="-2093400" y="-402120"/>
            <a:chExt cx="4945680" cy="8521200"/>
          </a:xfrm>
        </p:grpSpPr>
        <p:sp>
          <p:nvSpPr>
            <p:cNvPr id="256" name=""/>
            <p:cNvSpPr/>
            <p:nvPr/>
          </p:nvSpPr>
          <p:spPr>
            <a:xfrm>
              <a:off x="-893160" y="4486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7" name=""/>
            <p:cNvSpPr/>
            <p:nvPr/>
          </p:nvSpPr>
          <p:spPr>
            <a:xfrm rot="5358000">
              <a:off x="-896760" y="5153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8" name=""/>
            <p:cNvSpPr/>
            <p:nvPr/>
          </p:nvSpPr>
          <p:spPr>
            <a:xfrm>
              <a:off x="-228960" y="5161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59" name=""/>
            <p:cNvSpPr/>
            <p:nvPr/>
          </p:nvSpPr>
          <p:spPr>
            <a:xfrm rot="5358000">
              <a:off x="-219600" y="4488840"/>
              <a:ext cx="1068120" cy="766080"/>
            </a:xfrm>
            <a:custGeom>
              <a:avLst/>
              <a:gdLst>
                <a:gd name="textAreaLeft" fmla="*/ 276840 w 1068120"/>
                <a:gd name="textAreaRight" fmla="*/ 791640 w 106812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0" name=""/>
            <p:cNvSpPr/>
            <p:nvPr/>
          </p:nvSpPr>
          <p:spPr>
            <a:xfrm>
              <a:off x="-228960" y="3826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1" name=""/>
            <p:cNvSpPr/>
            <p:nvPr/>
          </p:nvSpPr>
          <p:spPr>
            <a:xfrm rot="5358000">
              <a:off x="-1585440" y="44942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2" name=""/>
            <p:cNvSpPr/>
            <p:nvPr/>
          </p:nvSpPr>
          <p:spPr>
            <a:xfrm rot="5358000">
              <a:off x="-2237760" y="5170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3" name=""/>
            <p:cNvSpPr/>
            <p:nvPr/>
          </p:nvSpPr>
          <p:spPr>
            <a:xfrm rot="5358000">
              <a:off x="-896400" y="3821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4" name=""/>
            <p:cNvSpPr/>
            <p:nvPr/>
          </p:nvSpPr>
          <p:spPr>
            <a:xfrm rot="5358000">
              <a:off x="-221400" y="3154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5" name=""/>
            <p:cNvSpPr/>
            <p:nvPr/>
          </p:nvSpPr>
          <p:spPr>
            <a:xfrm>
              <a:off x="455040" y="4477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6" name=""/>
            <p:cNvSpPr/>
            <p:nvPr/>
          </p:nvSpPr>
          <p:spPr>
            <a:xfrm rot="5358000">
              <a:off x="470880" y="3821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7" name=""/>
            <p:cNvSpPr/>
            <p:nvPr/>
          </p:nvSpPr>
          <p:spPr>
            <a:xfrm>
              <a:off x="1158840" y="5170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8" name=""/>
            <p:cNvSpPr/>
            <p:nvPr/>
          </p:nvSpPr>
          <p:spPr>
            <a:xfrm>
              <a:off x="-1561680" y="51627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69" name=""/>
            <p:cNvSpPr/>
            <p:nvPr/>
          </p:nvSpPr>
          <p:spPr>
            <a:xfrm rot="5358000">
              <a:off x="461880" y="5170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0" name=""/>
            <p:cNvSpPr/>
            <p:nvPr/>
          </p:nvSpPr>
          <p:spPr>
            <a:xfrm flipH="1" rot="16242000">
              <a:off x="-231840" y="1793520"/>
              <a:ext cx="1068480" cy="76608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1" name=""/>
            <p:cNvSpPr/>
            <p:nvPr/>
          </p:nvSpPr>
          <p:spPr>
            <a:xfrm flipH="1" rot="16242000">
              <a:off x="419760" y="2469600"/>
              <a:ext cx="1068480" cy="76608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2" name=""/>
            <p:cNvSpPr/>
            <p:nvPr/>
          </p:nvSpPr>
          <p:spPr>
            <a:xfrm flipH="1">
              <a:off x="-246600" y="2462040"/>
              <a:ext cx="1072800" cy="766080"/>
            </a:xfrm>
            <a:custGeom>
              <a:avLst/>
              <a:gdLst>
                <a:gd name="textAreaLeft" fmla="*/ 278640 w 1072800"/>
                <a:gd name="textAreaRight" fmla="*/ 79524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3" name=""/>
            <p:cNvSpPr/>
            <p:nvPr/>
          </p:nvSpPr>
          <p:spPr>
            <a:xfrm>
              <a:off x="1107720" y="1135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4" name=""/>
            <p:cNvSpPr/>
            <p:nvPr/>
          </p:nvSpPr>
          <p:spPr>
            <a:xfrm rot="5358000">
              <a:off x="1103400" y="18014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5" name=""/>
            <p:cNvSpPr/>
            <p:nvPr/>
          </p:nvSpPr>
          <p:spPr>
            <a:xfrm rot="5358000">
              <a:off x="414720" y="11426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6" name=""/>
            <p:cNvSpPr/>
            <p:nvPr/>
          </p:nvSpPr>
          <p:spPr>
            <a:xfrm>
              <a:off x="439200" y="18111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7" name=""/>
            <p:cNvSpPr/>
            <p:nvPr/>
          </p:nvSpPr>
          <p:spPr>
            <a:xfrm>
              <a:off x="423720" y="451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8" name=""/>
            <p:cNvSpPr/>
            <p:nvPr/>
          </p:nvSpPr>
          <p:spPr>
            <a:xfrm rot="5358000">
              <a:off x="-245880" y="43848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79" name=""/>
            <p:cNvSpPr/>
            <p:nvPr/>
          </p:nvSpPr>
          <p:spPr>
            <a:xfrm rot="5358000">
              <a:off x="435240" y="-2462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0" name=""/>
            <p:cNvSpPr/>
            <p:nvPr/>
          </p:nvSpPr>
          <p:spPr>
            <a:xfrm>
              <a:off x="1779480" y="179460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1" name=""/>
            <p:cNvSpPr/>
            <p:nvPr/>
          </p:nvSpPr>
          <p:spPr>
            <a:xfrm>
              <a:off x="1106280" y="-257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2" name=""/>
            <p:cNvSpPr/>
            <p:nvPr/>
          </p:nvSpPr>
          <p:spPr>
            <a:xfrm>
              <a:off x="-908280" y="17906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3" name=""/>
            <p:cNvSpPr/>
            <p:nvPr/>
          </p:nvSpPr>
          <p:spPr>
            <a:xfrm rot="5358000">
              <a:off x="-245160" y="582480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4" name=""/>
            <p:cNvSpPr/>
            <p:nvPr/>
          </p:nvSpPr>
          <p:spPr>
            <a:xfrm>
              <a:off x="427320" y="58539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5" name=""/>
            <p:cNvSpPr/>
            <p:nvPr/>
          </p:nvSpPr>
          <p:spPr>
            <a:xfrm>
              <a:off x="-236880" y="6494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6" name=""/>
            <p:cNvSpPr/>
            <p:nvPr/>
          </p:nvSpPr>
          <p:spPr>
            <a:xfrm rot="5358000">
              <a:off x="-929160" y="650160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7" name=""/>
            <p:cNvSpPr/>
            <p:nvPr/>
          </p:nvSpPr>
          <p:spPr>
            <a:xfrm rot="5358000">
              <a:off x="-246240" y="7197120"/>
              <a:ext cx="1068120" cy="766080"/>
            </a:xfrm>
            <a:custGeom>
              <a:avLst/>
              <a:gdLst>
                <a:gd name="textAreaLeft" fmla="*/ 276840 w 1068120"/>
                <a:gd name="textAreaRight" fmla="*/ 791640 w 106812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8" name=""/>
            <p:cNvSpPr/>
            <p:nvPr/>
          </p:nvSpPr>
          <p:spPr>
            <a:xfrm rot="5358000">
              <a:off x="426960" y="651816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89" name=""/>
            <p:cNvSpPr/>
            <p:nvPr/>
          </p:nvSpPr>
          <p:spPr>
            <a:xfrm>
              <a:off x="1103400" y="6530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290" name=""/>
          <p:cNvSpPr/>
          <p:nvPr/>
        </p:nvSpPr>
        <p:spPr>
          <a:xfrm>
            <a:off x="8538120" y="3877200"/>
            <a:ext cx="975600" cy="1371240"/>
          </a:xfrm>
          <a:custGeom>
            <a:avLst/>
            <a:gdLst>
              <a:gd name="textAreaLeft" fmla="*/ 0 w 975600"/>
              <a:gd name="textAreaRight" fmla="*/ 975960 w 97560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91" name=""/>
          <p:cNvSpPr/>
          <p:nvPr/>
        </p:nvSpPr>
        <p:spPr>
          <a:xfrm>
            <a:off x="7372080" y="497448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92" name=""/>
          <p:cNvSpPr/>
          <p:nvPr/>
        </p:nvSpPr>
        <p:spPr>
          <a:xfrm>
            <a:off x="7868160" y="-329040"/>
            <a:ext cx="2011320" cy="20113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ftr" idx="34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35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13A996-FFB6-48AE-BB3B-0FEB5D01CC8E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dt" idx="36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8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"/>
          <p:cNvSpPr/>
          <p:nvPr/>
        </p:nvSpPr>
        <p:spPr>
          <a:xfrm>
            <a:off x="8266320" y="41155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299" name=""/>
          <p:cNvSpPr/>
          <p:nvPr/>
        </p:nvSpPr>
        <p:spPr>
          <a:xfrm>
            <a:off x="7717680" y="-54828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300" name=""/>
          <p:cNvGrpSpPr/>
          <p:nvPr/>
        </p:nvGrpSpPr>
        <p:grpSpPr>
          <a:xfrm>
            <a:off x="-147240" y="-295920"/>
            <a:ext cx="915120" cy="1280520"/>
            <a:chOff x="-147240" y="-295920"/>
            <a:chExt cx="915120" cy="1280520"/>
          </a:xfrm>
        </p:grpSpPr>
        <p:sp>
          <p:nvSpPr>
            <p:cNvPr id="301" name=""/>
            <p:cNvSpPr/>
            <p:nvPr/>
          </p:nvSpPr>
          <p:spPr>
            <a:xfrm flipV="1" rot="5395800">
              <a:off x="219240" y="801360"/>
              <a:ext cx="182520" cy="182520"/>
            </a:xfrm>
            <a:prstGeom prst="ellipse">
              <a:avLst/>
            </a:prstGeom>
            <a:blipFill rotWithShape="0">
              <a:blip r:embed="rId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2" name=""/>
            <p:cNvSpPr/>
            <p:nvPr/>
          </p:nvSpPr>
          <p:spPr>
            <a:xfrm flipV="1" rot="5395800">
              <a:off x="218880" y="435600"/>
              <a:ext cx="182520" cy="182520"/>
            </a:xfrm>
            <a:prstGeom prst="ellipse">
              <a:avLst/>
            </a:prstGeom>
            <a:blipFill rotWithShape="0">
              <a:blip r:embed="rId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3" name=""/>
            <p:cNvSpPr/>
            <p:nvPr/>
          </p:nvSpPr>
          <p:spPr>
            <a:xfrm flipV="1" rot="5395800">
              <a:off x="218520" y="70200"/>
              <a:ext cx="182520" cy="182520"/>
            </a:xfrm>
            <a:prstGeom prst="ellipse">
              <a:avLst/>
            </a:prstGeom>
            <a:blipFill rotWithShape="0">
              <a:blip r:embed="rId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4" name=""/>
            <p:cNvSpPr/>
            <p:nvPr/>
          </p:nvSpPr>
          <p:spPr>
            <a:xfrm flipV="1" rot="5395800">
              <a:off x="217800" y="-295200"/>
              <a:ext cx="182520" cy="182520"/>
            </a:xfrm>
            <a:prstGeom prst="ellipse">
              <a:avLst/>
            </a:prstGeom>
            <a:blipFill rotWithShape="0">
              <a:blip r:embed="rId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5" name=""/>
            <p:cNvSpPr/>
            <p:nvPr/>
          </p:nvSpPr>
          <p:spPr>
            <a:xfrm flipV="1" rot="5395800">
              <a:off x="583920" y="-295560"/>
              <a:ext cx="182520" cy="182520"/>
            </a:xfrm>
            <a:prstGeom prst="ellipse">
              <a:avLst/>
            </a:prstGeom>
            <a:blipFill rotWithShape="0">
              <a:blip r:embed="rId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6" name=""/>
            <p:cNvSpPr/>
            <p:nvPr/>
          </p:nvSpPr>
          <p:spPr>
            <a:xfrm flipV="1" rot="5395800">
              <a:off x="584280" y="69480"/>
              <a:ext cx="182520" cy="182520"/>
            </a:xfrm>
            <a:prstGeom prst="ellipse">
              <a:avLst/>
            </a:prstGeom>
            <a:blipFill rotWithShape="0">
              <a:blip r:embed="rId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7" name=""/>
            <p:cNvSpPr/>
            <p:nvPr/>
          </p:nvSpPr>
          <p:spPr>
            <a:xfrm flipV="1" rot="5395800">
              <a:off x="584280" y="435240"/>
              <a:ext cx="182520" cy="182520"/>
            </a:xfrm>
            <a:prstGeom prst="ellipse">
              <a:avLst/>
            </a:prstGeom>
            <a:blipFill rotWithShape="0">
              <a:blip r:embed="rId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8" name=""/>
            <p:cNvSpPr/>
            <p:nvPr/>
          </p:nvSpPr>
          <p:spPr>
            <a:xfrm flipV="1" rot="5395800">
              <a:off x="585000" y="801360"/>
              <a:ext cx="182520" cy="182520"/>
            </a:xfrm>
            <a:prstGeom prst="ellipse">
              <a:avLst/>
            </a:prstGeom>
            <a:blipFill rotWithShape="0">
              <a:blip r:embed="rId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9" name=""/>
            <p:cNvSpPr/>
            <p:nvPr/>
          </p:nvSpPr>
          <p:spPr>
            <a:xfrm flipV="1" rot="5395800">
              <a:off x="-145800" y="801720"/>
              <a:ext cx="182520" cy="182520"/>
            </a:xfrm>
            <a:prstGeom prst="ellipse">
              <a:avLst/>
            </a:prstGeom>
            <a:blipFill rotWithShape="0">
              <a:blip r:embed="rId1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0" name=""/>
            <p:cNvSpPr/>
            <p:nvPr/>
          </p:nvSpPr>
          <p:spPr>
            <a:xfrm flipV="1" rot="5395800">
              <a:off x="-146520" y="436320"/>
              <a:ext cx="182520" cy="182520"/>
            </a:xfrm>
            <a:prstGeom prst="ellipse">
              <a:avLst/>
            </a:prstGeom>
            <a:blipFill rotWithShape="0">
              <a:blip r:embed="rId1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1" name=""/>
            <p:cNvSpPr/>
            <p:nvPr/>
          </p:nvSpPr>
          <p:spPr>
            <a:xfrm flipV="1" rot="5395800">
              <a:off x="-146520" y="70200"/>
              <a:ext cx="182520" cy="182520"/>
            </a:xfrm>
            <a:prstGeom prst="ellipse">
              <a:avLst/>
            </a:prstGeom>
            <a:blipFill rotWithShape="0">
              <a:blip r:embed="rId1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2" name=""/>
            <p:cNvSpPr/>
            <p:nvPr/>
          </p:nvSpPr>
          <p:spPr>
            <a:xfrm flipV="1" rot="5395800">
              <a:off x="-146880" y="-294840"/>
              <a:ext cx="182520" cy="182520"/>
            </a:xfrm>
            <a:prstGeom prst="ellipse">
              <a:avLst/>
            </a:prstGeom>
            <a:blipFill rotWithShape="0">
              <a:blip r:embed="rId1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313" name=""/>
          <p:cNvGrpSpPr/>
          <p:nvPr/>
        </p:nvGrpSpPr>
        <p:grpSpPr>
          <a:xfrm>
            <a:off x="9545040" y="4645800"/>
            <a:ext cx="915480" cy="1280880"/>
            <a:chOff x="9545040" y="4645800"/>
            <a:chExt cx="915480" cy="1280880"/>
          </a:xfrm>
        </p:grpSpPr>
        <p:sp>
          <p:nvSpPr>
            <p:cNvPr id="314" name=""/>
            <p:cNvSpPr/>
            <p:nvPr/>
          </p:nvSpPr>
          <p:spPr>
            <a:xfrm flipV="1" rot="5395800">
              <a:off x="991188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5" name=""/>
            <p:cNvSpPr/>
            <p:nvPr/>
          </p:nvSpPr>
          <p:spPr>
            <a:xfrm flipV="1" rot="5395800">
              <a:off x="9911520" y="5377680"/>
              <a:ext cx="182520" cy="182520"/>
            </a:xfrm>
            <a:prstGeom prst="ellipse">
              <a:avLst/>
            </a:prstGeom>
            <a:blipFill rotWithShape="0">
              <a:blip r:embed="rId1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6" name=""/>
            <p:cNvSpPr/>
            <p:nvPr/>
          </p:nvSpPr>
          <p:spPr>
            <a:xfrm flipV="1" rot="5395800">
              <a:off x="9911160" y="5012280"/>
              <a:ext cx="182520" cy="182520"/>
            </a:xfrm>
            <a:prstGeom prst="ellipse">
              <a:avLst/>
            </a:prstGeom>
            <a:blipFill rotWithShape="0">
              <a:blip r:embed="rId1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7" name=""/>
            <p:cNvSpPr/>
            <p:nvPr/>
          </p:nvSpPr>
          <p:spPr>
            <a:xfrm flipV="1" rot="5395800">
              <a:off x="9910440" y="4646160"/>
              <a:ext cx="182520" cy="182520"/>
            </a:xfrm>
            <a:prstGeom prst="ellipse">
              <a:avLst/>
            </a:prstGeom>
            <a:blipFill rotWithShape="0">
              <a:blip r:embed="rId1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8" name=""/>
            <p:cNvSpPr/>
            <p:nvPr/>
          </p:nvSpPr>
          <p:spPr>
            <a:xfrm flipV="1" rot="5395800">
              <a:off x="10276560" y="4645800"/>
              <a:ext cx="182520" cy="182520"/>
            </a:xfrm>
            <a:prstGeom prst="ellipse">
              <a:avLst/>
            </a:prstGeom>
            <a:blipFill rotWithShape="0">
              <a:blip r:embed="rId1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9" name=""/>
            <p:cNvSpPr/>
            <p:nvPr/>
          </p:nvSpPr>
          <p:spPr>
            <a:xfrm flipV="1" rot="5395800">
              <a:off x="10276920" y="5011560"/>
              <a:ext cx="182520" cy="182520"/>
            </a:xfrm>
            <a:prstGeom prst="ellipse">
              <a:avLst/>
            </a:prstGeom>
            <a:blipFill rotWithShape="0">
              <a:blip r:embed="rId1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0" name=""/>
            <p:cNvSpPr/>
            <p:nvPr/>
          </p:nvSpPr>
          <p:spPr>
            <a:xfrm flipV="1" rot="5395800">
              <a:off x="10276920" y="5377320"/>
              <a:ext cx="182520" cy="182520"/>
            </a:xfrm>
            <a:prstGeom prst="ellipse">
              <a:avLst/>
            </a:prstGeom>
            <a:blipFill rotWithShape="0">
              <a:blip r:embed="rId2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1" name=""/>
            <p:cNvSpPr/>
            <p:nvPr/>
          </p:nvSpPr>
          <p:spPr>
            <a:xfrm flipV="1" rot="5395800">
              <a:off x="10277640" y="5743440"/>
              <a:ext cx="182520" cy="182520"/>
            </a:xfrm>
            <a:prstGeom prst="ellipse">
              <a:avLst/>
            </a:prstGeom>
            <a:blipFill rotWithShape="0">
              <a:blip r:embed="rId2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2" name=""/>
            <p:cNvSpPr/>
            <p:nvPr/>
          </p:nvSpPr>
          <p:spPr>
            <a:xfrm flipV="1" rot="5395800">
              <a:off x="9546120" y="5743800"/>
              <a:ext cx="182520" cy="182520"/>
            </a:xfrm>
            <a:prstGeom prst="ellipse">
              <a:avLst/>
            </a:prstGeom>
            <a:blipFill rotWithShape="0">
              <a:blip r:embed="rId2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3" name=""/>
            <p:cNvSpPr/>
            <p:nvPr/>
          </p:nvSpPr>
          <p:spPr>
            <a:xfrm flipV="1" rot="5395800">
              <a:off x="9545400" y="5378400"/>
              <a:ext cx="182520" cy="182520"/>
            </a:xfrm>
            <a:prstGeom prst="ellipse">
              <a:avLst/>
            </a:prstGeom>
            <a:blipFill rotWithShape="0">
              <a:blip r:embed="rId2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4" name=""/>
            <p:cNvSpPr/>
            <p:nvPr/>
          </p:nvSpPr>
          <p:spPr>
            <a:xfrm flipV="1" rot="5395800">
              <a:off x="9545400" y="5012280"/>
              <a:ext cx="182520" cy="182520"/>
            </a:xfrm>
            <a:prstGeom prst="ellipse">
              <a:avLst/>
            </a:prstGeom>
            <a:blipFill rotWithShape="0">
              <a:blip r:embed="rId2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5" name=""/>
            <p:cNvSpPr/>
            <p:nvPr/>
          </p:nvSpPr>
          <p:spPr>
            <a:xfrm flipV="1" rot="5395800">
              <a:off x="9545040" y="4646520"/>
              <a:ext cx="182520" cy="182520"/>
            </a:xfrm>
            <a:prstGeom prst="ellipse">
              <a:avLst/>
            </a:prstGeom>
            <a:blipFill rotWithShape="0">
              <a:blip r:embed="rId2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326" name=""/>
          <p:cNvSpPr/>
          <p:nvPr/>
        </p:nvSpPr>
        <p:spPr>
          <a:xfrm>
            <a:off x="-146160" y="31093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 type="ftr" idx="37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 type="sldNum" idx="38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6C2E95-15DE-41E5-B240-3E89C7CA249F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 type="dt" idx="39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6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"/>
          <p:cNvSpPr/>
          <p:nvPr/>
        </p:nvSpPr>
        <p:spPr>
          <a:xfrm rot="18876000">
            <a:off x="8645760" y="-405360"/>
            <a:ext cx="2895120" cy="28951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35" name=""/>
          <p:cNvSpPr/>
          <p:nvPr/>
        </p:nvSpPr>
        <p:spPr>
          <a:xfrm rot="18876000">
            <a:off x="8665920" y="3983040"/>
            <a:ext cx="2895120" cy="28951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36" name=""/>
          <p:cNvSpPr/>
          <p:nvPr/>
        </p:nvSpPr>
        <p:spPr>
          <a:xfrm rot="18964800">
            <a:off x="993960" y="591588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37" name=""/>
          <p:cNvSpPr/>
          <p:nvPr/>
        </p:nvSpPr>
        <p:spPr>
          <a:xfrm rot="18964800">
            <a:off x="-1296720" y="551376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38" name=""/>
          <p:cNvSpPr/>
          <p:nvPr/>
        </p:nvSpPr>
        <p:spPr>
          <a:xfrm rot="18964800">
            <a:off x="3682080" y="339480"/>
            <a:ext cx="3457440" cy="9219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39" name=""/>
          <p:cNvSpPr/>
          <p:nvPr/>
        </p:nvSpPr>
        <p:spPr>
          <a:xfrm rot="18964800">
            <a:off x="1445760" y="-758160"/>
            <a:ext cx="2588400" cy="7311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40" name=""/>
          <p:cNvSpPr/>
          <p:nvPr/>
        </p:nvSpPr>
        <p:spPr>
          <a:xfrm rot="18964800">
            <a:off x="-727200" y="3295080"/>
            <a:ext cx="2588400" cy="5126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ftr" idx="40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sldNum" idx="41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B2634D-BF76-4117-A840-DFBC14683A65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dt" idx="42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"/>
          <p:cNvGrpSpPr/>
          <p:nvPr/>
        </p:nvGrpSpPr>
        <p:grpSpPr>
          <a:xfrm>
            <a:off x="8540280" y="5065560"/>
            <a:ext cx="1280160" cy="914400"/>
            <a:chOff x="8540280" y="5065560"/>
            <a:chExt cx="1280160" cy="914400"/>
          </a:xfrm>
        </p:grpSpPr>
        <p:grpSp>
          <p:nvGrpSpPr>
            <p:cNvPr id="349" name=""/>
            <p:cNvGrpSpPr/>
            <p:nvPr/>
          </p:nvGrpSpPr>
          <p:grpSpPr>
            <a:xfrm>
              <a:off x="8540280" y="5065560"/>
              <a:ext cx="1280160" cy="914400"/>
              <a:chOff x="8540280" y="5065560"/>
              <a:chExt cx="1280160" cy="914400"/>
            </a:xfrm>
          </p:grpSpPr>
          <p:sp>
            <p:nvSpPr>
              <p:cNvPr id="350" name=""/>
              <p:cNvSpPr/>
              <p:nvPr/>
            </p:nvSpPr>
            <p:spPr>
              <a:xfrm flipV="1" rot="21598800">
                <a:off x="9637560" y="5430960"/>
                <a:ext cx="182520" cy="18252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351" name=""/>
              <p:cNvSpPr/>
              <p:nvPr/>
            </p:nvSpPr>
            <p:spPr>
              <a:xfrm flipV="1" rot="21598800">
                <a:off x="9271800" y="5430960"/>
                <a:ext cx="182520" cy="18252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352" name=""/>
              <p:cNvSpPr/>
              <p:nvPr/>
            </p:nvSpPr>
            <p:spPr>
              <a:xfrm flipV="1" rot="21598800">
                <a:off x="8906400" y="5430960"/>
                <a:ext cx="182520" cy="18252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353" name=""/>
              <p:cNvSpPr/>
              <p:nvPr/>
            </p:nvSpPr>
            <p:spPr>
              <a:xfrm flipV="1" rot="21598800">
                <a:off x="8540280" y="5431320"/>
                <a:ext cx="182520" cy="18252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354" name=""/>
              <p:cNvSpPr/>
              <p:nvPr/>
            </p:nvSpPr>
            <p:spPr>
              <a:xfrm flipV="1" rot="21598800">
                <a:off x="8540280" y="5065200"/>
                <a:ext cx="182520" cy="18252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355" name=""/>
              <p:cNvSpPr/>
              <p:nvPr/>
            </p:nvSpPr>
            <p:spPr>
              <a:xfrm flipV="1" rot="21598800">
                <a:off x="8906040" y="5065200"/>
                <a:ext cx="182520" cy="18252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356" name=""/>
              <p:cNvSpPr/>
              <p:nvPr/>
            </p:nvSpPr>
            <p:spPr>
              <a:xfrm flipV="1" rot="21598800">
                <a:off x="9271800" y="5065560"/>
                <a:ext cx="182520" cy="18252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357" name=""/>
              <p:cNvSpPr/>
              <p:nvPr/>
            </p:nvSpPr>
            <p:spPr>
              <a:xfrm flipV="1" rot="21598800">
                <a:off x="9637920" y="5065200"/>
                <a:ext cx="182520" cy="18252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358" name=""/>
              <p:cNvSpPr/>
              <p:nvPr/>
            </p:nvSpPr>
            <p:spPr>
              <a:xfrm flipV="1" rot="21598800">
                <a:off x="9637560" y="5796720"/>
                <a:ext cx="182520" cy="18252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359" name=""/>
              <p:cNvSpPr/>
              <p:nvPr/>
            </p:nvSpPr>
            <p:spPr>
              <a:xfrm flipV="1" rot="21598800">
                <a:off x="9272160" y="5797080"/>
                <a:ext cx="182520" cy="18252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360" name=""/>
              <p:cNvSpPr/>
              <p:nvPr/>
            </p:nvSpPr>
            <p:spPr>
              <a:xfrm flipV="1" rot="21598800">
                <a:off x="8906040" y="5796720"/>
                <a:ext cx="182520" cy="18252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361" name=""/>
              <p:cNvSpPr/>
              <p:nvPr/>
            </p:nvSpPr>
            <p:spPr>
              <a:xfrm flipV="1" rot="21598800">
                <a:off x="8540280" y="5796720"/>
                <a:ext cx="182520" cy="18252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</p:grpSp>
      </p:grpSp>
      <p:sp>
        <p:nvSpPr>
          <p:cNvPr id="362" name=""/>
          <p:cNvSpPr/>
          <p:nvPr/>
        </p:nvSpPr>
        <p:spPr>
          <a:xfrm>
            <a:off x="1499760" y="1774080"/>
            <a:ext cx="2925720" cy="2925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63" name=""/>
          <p:cNvSpPr/>
          <p:nvPr/>
        </p:nvSpPr>
        <p:spPr>
          <a:xfrm>
            <a:off x="1225080" y="1134360"/>
            <a:ext cx="1188720" cy="11880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64" name=""/>
          <p:cNvSpPr/>
          <p:nvPr/>
        </p:nvSpPr>
        <p:spPr>
          <a:xfrm>
            <a:off x="3420000" y="4242960"/>
            <a:ext cx="639720" cy="639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/>
        </p:blipFill>
        <p:spPr>
          <a:xfrm>
            <a:off x="4349520" y="792360"/>
            <a:ext cx="5525640" cy="4145040"/>
          </a:xfrm>
          <a:prstGeom prst="rect">
            <a:avLst/>
          </a:prstGeom>
          <a:ln w="0">
            <a:noFill/>
          </a:ln>
        </p:spPr>
      </p:pic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PlaceHolder 3"/>
          <p:cNvSpPr>
            <a:spLocks noGrp="1"/>
          </p:cNvSpPr>
          <p:nvPr>
            <p:ph type="ftr" idx="43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PlaceHolder 4"/>
          <p:cNvSpPr>
            <a:spLocks noGrp="1"/>
          </p:cNvSpPr>
          <p:nvPr>
            <p:ph type="sldNum" idx="44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2AC73E-1C50-486A-8D18-58DC5E9A81FE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PlaceHolder 5"/>
          <p:cNvSpPr>
            <a:spLocks noGrp="1"/>
          </p:cNvSpPr>
          <p:nvPr>
            <p:ph type="dt" idx="45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16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"/>
          <p:cNvGrpSpPr/>
          <p:nvPr/>
        </p:nvGrpSpPr>
        <p:grpSpPr>
          <a:xfrm>
            <a:off x="7406640" y="3566160"/>
            <a:ext cx="2377080" cy="4297320"/>
            <a:chOff x="7406640" y="3566160"/>
            <a:chExt cx="2377080" cy="4297320"/>
          </a:xfrm>
        </p:grpSpPr>
        <p:sp>
          <p:nvSpPr>
            <p:cNvPr id="374" name=""/>
            <p:cNvSpPr/>
            <p:nvPr/>
          </p:nvSpPr>
          <p:spPr>
            <a:xfrm>
              <a:off x="8138160" y="4754880"/>
              <a:ext cx="456840" cy="2559960"/>
            </a:xfrm>
            <a:prstGeom prst="rect">
              <a:avLst/>
            </a:prstGeom>
            <a:blipFill rotWithShape="0">
              <a:blip r:embed="rId2"/>
              <a:srcRect/>
              <a:tile tx="0" ty="0" sx="74468" sy="7446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75" name=""/>
            <p:cNvSpPr/>
            <p:nvPr/>
          </p:nvSpPr>
          <p:spPr>
            <a:xfrm>
              <a:off x="8961120" y="3566160"/>
              <a:ext cx="456840" cy="2559960"/>
            </a:xfrm>
            <a:prstGeom prst="rect">
              <a:avLst/>
            </a:prstGeom>
            <a:blipFill rotWithShape="0">
              <a:blip r:embed="rId3"/>
              <a:srcRect/>
              <a:tile tx="0" ty="0" sx="74468" sy="7446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76" name=""/>
            <p:cNvSpPr/>
            <p:nvPr/>
          </p:nvSpPr>
          <p:spPr>
            <a:xfrm>
              <a:off x="8503920" y="5120640"/>
              <a:ext cx="1279800" cy="910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77" name=""/>
            <p:cNvSpPr/>
            <p:nvPr/>
          </p:nvSpPr>
          <p:spPr>
            <a:xfrm>
              <a:off x="8321040" y="5303520"/>
              <a:ext cx="914040" cy="910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78" name=""/>
            <p:cNvSpPr/>
            <p:nvPr/>
          </p:nvSpPr>
          <p:spPr>
            <a:xfrm>
              <a:off x="8869680" y="5486400"/>
              <a:ext cx="914040" cy="910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79" name=""/>
            <p:cNvSpPr/>
            <p:nvPr/>
          </p:nvSpPr>
          <p:spPr>
            <a:xfrm>
              <a:off x="7406640" y="5303520"/>
              <a:ext cx="456840" cy="2559960"/>
            </a:xfrm>
            <a:prstGeom prst="rect">
              <a:avLst/>
            </a:prstGeom>
            <a:blipFill rotWithShape="0">
              <a:blip r:embed="rId4"/>
              <a:srcRect/>
              <a:tile tx="0" ty="0" sx="74468" sy="7446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380" name=""/>
          <p:cNvSpPr/>
          <p:nvPr/>
        </p:nvSpPr>
        <p:spPr>
          <a:xfrm flipH="1" flipV="1">
            <a:off x="1461600" y="-1555200"/>
            <a:ext cx="456840" cy="2559960"/>
          </a:xfrm>
          <a:prstGeom prst="rect">
            <a:avLst/>
          </a:prstGeom>
          <a:blipFill rotWithShape="0">
            <a:blip r:embed="rId5"/>
            <a:srcRect/>
            <a:tile tx="0" ty="0" sx="74468" sy="7446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81" name=""/>
          <p:cNvSpPr/>
          <p:nvPr/>
        </p:nvSpPr>
        <p:spPr>
          <a:xfrm flipH="1" flipV="1">
            <a:off x="638640" y="-365760"/>
            <a:ext cx="456840" cy="2559960"/>
          </a:xfrm>
          <a:prstGeom prst="rect">
            <a:avLst/>
          </a:prstGeom>
          <a:blipFill rotWithShape="0">
            <a:blip r:embed="rId6"/>
            <a:srcRect/>
            <a:tile tx="0" ty="0" sx="74468" sy="7446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82" name=""/>
          <p:cNvSpPr/>
          <p:nvPr/>
        </p:nvSpPr>
        <p:spPr>
          <a:xfrm flipH="1" flipV="1">
            <a:off x="273600" y="547920"/>
            <a:ext cx="127980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83" name=""/>
          <p:cNvSpPr/>
          <p:nvPr/>
        </p:nvSpPr>
        <p:spPr>
          <a:xfrm flipH="1" flipV="1">
            <a:off x="822240" y="365040"/>
            <a:ext cx="91404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84" name=""/>
          <p:cNvSpPr/>
          <p:nvPr/>
        </p:nvSpPr>
        <p:spPr>
          <a:xfrm flipH="1" flipV="1">
            <a:off x="273600" y="182160"/>
            <a:ext cx="91404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85" name=""/>
          <p:cNvSpPr/>
          <p:nvPr/>
        </p:nvSpPr>
        <p:spPr>
          <a:xfrm flipH="1" flipV="1">
            <a:off x="2193840" y="-2103840"/>
            <a:ext cx="456840" cy="2559960"/>
          </a:xfrm>
          <a:prstGeom prst="rect">
            <a:avLst/>
          </a:prstGeom>
          <a:blipFill rotWithShape="0">
            <a:blip r:embed="rId7"/>
            <a:srcRect/>
            <a:tile tx="0" ty="0" sx="74468" sy="7446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386" name=""/>
          <p:cNvSpPr/>
          <p:nvPr/>
        </p:nvSpPr>
        <p:spPr>
          <a:xfrm>
            <a:off x="3474720" y="2560320"/>
            <a:ext cx="2742840" cy="2742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3"/>
          <p:cNvSpPr>
            <a:spLocks noGrp="1"/>
          </p:cNvSpPr>
          <p:nvPr>
            <p:ph type="ftr" idx="46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PlaceHolder 4"/>
          <p:cNvSpPr>
            <a:spLocks noGrp="1"/>
          </p:cNvSpPr>
          <p:nvPr>
            <p:ph type="sldNum" idx="47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744D7B-8B2A-4306-A4D9-CA20CFAAF71B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PlaceHolder 5"/>
          <p:cNvSpPr>
            <a:spLocks noGrp="1"/>
          </p:cNvSpPr>
          <p:nvPr>
            <p:ph type="dt" idx="48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8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"/>
          <p:cNvSpPr/>
          <p:nvPr/>
        </p:nvSpPr>
        <p:spPr>
          <a:xfrm>
            <a:off x="2103480" y="36583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95" name=""/>
          <p:cNvSpPr/>
          <p:nvPr/>
        </p:nvSpPr>
        <p:spPr>
          <a:xfrm>
            <a:off x="823320" y="-27324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96" name=""/>
          <p:cNvSpPr/>
          <p:nvPr/>
        </p:nvSpPr>
        <p:spPr>
          <a:xfrm>
            <a:off x="7955640" y="310968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397" name=""/>
          <p:cNvSpPr/>
          <p:nvPr/>
        </p:nvSpPr>
        <p:spPr>
          <a:xfrm>
            <a:off x="9601560" y="9151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398" name=""/>
          <p:cNvGrpSpPr/>
          <p:nvPr/>
        </p:nvGrpSpPr>
        <p:grpSpPr>
          <a:xfrm>
            <a:off x="3917880" y="1135800"/>
            <a:ext cx="2433240" cy="4338720"/>
            <a:chOff x="3917880" y="1135800"/>
            <a:chExt cx="2433240" cy="4338720"/>
          </a:xfrm>
        </p:grpSpPr>
        <p:sp>
          <p:nvSpPr>
            <p:cNvPr id="399" name=""/>
            <p:cNvSpPr/>
            <p:nvPr/>
          </p:nvSpPr>
          <p:spPr>
            <a:xfrm flipH="1" flipV="1" rot="5330400">
              <a:off x="4853160" y="37386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00" name=""/>
            <p:cNvSpPr/>
            <p:nvPr/>
          </p:nvSpPr>
          <p:spPr>
            <a:xfrm flipH="1" flipV="1" rot="5330400">
              <a:off x="4022640" y="270036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01" name=""/>
            <p:cNvSpPr/>
            <p:nvPr/>
          </p:nvSpPr>
          <p:spPr>
            <a:xfrm flipH="1" flipV="1" rot="5330400">
              <a:off x="4919760" y="243612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02" name=""/>
            <p:cNvSpPr/>
            <p:nvPr/>
          </p:nvSpPr>
          <p:spPr>
            <a:xfrm flipH="1" flipV="1" rot="5330400">
              <a:off x="3976560" y="134244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03" name=""/>
            <p:cNvSpPr/>
            <p:nvPr/>
          </p:nvSpPr>
          <p:spPr>
            <a:xfrm flipH="1" flipV="1" rot="5330400">
              <a:off x="4910760" y="110448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04" name=""/>
            <p:cNvSpPr/>
            <p:nvPr/>
          </p:nvSpPr>
          <p:spPr>
            <a:xfrm flipH="1" flipV="1" rot="5330400">
              <a:off x="4031280" y="40428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ftr" idx="49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 type="sldNum" idx="50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D17ED3-EB5A-4111-B6D8-300A8C410143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PlaceHolder 5"/>
          <p:cNvSpPr>
            <a:spLocks noGrp="1"/>
          </p:cNvSpPr>
          <p:nvPr>
            <p:ph type="dt" idx="51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"/>
          <p:cNvSpPr/>
          <p:nvPr/>
        </p:nvSpPr>
        <p:spPr>
          <a:xfrm>
            <a:off x="2103480" y="36583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413" name=""/>
          <p:cNvSpPr/>
          <p:nvPr/>
        </p:nvSpPr>
        <p:spPr>
          <a:xfrm>
            <a:off x="823320" y="-27324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414" name=""/>
          <p:cNvSpPr/>
          <p:nvPr/>
        </p:nvSpPr>
        <p:spPr>
          <a:xfrm>
            <a:off x="7955640" y="310968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415" name=""/>
          <p:cNvSpPr/>
          <p:nvPr/>
        </p:nvSpPr>
        <p:spPr>
          <a:xfrm>
            <a:off x="9601560" y="9151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416" name=""/>
          <p:cNvGrpSpPr/>
          <p:nvPr/>
        </p:nvGrpSpPr>
        <p:grpSpPr>
          <a:xfrm>
            <a:off x="3917880" y="1135800"/>
            <a:ext cx="2433240" cy="4338720"/>
            <a:chOff x="3917880" y="1135800"/>
            <a:chExt cx="2433240" cy="4338720"/>
          </a:xfrm>
        </p:grpSpPr>
        <p:sp>
          <p:nvSpPr>
            <p:cNvPr id="417" name=""/>
            <p:cNvSpPr/>
            <p:nvPr/>
          </p:nvSpPr>
          <p:spPr>
            <a:xfrm flipH="1" flipV="1" rot="5330400">
              <a:off x="4853160" y="37386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18" name=""/>
            <p:cNvSpPr/>
            <p:nvPr/>
          </p:nvSpPr>
          <p:spPr>
            <a:xfrm flipH="1" flipV="1" rot="5330400">
              <a:off x="4022640" y="270036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19" name=""/>
            <p:cNvSpPr/>
            <p:nvPr/>
          </p:nvSpPr>
          <p:spPr>
            <a:xfrm flipH="1" flipV="1" rot="5330400">
              <a:off x="4919760" y="243612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20" name=""/>
            <p:cNvSpPr/>
            <p:nvPr/>
          </p:nvSpPr>
          <p:spPr>
            <a:xfrm flipH="1" flipV="1" rot="5330400">
              <a:off x="3976560" y="134244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21" name=""/>
            <p:cNvSpPr/>
            <p:nvPr/>
          </p:nvSpPr>
          <p:spPr>
            <a:xfrm flipH="1" flipV="1" rot="5330400">
              <a:off x="4910760" y="110448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22" name=""/>
            <p:cNvSpPr/>
            <p:nvPr/>
          </p:nvSpPr>
          <p:spPr>
            <a:xfrm flipH="1" flipV="1" rot="5330400">
              <a:off x="4031280" y="40428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423" name="PlaceHolder 1"/>
          <p:cNvSpPr>
            <a:spLocks noGrp="1"/>
          </p:cNvSpPr>
          <p:nvPr>
            <p:ph type="ftr" idx="52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 type="sldNum" idx="53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4E0B11-69CB-4635-B45B-746B4AF51CCE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dt" idx="54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"/>
          <p:cNvGrpSpPr/>
          <p:nvPr/>
        </p:nvGrpSpPr>
        <p:grpSpPr>
          <a:xfrm>
            <a:off x="2982960" y="1585440"/>
            <a:ext cx="5982120" cy="3149640"/>
            <a:chOff x="2982960" y="1585440"/>
            <a:chExt cx="5982120" cy="3149640"/>
          </a:xfrm>
        </p:grpSpPr>
        <p:sp>
          <p:nvSpPr>
            <p:cNvPr id="427" name=""/>
            <p:cNvSpPr/>
            <p:nvPr/>
          </p:nvSpPr>
          <p:spPr>
            <a:xfrm>
              <a:off x="3570480" y="1888200"/>
              <a:ext cx="4926960" cy="262296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28" name=""/>
            <p:cNvSpPr/>
            <p:nvPr/>
          </p:nvSpPr>
          <p:spPr>
            <a:xfrm>
              <a:off x="3763800" y="1585440"/>
              <a:ext cx="4926960" cy="26229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29" name=""/>
            <p:cNvSpPr/>
            <p:nvPr/>
          </p:nvSpPr>
          <p:spPr>
            <a:xfrm>
              <a:off x="3844800" y="1768320"/>
              <a:ext cx="1096920" cy="1473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8000" spc="-1" strike="noStrike">
                  <a:solidFill>
                    <a:srgbClr val="000000"/>
                  </a:solidFill>
                  <a:latin typeface="Noto Sans"/>
                </a:rPr>
                <a:t>“</a:t>
              </a:r>
              <a:endParaRPr b="0" lang="en-US" sz="8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0" name=""/>
            <p:cNvSpPr/>
            <p:nvPr/>
          </p:nvSpPr>
          <p:spPr>
            <a:xfrm>
              <a:off x="7868160" y="3399840"/>
              <a:ext cx="1096920" cy="133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7200" spc="-1" strike="noStrike">
                  <a:solidFill>
                    <a:srgbClr val="000000"/>
                  </a:solidFill>
                  <a:latin typeface="Noto Sans"/>
                </a:rPr>
                <a:t>”</a:t>
              </a:r>
              <a:endParaRPr b="0" lang="en-US" sz="7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1" name=""/>
            <p:cNvSpPr/>
            <p:nvPr/>
          </p:nvSpPr>
          <p:spPr>
            <a:xfrm>
              <a:off x="2982960" y="4117320"/>
              <a:ext cx="1044360" cy="30240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432" name=""/>
          <p:cNvGrpSpPr/>
          <p:nvPr/>
        </p:nvGrpSpPr>
        <p:grpSpPr>
          <a:xfrm>
            <a:off x="-2093400" y="-402120"/>
            <a:ext cx="4945680" cy="8521200"/>
            <a:chOff x="-2093400" y="-402120"/>
            <a:chExt cx="4945680" cy="8521200"/>
          </a:xfrm>
        </p:grpSpPr>
        <p:sp>
          <p:nvSpPr>
            <p:cNvPr id="433" name=""/>
            <p:cNvSpPr/>
            <p:nvPr/>
          </p:nvSpPr>
          <p:spPr>
            <a:xfrm>
              <a:off x="-893160" y="4486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34" name=""/>
            <p:cNvSpPr/>
            <p:nvPr/>
          </p:nvSpPr>
          <p:spPr>
            <a:xfrm rot="5358000">
              <a:off x="-896760" y="5153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35" name=""/>
            <p:cNvSpPr/>
            <p:nvPr/>
          </p:nvSpPr>
          <p:spPr>
            <a:xfrm>
              <a:off x="-228960" y="5161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36" name=""/>
            <p:cNvSpPr/>
            <p:nvPr/>
          </p:nvSpPr>
          <p:spPr>
            <a:xfrm rot="5358000">
              <a:off x="-219600" y="4488840"/>
              <a:ext cx="1068120" cy="766080"/>
            </a:xfrm>
            <a:custGeom>
              <a:avLst/>
              <a:gdLst>
                <a:gd name="textAreaLeft" fmla="*/ 276840 w 1068120"/>
                <a:gd name="textAreaRight" fmla="*/ 791640 w 106812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37" name=""/>
            <p:cNvSpPr/>
            <p:nvPr/>
          </p:nvSpPr>
          <p:spPr>
            <a:xfrm>
              <a:off x="-228960" y="3826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38" name=""/>
            <p:cNvSpPr/>
            <p:nvPr/>
          </p:nvSpPr>
          <p:spPr>
            <a:xfrm rot="5358000">
              <a:off x="-1585440" y="44942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39" name=""/>
            <p:cNvSpPr/>
            <p:nvPr/>
          </p:nvSpPr>
          <p:spPr>
            <a:xfrm rot="5358000">
              <a:off x="-2237760" y="5170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40" name=""/>
            <p:cNvSpPr/>
            <p:nvPr/>
          </p:nvSpPr>
          <p:spPr>
            <a:xfrm rot="5358000">
              <a:off x="-896400" y="3821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41" name=""/>
            <p:cNvSpPr/>
            <p:nvPr/>
          </p:nvSpPr>
          <p:spPr>
            <a:xfrm rot="5358000">
              <a:off x="-221400" y="3154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42" name=""/>
            <p:cNvSpPr/>
            <p:nvPr/>
          </p:nvSpPr>
          <p:spPr>
            <a:xfrm>
              <a:off x="455040" y="4477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43" name=""/>
            <p:cNvSpPr/>
            <p:nvPr/>
          </p:nvSpPr>
          <p:spPr>
            <a:xfrm rot="5358000">
              <a:off x="470880" y="3821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44" name=""/>
            <p:cNvSpPr/>
            <p:nvPr/>
          </p:nvSpPr>
          <p:spPr>
            <a:xfrm>
              <a:off x="1158840" y="5170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45" name=""/>
            <p:cNvSpPr/>
            <p:nvPr/>
          </p:nvSpPr>
          <p:spPr>
            <a:xfrm>
              <a:off x="-1561680" y="51627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46" name=""/>
            <p:cNvSpPr/>
            <p:nvPr/>
          </p:nvSpPr>
          <p:spPr>
            <a:xfrm rot="5358000">
              <a:off x="461880" y="5170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47" name=""/>
            <p:cNvSpPr/>
            <p:nvPr/>
          </p:nvSpPr>
          <p:spPr>
            <a:xfrm flipH="1" rot="16242000">
              <a:off x="-231840" y="1793520"/>
              <a:ext cx="1068480" cy="76608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48" name=""/>
            <p:cNvSpPr/>
            <p:nvPr/>
          </p:nvSpPr>
          <p:spPr>
            <a:xfrm flipH="1" rot="16242000">
              <a:off x="419760" y="2469600"/>
              <a:ext cx="1068480" cy="76608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49" name=""/>
            <p:cNvSpPr/>
            <p:nvPr/>
          </p:nvSpPr>
          <p:spPr>
            <a:xfrm flipH="1">
              <a:off x="-246600" y="2462040"/>
              <a:ext cx="1072800" cy="766080"/>
            </a:xfrm>
            <a:custGeom>
              <a:avLst/>
              <a:gdLst>
                <a:gd name="textAreaLeft" fmla="*/ 278640 w 1072800"/>
                <a:gd name="textAreaRight" fmla="*/ 79524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50" name=""/>
            <p:cNvSpPr/>
            <p:nvPr/>
          </p:nvSpPr>
          <p:spPr>
            <a:xfrm>
              <a:off x="1107720" y="1135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51" name=""/>
            <p:cNvSpPr/>
            <p:nvPr/>
          </p:nvSpPr>
          <p:spPr>
            <a:xfrm rot="5358000">
              <a:off x="1103400" y="18014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52" name=""/>
            <p:cNvSpPr/>
            <p:nvPr/>
          </p:nvSpPr>
          <p:spPr>
            <a:xfrm rot="5358000">
              <a:off x="414720" y="11426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53" name=""/>
            <p:cNvSpPr/>
            <p:nvPr/>
          </p:nvSpPr>
          <p:spPr>
            <a:xfrm>
              <a:off x="439200" y="18111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54" name=""/>
            <p:cNvSpPr/>
            <p:nvPr/>
          </p:nvSpPr>
          <p:spPr>
            <a:xfrm>
              <a:off x="423720" y="451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55" name=""/>
            <p:cNvSpPr/>
            <p:nvPr/>
          </p:nvSpPr>
          <p:spPr>
            <a:xfrm rot="5358000">
              <a:off x="-245880" y="43848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56" name=""/>
            <p:cNvSpPr/>
            <p:nvPr/>
          </p:nvSpPr>
          <p:spPr>
            <a:xfrm rot="5358000">
              <a:off x="435240" y="-2462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57" name=""/>
            <p:cNvSpPr/>
            <p:nvPr/>
          </p:nvSpPr>
          <p:spPr>
            <a:xfrm>
              <a:off x="1779480" y="179460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58" name=""/>
            <p:cNvSpPr/>
            <p:nvPr/>
          </p:nvSpPr>
          <p:spPr>
            <a:xfrm>
              <a:off x="1106280" y="-257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59" name=""/>
            <p:cNvSpPr/>
            <p:nvPr/>
          </p:nvSpPr>
          <p:spPr>
            <a:xfrm>
              <a:off x="-908280" y="17906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60" name=""/>
            <p:cNvSpPr/>
            <p:nvPr/>
          </p:nvSpPr>
          <p:spPr>
            <a:xfrm rot="5358000">
              <a:off x="-245160" y="582480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61" name=""/>
            <p:cNvSpPr/>
            <p:nvPr/>
          </p:nvSpPr>
          <p:spPr>
            <a:xfrm>
              <a:off x="427320" y="58539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62" name=""/>
            <p:cNvSpPr/>
            <p:nvPr/>
          </p:nvSpPr>
          <p:spPr>
            <a:xfrm>
              <a:off x="-236880" y="6494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63" name=""/>
            <p:cNvSpPr/>
            <p:nvPr/>
          </p:nvSpPr>
          <p:spPr>
            <a:xfrm rot="5358000">
              <a:off x="-929160" y="650160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64" name=""/>
            <p:cNvSpPr/>
            <p:nvPr/>
          </p:nvSpPr>
          <p:spPr>
            <a:xfrm rot="5358000">
              <a:off x="-246240" y="7197120"/>
              <a:ext cx="1068120" cy="766080"/>
            </a:xfrm>
            <a:custGeom>
              <a:avLst/>
              <a:gdLst>
                <a:gd name="textAreaLeft" fmla="*/ 276840 w 1068120"/>
                <a:gd name="textAreaRight" fmla="*/ 791640 w 106812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65" name=""/>
            <p:cNvSpPr/>
            <p:nvPr/>
          </p:nvSpPr>
          <p:spPr>
            <a:xfrm rot="5358000">
              <a:off x="426960" y="651816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66" name=""/>
            <p:cNvSpPr/>
            <p:nvPr/>
          </p:nvSpPr>
          <p:spPr>
            <a:xfrm>
              <a:off x="1103400" y="6530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467" name=""/>
          <p:cNvSpPr/>
          <p:nvPr/>
        </p:nvSpPr>
        <p:spPr>
          <a:xfrm>
            <a:off x="8538120" y="3877200"/>
            <a:ext cx="975600" cy="1371240"/>
          </a:xfrm>
          <a:custGeom>
            <a:avLst/>
            <a:gdLst>
              <a:gd name="textAreaLeft" fmla="*/ 0 w 975600"/>
              <a:gd name="textAreaRight" fmla="*/ 975960 w 97560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68" name=""/>
          <p:cNvSpPr/>
          <p:nvPr/>
        </p:nvSpPr>
        <p:spPr>
          <a:xfrm>
            <a:off x="7372080" y="497448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469" name=""/>
          <p:cNvSpPr/>
          <p:nvPr/>
        </p:nvSpPr>
        <p:spPr>
          <a:xfrm>
            <a:off x="7868160" y="-329040"/>
            <a:ext cx="2011320" cy="20113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ftr" idx="55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3" name="PlaceHolder 4"/>
          <p:cNvSpPr>
            <a:spLocks noGrp="1"/>
          </p:cNvSpPr>
          <p:nvPr>
            <p:ph type="sldNum" idx="56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5A11F0-E0E7-47D5-923B-1844AAA4B2BB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" name="PlaceHolder 5"/>
          <p:cNvSpPr>
            <a:spLocks noGrp="1"/>
          </p:cNvSpPr>
          <p:nvPr>
            <p:ph type="dt" idx="57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"/>
          <p:cNvGrpSpPr/>
          <p:nvPr/>
        </p:nvGrpSpPr>
        <p:grpSpPr>
          <a:xfrm>
            <a:off x="0" y="0"/>
            <a:ext cx="10080360" cy="4114440"/>
            <a:chOff x="0" y="0"/>
            <a:chExt cx="10080360" cy="4114440"/>
          </a:xfrm>
        </p:grpSpPr>
        <p:sp>
          <p:nvSpPr>
            <p:cNvPr id="28" name="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29" name=""/>
            <p:cNvSpPr/>
            <p:nvPr/>
          </p:nvSpPr>
          <p:spPr>
            <a:xfrm>
              <a:off x="0" y="0"/>
              <a:ext cx="1008036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0" name=""/>
            <p:cNvSpPr/>
            <p:nvPr/>
          </p:nvSpPr>
          <p:spPr>
            <a:xfrm>
              <a:off x="0" y="1280160"/>
              <a:ext cx="1554120" cy="6397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31" name=""/>
            <p:cNvSpPr/>
            <p:nvPr/>
          </p:nvSpPr>
          <p:spPr>
            <a:xfrm>
              <a:off x="914400" y="1920240"/>
              <a:ext cx="1279800" cy="18284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2" name=""/>
            <p:cNvSpPr/>
            <p:nvPr/>
          </p:nvSpPr>
          <p:spPr>
            <a:xfrm>
              <a:off x="2194560" y="548640"/>
              <a:ext cx="1279800" cy="1828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3" name=""/>
            <p:cNvSpPr/>
            <p:nvPr/>
          </p:nvSpPr>
          <p:spPr>
            <a:xfrm>
              <a:off x="3474720" y="118872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4" name=""/>
            <p:cNvSpPr/>
            <p:nvPr/>
          </p:nvSpPr>
          <p:spPr>
            <a:xfrm>
              <a:off x="4206240" y="0"/>
              <a:ext cx="1462680" cy="91404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35" name=""/>
            <p:cNvSpPr/>
            <p:nvPr/>
          </p:nvSpPr>
          <p:spPr>
            <a:xfrm>
              <a:off x="4663440" y="914400"/>
              <a:ext cx="1005480" cy="4568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6" name=""/>
            <p:cNvSpPr/>
            <p:nvPr/>
          </p:nvSpPr>
          <p:spPr>
            <a:xfrm>
              <a:off x="3474720" y="1737360"/>
              <a:ext cx="3108600" cy="100548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7" name=""/>
            <p:cNvSpPr/>
            <p:nvPr/>
          </p:nvSpPr>
          <p:spPr>
            <a:xfrm>
              <a:off x="4114800" y="2743200"/>
              <a:ext cx="1462680" cy="100548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8" name=""/>
            <p:cNvSpPr/>
            <p:nvPr/>
          </p:nvSpPr>
          <p:spPr>
            <a:xfrm>
              <a:off x="6583680" y="1463040"/>
              <a:ext cx="1554120" cy="45684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39" name=""/>
            <p:cNvSpPr/>
            <p:nvPr/>
          </p:nvSpPr>
          <p:spPr>
            <a:xfrm>
              <a:off x="7315200" y="1920240"/>
              <a:ext cx="1462680" cy="164556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0" name=""/>
            <p:cNvSpPr/>
            <p:nvPr/>
          </p:nvSpPr>
          <p:spPr>
            <a:xfrm>
              <a:off x="2743200" y="2377440"/>
              <a:ext cx="548280" cy="82260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1" name=""/>
            <p:cNvSpPr/>
            <p:nvPr/>
          </p:nvSpPr>
          <p:spPr>
            <a:xfrm>
              <a:off x="8595360" y="0"/>
              <a:ext cx="1485000" cy="14626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2" name=""/>
            <p:cNvSpPr/>
            <p:nvPr/>
          </p:nvSpPr>
          <p:spPr>
            <a:xfrm>
              <a:off x="6766560" y="0"/>
              <a:ext cx="273960" cy="100548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3" name=""/>
            <p:cNvSpPr/>
            <p:nvPr/>
          </p:nvSpPr>
          <p:spPr>
            <a:xfrm>
              <a:off x="1554480" y="0"/>
              <a:ext cx="182520" cy="91404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4" name=""/>
            <p:cNvSpPr/>
            <p:nvPr/>
          </p:nvSpPr>
          <p:spPr>
            <a:xfrm>
              <a:off x="0" y="3017520"/>
              <a:ext cx="365400" cy="109692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5" name=""/>
            <p:cNvSpPr/>
            <p:nvPr/>
          </p:nvSpPr>
          <p:spPr>
            <a:xfrm>
              <a:off x="9601200" y="2560320"/>
              <a:ext cx="365400" cy="155412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6" name=""/>
            <p:cNvSpPr/>
            <p:nvPr/>
          </p:nvSpPr>
          <p:spPr>
            <a:xfrm>
              <a:off x="8778240" y="1828800"/>
              <a:ext cx="36540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4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F185CB-E320-4F49-B93E-18339E084726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6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"/>
          <p:cNvGrpSpPr/>
          <p:nvPr/>
        </p:nvGrpSpPr>
        <p:grpSpPr>
          <a:xfrm>
            <a:off x="2982960" y="1585440"/>
            <a:ext cx="5982120" cy="3149640"/>
            <a:chOff x="2982960" y="1585440"/>
            <a:chExt cx="5982120" cy="3149640"/>
          </a:xfrm>
        </p:grpSpPr>
        <p:sp>
          <p:nvSpPr>
            <p:cNvPr id="478" name=""/>
            <p:cNvSpPr/>
            <p:nvPr/>
          </p:nvSpPr>
          <p:spPr>
            <a:xfrm>
              <a:off x="3570480" y="1888200"/>
              <a:ext cx="4926960" cy="262296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79" name=""/>
            <p:cNvSpPr/>
            <p:nvPr/>
          </p:nvSpPr>
          <p:spPr>
            <a:xfrm>
              <a:off x="3763800" y="1585440"/>
              <a:ext cx="4926960" cy="26229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80" name=""/>
            <p:cNvSpPr/>
            <p:nvPr/>
          </p:nvSpPr>
          <p:spPr>
            <a:xfrm>
              <a:off x="3844800" y="1768320"/>
              <a:ext cx="1096920" cy="1473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8000" spc="-1" strike="noStrike">
                  <a:solidFill>
                    <a:srgbClr val="000000"/>
                  </a:solidFill>
                  <a:latin typeface="Noto Sans"/>
                </a:rPr>
                <a:t>“</a:t>
              </a:r>
              <a:endParaRPr b="0" lang="en-US" sz="8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1" name=""/>
            <p:cNvSpPr/>
            <p:nvPr/>
          </p:nvSpPr>
          <p:spPr>
            <a:xfrm>
              <a:off x="7868160" y="3399840"/>
              <a:ext cx="1096920" cy="1335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0" lang="en-US" sz="7200" spc="-1" strike="noStrike">
                  <a:solidFill>
                    <a:srgbClr val="000000"/>
                  </a:solidFill>
                  <a:latin typeface="Noto Sans"/>
                </a:rPr>
                <a:t>”</a:t>
              </a:r>
              <a:endParaRPr b="0" lang="en-US" sz="7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2" name=""/>
            <p:cNvSpPr/>
            <p:nvPr/>
          </p:nvSpPr>
          <p:spPr>
            <a:xfrm>
              <a:off x="2982960" y="4117320"/>
              <a:ext cx="1044360" cy="30240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483" name=""/>
          <p:cNvGrpSpPr/>
          <p:nvPr/>
        </p:nvGrpSpPr>
        <p:grpSpPr>
          <a:xfrm>
            <a:off x="-2093400" y="-402120"/>
            <a:ext cx="4945680" cy="8521200"/>
            <a:chOff x="-2093400" y="-402120"/>
            <a:chExt cx="4945680" cy="8521200"/>
          </a:xfrm>
        </p:grpSpPr>
        <p:sp>
          <p:nvSpPr>
            <p:cNvPr id="484" name=""/>
            <p:cNvSpPr/>
            <p:nvPr/>
          </p:nvSpPr>
          <p:spPr>
            <a:xfrm>
              <a:off x="-893160" y="4486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85" name=""/>
            <p:cNvSpPr/>
            <p:nvPr/>
          </p:nvSpPr>
          <p:spPr>
            <a:xfrm rot="5358000">
              <a:off x="-896760" y="5153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86" name=""/>
            <p:cNvSpPr/>
            <p:nvPr/>
          </p:nvSpPr>
          <p:spPr>
            <a:xfrm>
              <a:off x="-228960" y="5161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87" name=""/>
            <p:cNvSpPr/>
            <p:nvPr/>
          </p:nvSpPr>
          <p:spPr>
            <a:xfrm rot="5358000">
              <a:off x="-219600" y="4488840"/>
              <a:ext cx="1068120" cy="766080"/>
            </a:xfrm>
            <a:custGeom>
              <a:avLst/>
              <a:gdLst>
                <a:gd name="textAreaLeft" fmla="*/ 276840 w 1068120"/>
                <a:gd name="textAreaRight" fmla="*/ 791640 w 106812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88" name=""/>
            <p:cNvSpPr/>
            <p:nvPr/>
          </p:nvSpPr>
          <p:spPr>
            <a:xfrm>
              <a:off x="-228960" y="3826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89" name=""/>
            <p:cNvSpPr/>
            <p:nvPr/>
          </p:nvSpPr>
          <p:spPr>
            <a:xfrm rot="5358000">
              <a:off x="-1585440" y="44942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90" name=""/>
            <p:cNvSpPr/>
            <p:nvPr/>
          </p:nvSpPr>
          <p:spPr>
            <a:xfrm rot="5358000">
              <a:off x="-2237760" y="5170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91" name=""/>
            <p:cNvSpPr/>
            <p:nvPr/>
          </p:nvSpPr>
          <p:spPr>
            <a:xfrm rot="5358000">
              <a:off x="-896400" y="3821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92" name=""/>
            <p:cNvSpPr/>
            <p:nvPr/>
          </p:nvSpPr>
          <p:spPr>
            <a:xfrm rot="5358000">
              <a:off x="-221400" y="3154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93" name=""/>
            <p:cNvSpPr/>
            <p:nvPr/>
          </p:nvSpPr>
          <p:spPr>
            <a:xfrm>
              <a:off x="455040" y="4477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94" name=""/>
            <p:cNvSpPr/>
            <p:nvPr/>
          </p:nvSpPr>
          <p:spPr>
            <a:xfrm rot="5358000">
              <a:off x="470880" y="38210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95" name=""/>
            <p:cNvSpPr/>
            <p:nvPr/>
          </p:nvSpPr>
          <p:spPr>
            <a:xfrm>
              <a:off x="1158840" y="51706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96" name=""/>
            <p:cNvSpPr/>
            <p:nvPr/>
          </p:nvSpPr>
          <p:spPr>
            <a:xfrm>
              <a:off x="-1561680" y="51627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97" name=""/>
            <p:cNvSpPr/>
            <p:nvPr/>
          </p:nvSpPr>
          <p:spPr>
            <a:xfrm rot="5358000">
              <a:off x="461880" y="517032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498" name=""/>
            <p:cNvSpPr/>
            <p:nvPr/>
          </p:nvSpPr>
          <p:spPr>
            <a:xfrm flipH="1" rot="16242000">
              <a:off x="-231840" y="1793520"/>
              <a:ext cx="1068480" cy="76608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499" name=""/>
            <p:cNvSpPr/>
            <p:nvPr/>
          </p:nvSpPr>
          <p:spPr>
            <a:xfrm flipH="1" rot="16242000">
              <a:off x="419760" y="2469600"/>
              <a:ext cx="1068480" cy="76608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00" name=""/>
            <p:cNvSpPr/>
            <p:nvPr/>
          </p:nvSpPr>
          <p:spPr>
            <a:xfrm flipH="1">
              <a:off x="-246600" y="2462040"/>
              <a:ext cx="1072800" cy="766080"/>
            </a:xfrm>
            <a:custGeom>
              <a:avLst/>
              <a:gdLst>
                <a:gd name="textAreaLeft" fmla="*/ 278640 w 1072800"/>
                <a:gd name="textAreaRight" fmla="*/ 79524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501" name=""/>
            <p:cNvSpPr/>
            <p:nvPr/>
          </p:nvSpPr>
          <p:spPr>
            <a:xfrm>
              <a:off x="1107720" y="1135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02" name=""/>
            <p:cNvSpPr/>
            <p:nvPr/>
          </p:nvSpPr>
          <p:spPr>
            <a:xfrm rot="5358000">
              <a:off x="1103400" y="18014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503" name=""/>
            <p:cNvSpPr/>
            <p:nvPr/>
          </p:nvSpPr>
          <p:spPr>
            <a:xfrm rot="5358000">
              <a:off x="414720" y="11426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04" name=""/>
            <p:cNvSpPr/>
            <p:nvPr/>
          </p:nvSpPr>
          <p:spPr>
            <a:xfrm>
              <a:off x="439200" y="18111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505" name=""/>
            <p:cNvSpPr/>
            <p:nvPr/>
          </p:nvSpPr>
          <p:spPr>
            <a:xfrm>
              <a:off x="423720" y="45108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06" name=""/>
            <p:cNvSpPr/>
            <p:nvPr/>
          </p:nvSpPr>
          <p:spPr>
            <a:xfrm rot="5358000">
              <a:off x="-245880" y="43848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07" name=""/>
            <p:cNvSpPr/>
            <p:nvPr/>
          </p:nvSpPr>
          <p:spPr>
            <a:xfrm rot="5358000">
              <a:off x="435240" y="-24624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508" name=""/>
            <p:cNvSpPr/>
            <p:nvPr/>
          </p:nvSpPr>
          <p:spPr>
            <a:xfrm>
              <a:off x="1779480" y="179460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09" name=""/>
            <p:cNvSpPr/>
            <p:nvPr/>
          </p:nvSpPr>
          <p:spPr>
            <a:xfrm>
              <a:off x="1106280" y="-257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10" name=""/>
            <p:cNvSpPr/>
            <p:nvPr/>
          </p:nvSpPr>
          <p:spPr>
            <a:xfrm>
              <a:off x="-908280" y="17906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6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11" name=""/>
            <p:cNvSpPr/>
            <p:nvPr/>
          </p:nvSpPr>
          <p:spPr>
            <a:xfrm rot="5358000">
              <a:off x="-245160" y="582480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512" name=""/>
            <p:cNvSpPr/>
            <p:nvPr/>
          </p:nvSpPr>
          <p:spPr>
            <a:xfrm>
              <a:off x="427320" y="585396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7"/>
              <a:srcRect/>
              <a:tile tx="0" ty="0" sx="74468" sy="74468" algn="ctr"/>
            </a:blip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13" name=""/>
            <p:cNvSpPr/>
            <p:nvPr/>
          </p:nvSpPr>
          <p:spPr>
            <a:xfrm>
              <a:off x="-236880" y="6494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14" name=""/>
            <p:cNvSpPr/>
            <p:nvPr/>
          </p:nvSpPr>
          <p:spPr>
            <a:xfrm rot="5358000">
              <a:off x="-929160" y="650160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15" name=""/>
            <p:cNvSpPr/>
            <p:nvPr/>
          </p:nvSpPr>
          <p:spPr>
            <a:xfrm rot="5358000">
              <a:off x="-246240" y="7197120"/>
              <a:ext cx="1068120" cy="766080"/>
            </a:xfrm>
            <a:custGeom>
              <a:avLst/>
              <a:gdLst>
                <a:gd name="textAreaLeft" fmla="*/ 276840 w 1068120"/>
                <a:gd name="textAreaRight" fmla="*/ 791640 w 106812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516" name=""/>
            <p:cNvSpPr/>
            <p:nvPr/>
          </p:nvSpPr>
          <p:spPr>
            <a:xfrm rot="5358000">
              <a:off x="426960" y="6518160"/>
              <a:ext cx="1068480" cy="766080"/>
            </a:xfrm>
            <a:custGeom>
              <a:avLst/>
              <a:gdLst>
                <a:gd name="textAreaLeft" fmla="*/ 277200 w 1068480"/>
                <a:gd name="textAreaRight" fmla="*/ 792000 w 106848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17" name=""/>
            <p:cNvSpPr/>
            <p:nvPr/>
          </p:nvSpPr>
          <p:spPr>
            <a:xfrm>
              <a:off x="1103400" y="6530040"/>
              <a:ext cx="1072800" cy="766080"/>
            </a:xfrm>
            <a:custGeom>
              <a:avLst/>
              <a:gdLst>
                <a:gd name="textAreaLeft" fmla="*/ 278280 w 1072800"/>
                <a:gd name="textAreaRight" fmla="*/ 794880 w 1072800"/>
                <a:gd name="textAreaTop" fmla="*/ 258840 h 766080"/>
                <a:gd name="textAreaBottom" fmla="*/ 50760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518" name=""/>
          <p:cNvSpPr/>
          <p:nvPr/>
        </p:nvSpPr>
        <p:spPr>
          <a:xfrm>
            <a:off x="8538120" y="3877200"/>
            <a:ext cx="975600" cy="1371240"/>
          </a:xfrm>
          <a:custGeom>
            <a:avLst/>
            <a:gdLst>
              <a:gd name="textAreaLeft" fmla="*/ 0 w 975600"/>
              <a:gd name="textAreaRight" fmla="*/ 975960 w 97560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9" name=""/>
          <p:cNvSpPr/>
          <p:nvPr/>
        </p:nvSpPr>
        <p:spPr>
          <a:xfrm>
            <a:off x="7372080" y="497448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520" name=""/>
          <p:cNvSpPr/>
          <p:nvPr/>
        </p:nvSpPr>
        <p:spPr>
          <a:xfrm>
            <a:off x="7868160" y="-329040"/>
            <a:ext cx="2011320" cy="20113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521" name="PlaceHolder 1"/>
          <p:cNvSpPr>
            <a:spLocks noGrp="1"/>
          </p:cNvSpPr>
          <p:nvPr>
            <p:ph type="ftr" idx="58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sldNum" idx="59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619F0A-568B-457A-B4A0-43CE295EAB61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dt" idx="60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8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"/>
          <p:cNvSpPr/>
          <p:nvPr/>
        </p:nvSpPr>
        <p:spPr>
          <a:xfrm>
            <a:off x="8266320" y="41155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525" name=""/>
          <p:cNvSpPr/>
          <p:nvPr/>
        </p:nvSpPr>
        <p:spPr>
          <a:xfrm>
            <a:off x="7717680" y="-54828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526" name=""/>
          <p:cNvGrpSpPr/>
          <p:nvPr/>
        </p:nvGrpSpPr>
        <p:grpSpPr>
          <a:xfrm>
            <a:off x="-147240" y="-295920"/>
            <a:ext cx="915120" cy="1280520"/>
            <a:chOff x="-147240" y="-295920"/>
            <a:chExt cx="915120" cy="1280520"/>
          </a:xfrm>
        </p:grpSpPr>
        <p:sp>
          <p:nvSpPr>
            <p:cNvPr id="527" name=""/>
            <p:cNvSpPr/>
            <p:nvPr/>
          </p:nvSpPr>
          <p:spPr>
            <a:xfrm flipV="1" rot="5395800">
              <a:off x="219240" y="801360"/>
              <a:ext cx="182520" cy="182520"/>
            </a:xfrm>
            <a:prstGeom prst="ellipse">
              <a:avLst/>
            </a:prstGeom>
            <a:blipFill rotWithShape="0">
              <a:blip r:embed="rId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28" name=""/>
            <p:cNvSpPr/>
            <p:nvPr/>
          </p:nvSpPr>
          <p:spPr>
            <a:xfrm flipV="1" rot="5395800">
              <a:off x="218880" y="435600"/>
              <a:ext cx="182520" cy="182520"/>
            </a:xfrm>
            <a:prstGeom prst="ellipse">
              <a:avLst/>
            </a:prstGeom>
            <a:blipFill rotWithShape="0">
              <a:blip r:embed="rId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29" name=""/>
            <p:cNvSpPr/>
            <p:nvPr/>
          </p:nvSpPr>
          <p:spPr>
            <a:xfrm flipV="1" rot="5395800">
              <a:off x="218520" y="70200"/>
              <a:ext cx="182520" cy="182520"/>
            </a:xfrm>
            <a:prstGeom prst="ellipse">
              <a:avLst/>
            </a:prstGeom>
            <a:blipFill rotWithShape="0">
              <a:blip r:embed="rId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30" name=""/>
            <p:cNvSpPr/>
            <p:nvPr/>
          </p:nvSpPr>
          <p:spPr>
            <a:xfrm flipV="1" rot="5395800">
              <a:off x="217800" y="-295200"/>
              <a:ext cx="182520" cy="182520"/>
            </a:xfrm>
            <a:prstGeom prst="ellipse">
              <a:avLst/>
            </a:prstGeom>
            <a:blipFill rotWithShape="0">
              <a:blip r:embed="rId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31" name=""/>
            <p:cNvSpPr/>
            <p:nvPr/>
          </p:nvSpPr>
          <p:spPr>
            <a:xfrm flipV="1" rot="5395800">
              <a:off x="583920" y="-295560"/>
              <a:ext cx="182520" cy="182520"/>
            </a:xfrm>
            <a:prstGeom prst="ellipse">
              <a:avLst/>
            </a:prstGeom>
            <a:blipFill rotWithShape="0">
              <a:blip r:embed="rId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32" name=""/>
            <p:cNvSpPr/>
            <p:nvPr/>
          </p:nvSpPr>
          <p:spPr>
            <a:xfrm flipV="1" rot="5395800">
              <a:off x="584280" y="69480"/>
              <a:ext cx="182520" cy="182520"/>
            </a:xfrm>
            <a:prstGeom prst="ellipse">
              <a:avLst/>
            </a:prstGeom>
            <a:blipFill rotWithShape="0">
              <a:blip r:embed="rId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33" name=""/>
            <p:cNvSpPr/>
            <p:nvPr/>
          </p:nvSpPr>
          <p:spPr>
            <a:xfrm flipV="1" rot="5395800">
              <a:off x="584280" y="435240"/>
              <a:ext cx="182520" cy="182520"/>
            </a:xfrm>
            <a:prstGeom prst="ellipse">
              <a:avLst/>
            </a:prstGeom>
            <a:blipFill rotWithShape="0">
              <a:blip r:embed="rId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34" name=""/>
            <p:cNvSpPr/>
            <p:nvPr/>
          </p:nvSpPr>
          <p:spPr>
            <a:xfrm flipV="1" rot="5395800">
              <a:off x="585000" y="801360"/>
              <a:ext cx="182520" cy="182520"/>
            </a:xfrm>
            <a:prstGeom prst="ellipse">
              <a:avLst/>
            </a:prstGeom>
            <a:blipFill rotWithShape="0">
              <a:blip r:embed="rId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35" name=""/>
            <p:cNvSpPr/>
            <p:nvPr/>
          </p:nvSpPr>
          <p:spPr>
            <a:xfrm flipV="1" rot="5395800">
              <a:off x="-145800" y="801720"/>
              <a:ext cx="182520" cy="182520"/>
            </a:xfrm>
            <a:prstGeom prst="ellipse">
              <a:avLst/>
            </a:prstGeom>
            <a:blipFill rotWithShape="0">
              <a:blip r:embed="rId1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36" name=""/>
            <p:cNvSpPr/>
            <p:nvPr/>
          </p:nvSpPr>
          <p:spPr>
            <a:xfrm flipV="1" rot="5395800">
              <a:off x="-146520" y="436320"/>
              <a:ext cx="182520" cy="182520"/>
            </a:xfrm>
            <a:prstGeom prst="ellipse">
              <a:avLst/>
            </a:prstGeom>
            <a:blipFill rotWithShape="0">
              <a:blip r:embed="rId1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37" name=""/>
            <p:cNvSpPr/>
            <p:nvPr/>
          </p:nvSpPr>
          <p:spPr>
            <a:xfrm flipV="1" rot="5395800">
              <a:off x="-146520" y="70200"/>
              <a:ext cx="182520" cy="182520"/>
            </a:xfrm>
            <a:prstGeom prst="ellipse">
              <a:avLst/>
            </a:prstGeom>
            <a:blipFill rotWithShape="0">
              <a:blip r:embed="rId1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38" name=""/>
            <p:cNvSpPr/>
            <p:nvPr/>
          </p:nvSpPr>
          <p:spPr>
            <a:xfrm flipV="1" rot="5395800">
              <a:off x="-146880" y="-294840"/>
              <a:ext cx="182520" cy="182520"/>
            </a:xfrm>
            <a:prstGeom prst="ellipse">
              <a:avLst/>
            </a:prstGeom>
            <a:blipFill rotWithShape="0">
              <a:blip r:embed="rId1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539" name=""/>
          <p:cNvGrpSpPr/>
          <p:nvPr/>
        </p:nvGrpSpPr>
        <p:grpSpPr>
          <a:xfrm>
            <a:off x="9545040" y="4645800"/>
            <a:ext cx="915480" cy="1280880"/>
            <a:chOff x="9545040" y="4645800"/>
            <a:chExt cx="915480" cy="1280880"/>
          </a:xfrm>
        </p:grpSpPr>
        <p:sp>
          <p:nvSpPr>
            <p:cNvPr id="540" name=""/>
            <p:cNvSpPr/>
            <p:nvPr/>
          </p:nvSpPr>
          <p:spPr>
            <a:xfrm flipV="1" rot="5395800">
              <a:off x="991188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41" name=""/>
            <p:cNvSpPr/>
            <p:nvPr/>
          </p:nvSpPr>
          <p:spPr>
            <a:xfrm flipV="1" rot="5395800">
              <a:off x="9911520" y="5377680"/>
              <a:ext cx="182520" cy="182520"/>
            </a:xfrm>
            <a:prstGeom prst="ellipse">
              <a:avLst/>
            </a:prstGeom>
            <a:blipFill rotWithShape="0">
              <a:blip r:embed="rId1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42" name=""/>
            <p:cNvSpPr/>
            <p:nvPr/>
          </p:nvSpPr>
          <p:spPr>
            <a:xfrm flipV="1" rot="5395800">
              <a:off x="9911160" y="5012280"/>
              <a:ext cx="182520" cy="182520"/>
            </a:xfrm>
            <a:prstGeom prst="ellipse">
              <a:avLst/>
            </a:prstGeom>
            <a:blipFill rotWithShape="0">
              <a:blip r:embed="rId1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43" name=""/>
            <p:cNvSpPr/>
            <p:nvPr/>
          </p:nvSpPr>
          <p:spPr>
            <a:xfrm flipV="1" rot="5395800">
              <a:off x="9910440" y="4646160"/>
              <a:ext cx="182520" cy="182520"/>
            </a:xfrm>
            <a:prstGeom prst="ellipse">
              <a:avLst/>
            </a:prstGeom>
            <a:blipFill rotWithShape="0">
              <a:blip r:embed="rId1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44" name=""/>
            <p:cNvSpPr/>
            <p:nvPr/>
          </p:nvSpPr>
          <p:spPr>
            <a:xfrm flipV="1" rot="5395800">
              <a:off x="10276560" y="4645800"/>
              <a:ext cx="182520" cy="182520"/>
            </a:xfrm>
            <a:prstGeom prst="ellipse">
              <a:avLst/>
            </a:prstGeom>
            <a:blipFill rotWithShape="0">
              <a:blip r:embed="rId1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45" name=""/>
            <p:cNvSpPr/>
            <p:nvPr/>
          </p:nvSpPr>
          <p:spPr>
            <a:xfrm flipV="1" rot="5395800">
              <a:off x="10276920" y="5011560"/>
              <a:ext cx="182520" cy="182520"/>
            </a:xfrm>
            <a:prstGeom prst="ellipse">
              <a:avLst/>
            </a:prstGeom>
            <a:blipFill rotWithShape="0">
              <a:blip r:embed="rId1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46" name=""/>
            <p:cNvSpPr/>
            <p:nvPr/>
          </p:nvSpPr>
          <p:spPr>
            <a:xfrm flipV="1" rot="5395800">
              <a:off x="10276920" y="5377320"/>
              <a:ext cx="182520" cy="182520"/>
            </a:xfrm>
            <a:prstGeom prst="ellipse">
              <a:avLst/>
            </a:prstGeom>
            <a:blipFill rotWithShape="0">
              <a:blip r:embed="rId2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47" name=""/>
            <p:cNvSpPr/>
            <p:nvPr/>
          </p:nvSpPr>
          <p:spPr>
            <a:xfrm flipV="1" rot="5395800">
              <a:off x="10277640" y="5743440"/>
              <a:ext cx="182520" cy="182520"/>
            </a:xfrm>
            <a:prstGeom prst="ellipse">
              <a:avLst/>
            </a:prstGeom>
            <a:blipFill rotWithShape="0">
              <a:blip r:embed="rId2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48" name=""/>
            <p:cNvSpPr/>
            <p:nvPr/>
          </p:nvSpPr>
          <p:spPr>
            <a:xfrm flipV="1" rot="5395800">
              <a:off x="9546120" y="5743800"/>
              <a:ext cx="182520" cy="182520"/>
            </a:xfrm>
            <a:prstGeom prst="ellipse">
              <a:avLst/>
            </a:prstGeom>
            <a:blipFill rotWithShape="0">
              <a:blip r:embed="rId2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49" name=""/>
            <p:cNvSpPr/>
            <p:nvPr/>
          </p:nvSpPr>
          <p:spPr>
            <a:xfrm flipV="1" rot="5395800">
              <a:off x="9545400" y="5378400"/>
              <a:ext cx="182520" cy="182520"/>
            </a:xfrm>
            <a:prstGeom prst="ellipse">
              <a:avLst/>
            </a:prstGeom>
            <a:blipFill rotWithShape="0">
              <a:blip r:embed="rId2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50" name=""/>
            <p:cNvSpPr/>
            <p:nvPr/>
          </p:nvSpPr>
          <p:spPr>
            <a:xfrm flipV="1" rot="5395800">
              <a:off x="9545400" y="5012280"/>
              <a:ext cx="182520" cy="182520"/>
            </a:xfrm>
            <a:prstGeom prst="ellipse">
              <a:avLst/>
            </a:prstGeom>
            <a:blipFill rotWithShape="0">
              <a:blip r:embed="rId2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51" name=""/>
            <p:cNvSpPr/>
            <p:nvPr/>
          </p:nvSpPr>
          <p:spPr>
            <a:xfrm flipV="1" rot="5395800">
              <a:off x="9545040" y="4646520"/>
              <a:ext cx="182520" cy="182520"/>
            </a:xfrm>
            <a:prstGeom prst="ellipse">
              <a:avLst/>
            </a:prstGeom>
            <a:blipFill rotWithShape="0">
              <a:blip r:embed="rId2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552" name=""/>
          <p:cNvSpPr/>
          <p:nvPr/>
        </p:nvSpPr>
        <p:spPr>
          <a:xfrm>
            <a:off x="-146160" y="31093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3"/>
          <p:cNvSpPr>
            <a:spLocks noGrp="1"/>
          </p:cNvSpPr>
          <p:nvPr>
            <p:ph type="ftr" idx="61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6" name="PlaceHolder 4"/>
          <p:cNvSpPr>
            <a:spLocks noGrp="1"/>
          </p:cNvSpPr>
          <p:nvPr>
            <p:ph type="sldNum" idx="62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2FF18F-FDB2-4D82-878A-1E7F05DAA554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7" name="PlaceHolder 5"/>
          <p:cNvSpPr>
            <a:spLocks noGrp="1"/>
          </p:cNvSpPr>
          <p:nvPr>
            <p:ph type="dt" idx="63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6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"/>
          <p:cNvSpPr/>
          <p:nvPr/>
        </p:nvSpPr>
        <p:spPr>
          <a:xfrm>
            <a:off x="8266320" y="41155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561" name=""/>
          <p:cNvSpPr/>
          <p:nvPr/>
        </p:nvSpPr>
        <p:spPr>
          <a:xfrm>
            <a:off x="7717680" y="-54828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562" name=""/>
          <p:cNvGrpSpPr/>
          <p:nvPr/>
        </p:nvGrpSpPr>
        <p:grpSpPr>
          <a:xfrm>
            <a:off x="-147240" y="-295920"/>
            <a:ext cx="915120" cy="1280520"/>
            <a:chOff x="-147240" y="-295920"/>
            <a:chExt cx="915120" cy="1280520"/>
          </a:xfrm>
        </p:grpSpPr>
        <p:sp>
          <p:nvSpPr>
            <p:cNvPr id="563" name=""/>
            <p:cNvSpPr/>
            <p:nvPr/>
          </p:nvSpPr>
          <p:spPr>
            <a:xfrm flipV="1" rot="5395800">
              <a:off x="219240" y="801360"/>
              <a:ext cx="182520" cy="182520"/>
            </a:xfrm>
            <a:prstGeom prst="ellipse">
              <a:avLst/>
            </a:prstGeom>
            <a:blipFill rotWithShape="0">
              <a:blip r:embed="rId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64" name=""/>
            <p:cNvSpPr/>
            <p:nvPr/>
          </p:nvSpPr>
          <p:spPr>
            <a:xfrm flipV="1" rot="5395800">
              <a:off x="218880" y="435600"/>
              <a:ext cx="182520" cy="182520"/>
            </a:xfrm>
            <a:prstGeom prst="ellipse">
              <a:avLst/>
            </a:prstGeom>
            <a:blipFill rotWithShape="0">
              <a:blip r:embed="rId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65" name=""/>
            <p:cNvSpPr/>
            <p:nvPr/>
          </p:nvSpPr>
          <p:spPr>
            <a:xfrm flipV="1" rot="5395800">
              <a:off x="218520" y="70200"/>
              <a:ext cx="182520" cy="182520"/>
            </a:xfrm>
            <a:prstGeom prst="ellipse">
              <a:avLst/>
            </a:prstGeom>
            <a:blipFill rotWithShape="0">
              <a:blip r:embed="rId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66" name=""/>
            <p:cNvSpPr/>
            <p:nvPr/>
          </p:nvSpPr>
          <p:spPr>
            <a:xfrm flipV="1" rot="5395800">
              <a:off x="217800" y="-295200"/>
              <a:ext cx="182520" cy="182520"/>
            </a:xfrm>
            <a:prstGeom prst="ellipse">
              <a:avLst/>
            </a:prstGeom>
            <a:blipFill rotWithShape="0">
              <a:blip r:embed="rId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67" name=""/>
            <p:cNvSpPr/>
            <p:nvPr/>
          </p:nvSpPr>
          <p:spPr>
            <a:xfrm flipV="1" rot="5395800">
              <a:off x="583920" y="-295560"/>
              <a:ext cx="182520" cy="182520"/>
            </a:xfrm>
            <a:prstGeom prst="ellipse">
              <a:avLst/>
            </a:prstGeom>
            <a:blipFill rotWithShape="0">
              <a:blip r:embed="rId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68" name=""/>
            <p:cNvSpPr/>
            <p:nvPr/>
          </p:nvSpPr>
          <p:spPr>
            <a:xfrm flipV="1" rot="5395800">
              <a:off x="584280" y="69480"/>
              <a:ext cx="182520" cy="182520"/>
            </a:xfrm>
            <a:prstGeom prst="ellipse">
              <a:avLst/>
            </a:prstGeom>
            <a:blipFill rotWithShape="0">
              <a:blip r:embed="rId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69" name=""/>
            <p:cNvSpPr/>
            <p:nvPr/>
          </p:nvSpPr>
          <p:spPr>
            <a:xfrm flipV="1" rot="5395800">
              <a:off x="584280" y="435240"/>
              <a:ext cx="182520" cy="182520"/>
            </a:xfrm>
            <a:prstGeom prst="ellipse">
              <a:avLst/>
            </a:prstGeom>
            <a:blipFill rotWithShape="0">
              <a:blip r:embed="rId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70" name=""/>
            <p:cNvSpPr/>
            <p:nvPr/>
          </p:nvSpPr>
          <p:spPr>
            <a:xfrm flipV="1" rot="5395800">
              <a:off x="585000" y="801360"/>
              <a:ext cx="182520" cy="182520"/>
            </a:xfrm>
            <a:prstGeom prst="ellipse">
              <a:avLst/>
            </a:prstGeom>
            <a:blipFill rotWithShape="0">
              <a:blip r:embed="rId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71" name=""/>
            <p:cNvSpPr/>
            <p:nvPr/>
          </p:nvSpPr>
          <p:spPr>
            <a:xfrm flipV="1" rot="5395800">
              <a:off x="-145800" y="801720"/>
              <a:ext cx="182520" cy="182520"/>
            </a:xfrm>
            <a:prstGeom prst="ellipse">
              <a:avLst/>
            </a:prstGeom>
            <a:blipFill rotWithShape="0">
              <a:blip r:embed="rId1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72" name=""/>
            <p:cNvSpPr/>
            <p:nvPr/>
          </p:nvSpPr>
          <p:spPr>
            <a:xfrm flipV="1" rot="5395800">
              <a:off x="-146520" y="436320"/>
              <a:ext cx="182520" cy="182520"/>
            </a:xfrm>
            <a:prstGeom prst="ellipse">
              <a:avLst/>
            </a:prstGeom>
            <a:blipFill rotWithShape="0">
              <a:blip r:embed="rId1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73" name=""/>
            <p:cNvSpPr/>
            <p:nvPr/>
          </p:nvSpPr>
          <p:spPr>
            <a:xfrm flipV="1" rot="5395800">
              <a:off x="-146520" y="70200"/>
              <a:ext cx="182520" cy="182520"/>
            </a:xfrm>
            <a:prstGeom prst="ellipse">
              <a:avLst/>
            </a:prstGeom>
            <a:blipFill rotWithShape="0">
              <a:blip r:embed="rId1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74" name=""/>
            <p:cNvSpPr/>
            <p:nvPr/>
          </p:nvSpPr>
          <p:spPr>
            <a:xfrm flipV="1" rot="5395800">
              <a:off x="-146880" y="-294840"/>
              <a:ext cx="182520" cy="182520"/>
            </a:xfrm>
            <a:prstGeom prst="ellipse">
              <a:avLst/>
            </a:prstGeom>
            <a:blipFill rotWithShape="0">
              <a:blip r:embed="rId1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575" name=""/>
          <p:cNvGrpSpPr/>
          <p:nvPr/>
        </p:nvGrpSpPr>
        <p:grpSpPr>
          <a:xfrm>
            <a:off x="9545040" y="4645800"/>
            <a:ext cx="915480" cy="1280880"/>
            <a:chOff x="9545040" y="4645800"/>
            <a:chExt cx="915480" cy="1280880"/>
          </a:xfrm>
        </p:grpSpPr>
        <p:sp>
          <p:nvSpPr>
            <p:cNvPr id="576" name=""/>
            <p:cNvSpPr/>
            <p:nvPr/>
          </p:nvSpPr>
          <p:spPr>
            <a:xfrm flipV="1" rot="5395800">
              <a:off x="991188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77" name=""/>
            <p:cNvSpPr/>
            <p:nvPr/>
          </p:nvSpPr>
          <p:spPr>
            <a:xfrm flipV="1" rot="5395800">
              <a:off x="9911520" y="5377680"/>
              <a:ext cx="182520" cy="182520"/>
            </a:xfrm>
            <a:prstGeom prst="ellipse">
              <a:avLst/>
            </a:prstGeom>
            <a:blipFill rotWithShape="0">
              <a:blip r:embed="rId1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78" name=""/>
            <p:cNvSpPr/>
            <p:nvPr/>
          </p:nvSpPr>
          <p:spPr>
            <a:xfrm flipV="1" rot="5395800">
              <a:off x="9911160" y="5012280"/>
              <a:ext cx="182520" cy="182520"/>
            </a:xfrm>
            <a:prstGeom prst="ellipse">
              <a:avLst/>
            </a:prstGeom>
            <a:blipFill rotWithShape="0">
              <a:blip r:embed="rId1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79" name=""/>
            <p:cNvSpPr/>
            <p:nvPr/>
          </p:nvSpPr>
          <p:spPr>
            <a:xfrm flipV="1" rot="5395800">
              <a:off x="9910440" y="4646160"/>
              <a:ext cx="182520" cy="182520"/>
            </a:xfrm>
            <a:prstGeom prst="ellipse">
              <a:avLst/>
            </a:prstGeom>
            <a:blipFill rotWithShape="0">
              <a:blip r:embed="rId1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80" name=""/>
            <p:cNvSpPr/>
            <p:nvPr/>
          </p:nvSpPr>
          <p:spPr>
            <a:xfrm flipV="1" rot="5395800">
              <a:off x="10276560" y="4645800"/>
              <a:ext cx="182520" cy="182520"/>
            </a:xfrm>
            <a:prstGeom prst="ellipse">
              <a:avLst/>
            </a:prstGeom>
            <a:blipFill rotWithShape="0">
              <a:blip r:embed="rId1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81" name=""/>
            <p:cNvSpPr/>
            <p:nvPr/>
          </p:nvSpPr>
          <p:spPr>
            <a:xfrm flipV="1" rot="5395800">
              <a:off x="10276920" y="5011560"/>
              <a:ext cx="182520" cy="182520"/>
            </a:xfrm>
            <a:prstGeom prst="ellipse">
              <a:avLst/>
            </a:prstGeom>
            <a:blipFill rotWithShape="0">
              <a:blip r:embed="rId1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82" name=""/>
            <p:cNvSpPr/>
            <p:nvPr/>
          </p:nvSpPr>
          <p:spPr>
            <a:xfrm flipV="1" rot="5395800">
              <a:off x="10276920" y="5377320"/>
              <a:ext cx="182520" cy="182520"/>
            </a:xfrm>
            <a:prstGeom prst="ellipse">
              <a:avLst/>
            </a:prstGeom>
            <a:blipFill rotWithShape="0">
              <a:blip r:embed="rId2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83" name=""/>
            <p:cNvSpPr/>
            <p:nvPr/>
          </p:nvSpPr>
          <p:spPr>
            <a:xfrm flipV="1" rot="5395800">
              <a:off x="10277640" y="5743440"/>
              <a:ext cx="182520" cy="182520"/>
            </a:xfrm>
            <a:prstGeom prst="ellipse">
              <a:avLst/>
            </a:prstGeom>
            <a:blipFill rotWithShape="0">
              <a:blip r:embed="rId2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84" name=""/>
            <p:cNvSpPr/>
            <p:nvPr/>
          </p:nvSpPr>
          <p:spPr>
            <a:xfrm flipV="1" rot="5395800">
              <a:off x="9546120" y="5743800"/>
              <a:ext cx="182520" cy="182520"/>
            </a:xfrm>
            <a:prstGeom prst="ellipse">
              <a:avLst/>
            </a:prstGeom>
            <a:blipFill rotWithShape="0">
              <a:blip r:embed="rId2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85" name=""/>
            <p:cNvSpPr/>
            <p:nvPr/>
          </p:nvSpPr>
          <p:spPr>
            <a:xfrm flipV="1" rot="5395800">
              <a:off x="9545400" y="5378400"/>
              <a:ext cx="182520" cy="182520"/>
            </a:xfrm>
            <a:prstGeom prst="ellipse">
              <a:avLst/>
            </a:prstGeom>
            <a:blipFill rotWithShape="0">
              <a:blip r:embed="rId2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86" name=""/>
            <p:cNvSpPr/>
            <p:nvPr/>
          </p:nvSpPr>
          <p:spPr>
            <a:xfrm flipV="1" rot="5395800">
              <a:off x="9545400" y="5012280"/>
              <a:ext cx="182520" cy="182520"/>
            </a:xfrm>
            <a:prstGeom prst="ellipse">
              <a:avLst/>
            </a:prstGeom>
            <a:blipFill rotWithShape="0">
              <a:blip r:embed="rId2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587" name=""/>
            <p:cNvSpPr/>
            <p:nvPr/>
          </p:nvSpPr>
          <p:spPr>
            <a:xfrm flipV="1" rot="5395800">
              <a:off x="9545040" y="4646520"/>
              <a:ext cx="182520" cy="182520"/>
            </a:xfrm>
            <a:prstGeom prst="ellipse">
              <a:avLst/>
            </a:prstGeom>
            <a:blipFill rotWithShape="0">
              <a:blip r:embed="rId2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588" name=""/>
          <p:cNvSpPr/>
          <p:nvPr/>
        </p:nvSpPr>
        <p:spPr>
          <a:xfrm>
            <a:off x="-146160" y="31093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589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PlaceHolder 2"/>
          <p:cNvSpPr>
            <a:spLocks noGrp="1"/>
          </p:cNvSpPr>
          <p:nvPr>
            <p:ph type="ftr" idx="64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sldNum" idx="65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117DAB4-E436-471A-A862-D8EA8781D07E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2" name="PlaceHolder 4"/>
          <p:cNvSpPr>
            <a:spLocks noGrp="1"/>
          </p:cNvSpPr>
          <p:nvPr>
            <p:ph type="dt" idx="66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6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"/>
          <p:cNvSpPr/>
          <p:nvPr/>
        </p:nvSpPr>
        <p:spPr>
          <a:xfrm>
            <a:off x="2103480" y="36583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595" name=""/>
          <p:cNvSpPr/>
          <p:nvPr/>
        </p:nvSpPr>
        <p:spPr>
          <a:xfrm>
            <a:off x="823320" y="-27324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596" name=""/>
          <p:cNvSpPr/>
          <p:nvPr/>
        </p:nvSpPr>
        <p:spPr>
          <a:xfrm>
            <a:off x="7955640" y="310968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597" name=""/>
          <p:cNvSpPr/>
          <p:nvPr/>
        </p:nvSpPr>
        <p:spPr>
          <a:xfrm>
            <a:off x="9601560" y="9151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598" name=""/>
          <p:cNvGrpSpPr/>
          <p:nvPr/>
        </p:nvGrpSpPr>
        <p:grpSpPr>
          <a:xfrm>
            <a:off x="3917880" y="1135800"/>
            <a:ext cx="2433240" cy="4338720"/>
            <a:chOff x="3917880" y="1135800"/>
            <a:chExt cx="2433240" cy="4338720"/>
          </a:xfrm>
        </p:grpSpPr>
        <p:sp>
          <p:nvSpPr>
            <p:cNvPr id="599" name=""/>
            <p:cNvSpPr/>
            <p:nvPr/>
          </p:nvSpPr>
          <p:spPr>
            <a:xfrm flipH="1" flipV="1" rot="5330400">
              <a:off x="4853160" y="37386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00" name=""/>
            <p:cNvSpPr/>
            <p:nvPr/>
          </p:nvSpPr>
          <p:spPr>
            <a:xfrm flipH="1" flipV="1" rot="5330400">
              <a:off x="4022640" y="270036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01" name=""/>
            <p:cNvSpPr/>
            <p:nvPr/>
          </p:nvSpPr>
          <p:spPr>
            <a:xfrm flipH="1" flipV="1" rot="5330400">
              <a:off x="4919760" y="243612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02" name=""/>
            <p:cNvSpPr/>
            <p:nvPr/>
          </p:nvSpPr>
          <p:spPr>
            <a:xfrm flipH="1" flipV="1" rot="5330400">
              <a:off x="3976560" y="134244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603" name=""/>
            <p:cNvSpPr/>
            <p:nvPr/>
          </p:nvSpPr>
          <p:spPr>
            <a:xfrm flipH="1" flipV="1" rot="5330400">
              <a:off x="4910760" y="110448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604" name=""/>
            <p:cNvSpPr/>
            <p:nvPr/>
          </p:nvSpPr>
          <p:spPr>
            <a:xfrm flipH="1" flipV="1" rot="5330400">
              <a:off x="4031280" y="40428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ftr" idx="67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8" name="PlaceHolder 4"/>
          <p:cNvSpPr>
            <a:spLocks noGrp="1"/>
          </p:cNvSpPr>
          <p:nvPr>
            <p:ph type="sldNum" idx="68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B85B92-6052-445D-81D0-AF64F2733069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9" name="PlaceHolder 5"/>
          <p:cNvSpPr>
            <a:spLocks noGrp="1"/>
          </p:cNvSpPr>
          <p:nvPr>
            <p:ph type="dt" idx="69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"/>
          <p:cNvSpPr/>
          <p:nvPr/>
        </p:nvSpPr>
        <p:spPr>
          <a:xfrm>
            <a:off x="2103480" y="36583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613" name=""/>
          <p:cNvSpPr/>
          <p:nvPr/>
        </p:nvSpPr>
        <p:spPr>
          <a:xfrm>
            <a:off x="823320" y="-27324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614" name=""/>
          <p:cNvSpPr/>
          <p:nvPr/>
        </p:nvSpPr>
        <p:spPr>
          <a:xfrm>
            <a:off x="7955640" y="310968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615" name=""/>
          <p:cNvSpPr/>
          <p:nvPr/>
        </p:nvSpPr>
        <p:spPr>
          <a:xfrm>
            <a:off x="9601560" y="9151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616" name=""/>
          <p:cNvGrpSpPr/>
          <p:nvPr/>
        </p:nvGrpSpPr>
        <p:grpSpPr>
          <a:xfrm>
            <a:off x="3917880" y="1135800"/>
            <a:ext cx="2433240" cy="4338720"/>
            <a:chOff x="3917880" y="1135800"/>
            <a:chExt cx="2433240" cy="4338720"/>
          </a:xfrm>
        </p:grpSpPr>
        <p:sp>
          <p:nvSpPr>
            <p:cNvPr id="617" name=""/>
            <p:cNvSpPr/>
            <p:nvPr/>
          </p:nvSpPr>
          <p:spPr>
            <a:xfrm flipH="1" flipV="1" rot="5330400">
              <a:off x="4853160" y="37386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18" name=""/>
            <p:cNvSpPr/>
            <p:nvPr/>
          </p:nvSpPr>
          <p:spPr>
            <a:xfrm flipH="1" flipV="1" rot="5330400">
              <a:off x="4022640" y="270036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19" name=""/>
            <p:cNvSpPr/>
            <p:nvPr/>
          </p:nvSpPr>
          <p:spPr>
            <a:xfrm flipH="1" flipV="1" rot="5330400">
              <a:off x="4919760" y="243612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20" name=""/>
            <p:cNvSpPr/>
            <p:nvPr/>
          </p:nvSpPr>
          <p:spPr>
            <a:xfrm flipH="1" flipV="1" rot="5330400">
              <a:off x="3976560" y="134244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621" name=""/>
            <p:cNvSpPr/>
            <p:nvPr/>
          </p:nvSpPr>
          <p:spPr>
            <a:xfrm flipH="1" flipV="1" rot="5330400">
              <a:off x="4910760" y="110448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622" name=""/>
            <p:cNvSpPr/>
            <p:nvPr/>
          </p:nvSpPr>
          <p:spPr>
            <a:xfrm flipH="1" flipV="1" rot="5330400">
              <a:off x="4031280" y="40428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623" name="PlaceHolder 1"/>
          <p:cNvSpPr>
            <a:spLocks noGrp="1"/>
          </p:cNvSpPr>
          <p:nvPr>
            <p:ph type="ftr" idx="70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4" name="PlaceHolder 2"/>
          <p:cNvSpPr>
            <a:spLocks noGrp="1"/>
          </p:cNvSpPr>
          <p:nvPr>
            <p:ph type="sldNum" idx="71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13690B-F620-4F41-BB01-1BDACCF8DDE2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dt" idx="72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"/>
          <p:cNvSpPr/>
          <p:nvPr/>
        </p:nvSpPr>
        <p:spPr>
          <a:xfrm>
            <a:off x="8266320" y="41155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629" name=""/>
          <p:cNvSpPr/>
          <p:nvPr/>
        </p:nvSpPr>
        <p:spPr>
          <a:xfrm>
            <a:off x="7717680" y="-54828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630" name=""/>
          <p:cNvGrpSpPr/>
          <p:nvPr/>
        </p:nvGrpSpPr>
        <p:grpSpPr>
          <a:xfrm>
            <a:off x="-147240" y="-295920"/>
            <a:ext cx="915120" cy="1280520"/>
            <a:chOff x="-147240" y="-295920"/>
            <a:chExt cx="915120" cy="1280520"/>
          </a:xfrm>
        </p:grpSpPr>
        <p:sp>
          <p:nvSpPr>
            <p:cNvPr id="631" name=""/>
            <p:cNvSpPr/>
            <p:nvPr/>
          </p:nvSpPr>
          <p:spPr>
            <a:xfrm flipV="1" rot="5395800">
              <a:off x="219240" y="801360"/>
              <a:ext cx="182520" cy="182520"/>
            </a:xfrm>
            <a:prstGeom prst="ellipse">
              <a:avLst/>
            </a:prstGeom>
            <a:blipFill rotWithShape="0">
              <a:blip r:embed="rId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32" name=""/>
            <p:cNvSpPr/>
            <p:nvPr/>
          </p:nvSpPr>
          <p:spPr>
            <a:xfrm flipV="1" rot="5395800">
              <a:off x="218880" y="435600"/>
              <a:ext cx="182520" cy="182520"/>
            </a:xfrm>
            <a:prstGeom prst="ellipse">
              <a:avLst/>
            </a:prstGeom>
            <a:blipFill rotWithShape="0">
              <a:blip r:embed="rId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33" name=""/>
            <p:cNvSpPr/>
            <p:nvPr/>
          </p:nvSpPr>
          <p:spPr>
            <a:xfrm flipV="1" rot="5395800">
              <a:off x="218520" y="70200"/>
              <a:ext cx="182520" cy="182520"/>
            </a:xfrm>
            <a:prstGeom prst="ellipse">
              <a:avLst/>
            </a:prstGeom>
            <a:blipFill rotWithShape="0">
              <a:blip r:embed="rId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34" name=""/>
            <p:cNvSpPr/>
            <p:nvPr/>
          </p:nvSpPr>
          <p:spPr>
            <a:xfrm flipV="1" rot="5395800">
              <a:off x="217800" y="-295200"/>
              <a:ext cx="182520" cy="182520"/>
            </a:xfrm>
            <a:prstGeom prst="ellipse">
              <a:avLst/>
            </a:prstGeom>
            <a:blipFill rotWithShape="0">
              <a:blip r:embed="rId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35" name=""/>
            <p:cNvSpPr/>
            <p:nvPr/>
          </p:nvSpPr>
          <p:spPr>
            <a:xfrm flipV="1" rot="5395800">
              <a:off x="583920" y="-295560"/>
              <a:ext cx="182520" cy="182520"/>
            </a:xfrm>
            <a:prstGeom prst="ellipse">
              <a:avLst/>
            </a:prstGeom>
            <a:blipFill rotWithShape="0">
              <a:blip r:embed="rId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36" name=""/>
            <p:cNvSpPr/>
            <p:nvPr/>
          </p:nvSpPr>
          <p:spPr>
            <a:xfrm flipV="1" rot="5395800">
              <a:off x="584280" y="69480"/>
              <a:ext cx="182520" cy="182520"/>
            </a:xfrm>
            <a:prstGeom prst="ellipse">
              <a:avLst/>
            </a:prstGeom>
            <a:blipFill rotWithShape="0">
              <a:blip r:embed="rId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37" name=""/>
            <p:cNvSpPr/>
            <p:nvPr/>
          </p:nvSpPr>
          <p:spPr>
            <a:xfrm flipV="1" rot="5395800">
              <a:off x="584280" y="435240"/>
              <a:ext cx="182520" cy="182520"/>
            </a:xfrm>
            <a:prstGeom prst="ellipse">
              <a:avLst/>
            </a:prstGeom>
            <a:blipFill rotWithShape="0">
              <a:blip r:embed="rId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38" name=""/>
            <p:cNvSpPr/>
            <p:nvPr/>
          </p:nvSpPr>
          <p:spPr>
            <a:xfrm flipV="1" rot="5395800">
              <a:off x="585000" y="801360"/>
              <a:ext cx="182520" cy="182520"/>
            </a:xfrm>
            <a:prstGeom prst="ellipse">
              <a:avLst/>
            </a:prstGeom>
            <a:blipFill rotWithShape="0">
              <a:blip r:embed="rId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39" name=""/>
            <p:cNvSpPr/>
            <p:nvPr/>
          </p:nvSpPr>
          <p:spPr>
            <a:xfrm flipV="1" rot="5395800">
              <a:off x="-145800" y="801720"/>
              <a:ext cx="182520" cy="182520"/>
            </a:xfrm>
            <a:prstGeom prst="ellipse">
              <a:avLst/>
            </a:prstGeom>
            <a:blipFill rotWithShape="0">
              <a:blip r:embed="rId1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40" name=""/>
            <p:cNvSpPr/>
            <p:nvPr/>
          </p:nvSpPr>
          <p:spPr>
            <a:xfrm flipV="1" rot="5395800">
              <a:off x="-146520" y="436320"/>
              <a:ext cx="182520" cy="182520"/>
            </a:xfrm>
            <a:prstGeom prst="ellipse">
              <a:avLst/>
            </a:prstGeom>
            <a:blipFill rotWithShape="0">
              <a:blip r:embed="rId1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41" name=""/>
            <p:cNvSpPr/>
            <p:nvPr/>
          </p:nvSpPr>
          <p:spPr>
            <a:xfrm flipV="1" rot="5395800">
              <a:off x="-146520" y="70200"/>
              <a:ext cx="182520" cy="182520"/>
            </a:xfrm>
            <a:prstGeom prst="ellipse">
              <a:avLst/>
            </a:prstGeom>
            <a:blipFill rotWithShape="0">
              <a:blip r:embed="rId1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42" name=""/>
            <p:cNvSpPr/>
            <p:nvPr/>
          </p:nvSpPr>
          <p:spPr>
            <a:xfrm flipV="1" rot="5395800">
              <a:off x="-146880" y="-294840"/>
              <a:ext cx="182520" cy="182520"/>
            </a:xfrm>
            <a:prstGeom prst="ellipse">
              <a:avLst/>
            </a:prstGeom>
            <a:blipFill rotWithShape="0">
              <a:blip r:embed="rId1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643" name=""/>
          <p:cNvGrpSpPr/>
          <p:nvPr/>
        </p:nvGrpSpPr>
        <p:grpSpPr>
          <a:xfrm>
            <a:off x="9545040" y="4645800"/>
            <a:ext cx="915480" cy="1280880"/>
            <a:chOff x="9545040" y="4645800"/>
            <a:chExt cx="915480" cy="1280880"/>
          </a:xfrm>
        </p:grpSpPr>
        <p:sp>
          <p:nvSpPr>
            <p:cNvPr id="644" name=""/>
            <p:cNvSpPr/>
            <p:nvPr/>
          </p:nvSpPr>
          <p:spPr>
            <a:xfrm flipV="1" rot="5395800">
              <a:off x="991188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45" name=""/>
            <p:cNvSpPr/>
            <p:nvPr/>
          </p:nvSpPr>
          <p:spPr>
            <a:xfrm flipV="1" rot="5395800">
              <a:off x="9911520" y="5377680"/>
              <a:ext cx="182520" cy="182520"/>
            </a:xfrm>
            <a:prstGeom prst="ellipse">
              <a:avLst/>
            </a:prstGeom>
            <a:blipFill rotWithShape="0">
              <a:blip r:embed="rId1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46" name=""/>
            <p:cNvSpPr/>
            <p:nvPr/>
          </p:nvSpPr>
          <p:spPr>
            <a:xfrm flipV="1" rot="5395800">
              <a:off x="9911160" y="5012280"/>
              <a:ext cx="182520" cy="182520"/>
            </a:xfrm>
            <a:prstGeom prst="ellipse">
              <a:avLst/>
            </a:prstGeom>
            <a:blipFill rotWithShape="0">
              <a:blip r:embed="rId1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47" name=""/>
            <p:cNvSpPr/>
            <p:nvPr/>
          </p:nvSpPr>
          <p:spPr>
            <a:xfrm flipV="1" rot="5395800">
              <a:off x="9910440" y="4646160"/>
              <a:ext cx="182520" cy="182520"/>
            </a:xfrm>
            <a:prstGeom prst="ellipse">
              <a:avLst/>
            </a:prstGeom>
            <a:blipFill rotWithShape="0">
              <a:blip r:embed="rId1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48" name=""/>
            <p:cNvSpPr/>
            <p:nvPr/>
          </p:nvSpPr>
          <p:spPr>
            <a:xfrm flipV="1" rot="5395800">
              <a:off x="10276560" y="4645800"/>
              <a:ext cx="182520" cy="182520"/>
            </a:xfrm>
            <a:prstGeom prst="ellipse">
              <a:avLst/>
            </a:prstGeom>
            <a:blipFill rotWithShape="0">
              <a:blip r:embed="rId1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49" name=""/>
            <p:cNvSpPr/>
            <p:nvPr/>
          </p:nvSpPr>
          <p:spPr>
            <a:xfrm flipV="1" rot="5395800">
              <a:off x="10276920" y="5011560"/>
              <a:ext cx="182520" cy="182520"/>
            </a:xfrm>
            <a:prstGeom prst="ellipse">
              <a:avLst/>
            </a:prstGeom>
            <a:blipFill rotWithShape="0">
              <a:blip r:embed="rId1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50" name=""/>
            <p:cNvSpPr/>
            <p:nvPr/>
          </p:nvSpPr>
          <p:spPr>
            <a:xfrm flipV="1" rot="5395800">
              <a:off x="10276920" y="5377320"/>
              <a:ext cx="182520" cy="182520"/>
            </a:xfrm>
            <a:prstGeom prst="ellipse">
              <a:avLst/>
            </a:prstGeom>
            <a:blipFill rotWithShape="0">
              <a:blip r:embed="rId2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51" name=""/>
            <p:cNvSpPr/>
            <p:nvPr/>
          </p:nvSpPr>
          <p:spPr>
            <a:xfrm flipV="1" rot="5395800">
              <a:off x="10277640" y="5743440"/>
              <a:ext cx="182520" cy="182520"/>
            </a:xfrm>
            <a:prstGeom prst="ellipse">
              <a:avLst/>
            </a:prstGeom>
            <a:blipFill rotWithShape="0">
              <a:blip r:embed="rId2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52" name=""/>
            <p:cNvSpPr/>
            <p:nvPr/>
          </p:nvSpPr>
          <p:spPr>
            <a:xfrm flipV="1" rot="5395800">
              <a:off x="9546120" y="5743800"/>
              <a:ext cx="182520" cy="182520"/>
            </a:xfrm>
            <a:prstGeom prst="ellipse">
              <a:avLst/>
            </a:prstGeom>
            <a:blipFill rotWithShape="0">
              <a:blip r:embed="rId2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53" name=""/>
            <p:cNvSpPr/>
            <p:nvPr/>
          </p:nvSpPr>
          <p:spPr>
            <a:xfrm flipV="1" rot="5395800">
              <a:off x="9545400" y="5378400"/>
              <a:ext cx="182520" cy="182520"/>
            </a:xfrm>
            <a:prstGeom prst="ellipse">
              <a:avLst/>
            </a:prstGeom>
            <a:blipFill rotWithShape="0">
              <a:blip r:embed="rId2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54" name=""/>
            <p:cNvSpPr/>
            <p:nvPr/>
          </p:nvSpPr>
          <p:spPr>
            <a:xfrm flipV="1" rot="5395800">
              <a:off x="9545400" y="5012280"/>
              <a:ext cx="182520" cy="182520"/>
            </a:xfrm>
            <a:prstGeom prst="ellipse">
              <a:avLst/>
            </a:prstGeom>
            <a:blipFill rotWithShape="0">
              <a:blip r:embed="rId2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55" name=""/>
            <p:cNvSpPr/>
            <p:nvPr/>
          </p:nvSpPr>
          <p:spPr>
            <a:xfrm flipV="1" rot="5395800">
              <a:off x="9545040" y="4646520"/>
              <a:ext cx="182520" cy="182520"/>
            </a:xfrm>
            <a:prstGeom prst="ellipse">
              <a:avLst/>
            </a:prstGeom>
            <a:blipFill rotWithShape="0">
              <a:blip r:embed="rId2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656" name=""/>
          <p:cNvSpPr/>
          <p:nvPr/>
        </p:nvSpPr>
        <p:spPr>
          <a:xfrm>
            <a:off x="-146160" y="31093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657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ftr" idx="73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0" name="PlaceHolder 4"/>
          <p:cNvSpPr>
            <a:spLocks noGrp="1"/>
          </p:cNvSpPr>
          <p:nvPr>
            <p:ph type="sldNum" idx="74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2B4F30-3181-4AA7-A641-D8484687B7E7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1" name="PlaceHolder 5"/>
          <p:cNvSpPr>
            <a:spLocks noGrp="1"/>
          </p:cNvSpPr>
          <p:nvPr>
            <p:ph type="dt" idx="75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6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"/>
          <p:cNvSpPr/>
          <p:nvPr/>
        </p:nvSpPr>
        <p:spPr>
          <a:xfrm>
            <a:off x="8266320" y="41155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665" name=""/>
          <p:cNvSpPr/>
          <p:nvPr/>
        </p:nvSpPr>
        <p:spPr>
          <a:xfrm>
            <a:off x="7717680" y="-54828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666" name=""/>
          <p:cNvGrpSpPr/>
          <p:nvPr/>
        </p:nvGrpSpPr>
        <p:grpSpPr>
          <a:xfrm>
            <a:off x="-147240" y="-295920"/>
            <a:ext cx="915120" cy="1280520"/>
            <a:chOff x="-147240" y="-295920"/>
            <a:chExt cx="915120" cy="1280520"/>
          </a:xfrm>
        </p:grpSpPr>
        <p:sp>
          <p:nvSpPr>
            <p:cNvPr id="667" name=""/>
            <p:cNvSpPr/>
            <p:nvPr/>
          </p:nvSpPr>
          <p:spPr>
            <a:xfrm flipV="1" rot="5395800">
              <a:off x="219240" y="801360"/>
              <a:ext cx="182520" cy="182520"/>
            </a:xfrm>
            <a:prstGeom prst="ellipse">
              <a:avLst/>
            </a:prstGeom>
            <a:blipFill rotWithShape="0">
              <a:blip r:embed="rId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68" name=""/>
            <p:cNvSpPr/>
            <p:nvPr/>
          </p:nvSpPr>
          <p:spPr>
            <a:xfrm flipV="1" rot="5395800">
              <a:off x="218880" y="435600"/>
              <a:ext cx="182520" cy="182520"/>
            </a:xfrm>
            <a:prstGeom prst="ellipse">
              <a:avLst/>
            </a:prstGeom>
            <a:blipFill rotWithShape="0">
              <a:blip r:embed="rId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69" name=""/>
            <p:cNvSpPr/>
            <p:nvPr/>
          </p:nvSpPr>
          <p:spPr>
            <a:xfrm flipV="1" rot="5395800">
              <a:off x="218520" y="70200"/>
              <a:ext cx="182520" cy="182520"/>
            </a:xfrm>
            <a:prstGeom prst="ellipse">
              <a:avLst/>
            </a:prstGeom>
            <a:blipFill rotWithShape="0">
              <a:blip r:embed="rId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70" name=""/>
            <p:cNvSpPr/>
            <p:nvPr/>
          </p:nvSpPr>
          <p:spPr>
            <a:xfrm flipV="1" rot="5395800">
              <a:off x="217800" y="-295200"/>
              <a:ext cx="182520" cy="182520"/>
            </a:xfrm>
            <a:prstGeom prst="ellipse">
              <a:avLst/>
            </a:prstGeom>
            <a:blipFill rotWithShape="0">
              <a:blip r:embed="rId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71" name=""/>
            <p:cNvSpPr/>
            <p:nvPr/>
          </p:nvSpPr>
          <p:spPr>
            <a:xfrm flipV="1" rot="5395800">
              <a:off x="583920" y="-295560"/>
              <a:ext cx="182520" cy="182520"/>
            </a:xfrm>
            <a:prstGeom prst="ellipse">
              <a:avLst/>
            </a:prstGeom>
            <a:blipFill rotWithShape="0">
              <a:blip r:embed="rId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72" name=""/>
            <p:cNvSpPr/>
            <p:nvPr/>
          </p:nvSpPr>
          <p:spPr>
            <a:xfrm flipV="1" rot="5395800">
              <a:off x="584280" y="69480"/>
              <a:ext cx="182520" cy="182520"/>
            </a:xfrm>
            <a:prstGeom prst="ellipse">
              <a:avLst/>
            </a:prstGeom>
            <a:blipFill rotWithShape="0">
              <a:blip r:embed="rId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73" name=""/>
            <p:cNvSpPr/>
            <p:nvPr/>
          </p:nvSpPr>
          <p:spPr>
            <a:xfrm flipV="1" rot="5395800">
              <a:off x="584280" y="435240"/>
              <a:ext cx="182520" cy="182520"/>
            </a:xfrm>
            <a:prstGeom prst="ellipse">
              <a:avLst/>
            </a:prstGeom>
            <a:blipFill rotWithShape="0">
              <a:blip r:embed="rId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74" name=""/>
            <p:cNvSpPr/>
            <p:nvPr/>
          </p:nvSpPr>
          <p:spPr>
            <a:xfrm flipV="1" rot="5395800">
              <a:off x="585000" y="801360"/>
              <a:ext cx="182520" cy="182520"/>
            </a:xfrm>
            <a:prstGeom prst="ellipse">
              <a:avLst/>
            </a:prstGeom>
            <a:blipFill rotWithShape="0">
              <a:blip r:embed="rId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75" name=""/>
            <p:cNvSpPr/>
            <p:nvPr/>
          </p:nvSpPr>
          <p:spPr>
            <a:xfrm flipV="1" rot="5395800">
              <a:off x="-145800" y="801720"/>
              <a:ext cx="182520" cy="182520"/>
            </a:xfrm>
            <a:prstGeom prst="ellipse">
              <a:avLst/>
            </a:prstGeom>
            <a:blipFill rotWithShape="0">
              <a:blip r:embed="rId1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76" name=""/>
            <p:cNvSpPr/>
            <p:nvPr/>
          </p:nvSpPr>
          <p:spPr>
            <a:xfrm flipV="1" rot="5395800">
              <a:off x="-146520" y="436320"/>
              <a:ext cx="182520" cy="182520"/>
            </a:xfrm>
            <a:prstGeom prst="ellipse">
              <a:avLst/>
            </a:prstGeom>
            <a:blipFill rotWithShape="0">
              <a:blip r:embed="rId1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77" name=""/>
            <p:cNvSpPr/>
            <p:nvPr/>
          </p:nvSpPr>
          <p:spPr>
            <a:xfrm flipV="1" rot="5395800">
              <a:off x="-146520" y="70200"/>
              <a:ext cx="182520" cy="182520"/>
            </a:xfrm>
            <a:prstGeom prst="ellipse">
              <a:avLst/>
            </a:prstGeom>
            <a:blipFill rotWithShape="0">
              <a:blip r:embed="rId1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78" name=""/>
            <p:cNvSpPr/>
            <p:nvPr/>
          </p:nvSpPr>
          <p:spPr>
            <a:xfrm flipV="1" rot="5395800">
              <a:off x="-146880" y="-294840"/>
              <a:ext cx="182520" cy="182520"/>
            </a:xfrm>
            <a:prstGeom prst="ellipse">
              <a:avLst/>
            </a:prstGeom>
            <a:blipFill rotWithShape="0">
              <a:blip r:embed="rId1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679" name=""/>
          <p:cNvGrpSpPr/>
          <p:nvPr/>
        </p:nvGrpSpPr>
        <p:grpSpPr>
          <a:xfrm>
            <a:off x="9545040" y="4645800"/>
            <a:ext cx="915480" cy="1280880"/>
            <a:chOff x="9545040" y="4645800"/>
            <a:chExt cx="915480" cy="1280880"/>
          </a:xfrm>
        </p:grpSpPr>
        <p:sp>
          <p:nvSpPr>
            <p:cNvPr id="680" name=""/>
            <p:cNvSpPr/>
            <p:nvPr/>
          </p:nvSpPr>
          <p:spPr>
            <a:xfrm flipV="1" rot="5395800">
              <a:off x="991188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81" name=""/>
            <p:cNvSpPr/>
            <p:nvPr/>
          </p:nvSpPr>
          <p:spPr>
            <a:xfrm flipV="1" rot="5395800">
              <a:off x="9911520" y="5377680"/>
              <a:ext cx="182520" cy="182520"/>
            </a:xfrm>
            <a:prstGeom prst="ellipse">
              <a:avLst/>
            </a:prstGeom>
            <a:blipFill rotWithShape="0">
              <a:blip r:embed="rId1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82" name=""/>
            <p:cNvSpPr/>
            <p:nvPr/>
          </p:nvSpPr>
          <p:spPr>
            <a:xfrm flipV="1" rot="5395800">
              <a:off x="9911160" y="5012280"/>
              <a:ext cx="182520" cy="182520"/>
            </a:xfrm>
            <a:prstGeom prst="ellipse">
              <a:avLst/>
            </a:prstGeom>
            <a:blipFill rotWithShape="0">
              <a:blip r:embed="rId1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83" name=""/>
            <p:cNvSpPr/>
            <p:nvPr/>
          </p:nvSpPr>
          <p:spPr>
            <a:xfrm flipV="1" rot="5395800">
              <a:off x="9910440" y="4646160"/>
              <a:ext cx="182520" cy="182520"/>
            </a:xfrm>
            <a:prstGeom prst="ellipse">
              <a:avLst/>
            </a:prstGeom>
            <a:blipFill rotWithShape="0">
              <a:blip r:embed="rId1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84" name=""/>
            <p:cNvSpPr/>
            <p:nvPr/>
          </p:nvSpPr>
          <p:spPr>
            <a:xfrm flipV="1" rot="5395800">
              <a:off x="10276560" y="4645800"/>
              <a:ext cx="182520" cy="182520"/>
            </a:xfrm>
            <a:prstGeom prst="ellipse">
              <a:avLst/>
            </a:prstGeom>
            <a:blipFill rotWithShape="0">
              <a:blip r:embed="rId1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85" name=""/>
            <p:cNvSpPr/>
            <p:nvPr/>
          </p:nvSpPr>
          <p:spPr>
            <a:xfrm flipV="1" rot="5395800">
              <a:off x="10276920" y="5011560"/>
              <a:ext cx="182520" cy="182520"/>
            </a:xfrm>
            <a:prstGeom prst="ellipse">
              <a:avLst/>
            </a:prstGeom>
            <a:blipFill rotWithShape="0">
              <a:blip r:embed="rId1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86" name=""/>
            <p:cNvSpPr/>
            <p:nvPr/>
          </p:nvSpPr>
          <p:spPr>
            <a:xfrm flipV="1" rot="5395800">
              <a:off x="10276920" y="5377320"/>
              <a:ext cx="182520" cy="182520"/>
            </a:xfrm>
            <a:prstGeom prst="ellipse">
              <a:avLst/>
            </a:prstGeom>
            <a:blipFill rotWithShape="0">
              <a:blip r:embed="rId2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87" name=""/>
            <p:cNvSpPr/>
            <p:nvPr/>
          </p:nvSpPr>
          <p:spPr>
            <a:xfrm flipV="1" rot="5395800">
              <a:off x="10277640" y="5743440"/>
              <a:ext cx="182520" cy="182520"/>
            </a:xfrm>
            <a:prstGeom prst="ellipse">
              <a:avLst/>
            </a:prstGeom>
            <a:blipFill rotWithShape="0">
              <a:blip r:embed="rId2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88" name=""/>
            <p:cNvSpPr/>
            <p:nvPr/>
          </p:nvSpPr>
          <p:spPr>
            <a:xfrm flipV="1" rot="5395800">
              <a:off x="9546120" y="5743800"/>
              <a:ext cx="182520" cy="182520"/>
            </a:xfrm>
            <a:prstGeom prst="ellipse">
              <a:avLst/>
            </a:prstGeom>
            <a:blipFill rotWithShape="0">
              <a:blip r:embed="rId2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89" name=""/>
            <p:cNvSpPr/>
            <p:nvPr/>
          </p:nvSpPr>
          <p:spPr>
            <a:xfrm flipV="1" rot="5395800">
              <a:off x="9545400" y="5378400"/>
              <a:ext cx="182520" cy="182520"/>
            </a:xfrm>
            <a:prstGeom prst="ellipse">
              <a:avLst/>
            </a:prstGeom>
            <a:blipFill rotWithShape="0">
              <a:blip r:embed="rId2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90" name=""/>
            <p:cNvSpPr/>
            <p:nvPr/>
          </p:nvSpPr>
          <p:spPr>
            <a:xfrm flipV="1" rot="5395800">
              <a:off x="9545400" y="5012280"/>
              <a:ext cx="182520" cy="182520"/>
            </a:xfrm>
            <a:prstGeom prst="ellipse">
              <a:avLst/>
            </a:prstGeom>
            <a:blipFill rotWithShape="0">
              <a:blip r:embed="rId2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691" name=""/>
            <p:cNvSpPr/>
            <p:nvPr/>
          </p:nvSpPr>
          <p:spPr>
            <a:xfrm flipV="1" rot="5395800">
              <a:off x="9545040" y="4646520"/>
              <a:ext cx="182520" cy="182520"/>
            </a:xfrm>
            <a:prstGeom prst="ellipse">
              <a:avLst/>
            </a:prstGeom>
            <a:blipFill rotWithShape="0">
              <a:blip r:embed="rId2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692" name=""/>
          <p:cNvSpPr/>
          <p:nvPr/>
        </p:nvSpPr>
        <p:spPr>
          <a:xfrm>
            <a:off x="-146160" y="31093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693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PlaceHolder 2"/>
          <p:cNvSpPr>
            <a:spLocks noGrp="1"/>
          </p:cNvSpPr>
          <p:nvPr>
            <p:ph type="ftr" idx="76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5" name="PlaceHolder 3"/>
          <p:cNvSpPr>
            <a:spLocks noGrp="1"/>
          </p:cNvSpPr>
          <p:nvPr>
            <p:ph type="sldNum" idx="77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C1384B-12B4-479F-A7DC-3FFC969F4D04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6" name="PlaceHolder 4"/>
          <p:cNvSpPr>
            <a:spLocks noGrp="1"/>
          </p:cNvSpPr>
          <p:nvPr>
            <p:ph type="dt" idx="78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6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9" name=""/>
          <p:cNvGrpSpPr/>
          <p:nvPr/>
        </p:nvGrpSpPr>
        <p:grpSpPr>
          <a:xfrm>
            <a:off x="8540280" y="5065560"/>
            <a:ext cx="1280160" cy="914400"/>
            <a:chOff x="8540280" y="5065560"/>
            <a:chExt cx="1280160" cy="914400"/>
          </a:xfrm>
        </p:grpSpPr>
        <p:grpSp>
          <p:nvGrpSpPr>
            <p:cNvPr id="700" name=""/>
            <p:cNvGrpSpPr/>
            <p:nvPr/>
          </p:nvGrpSpPr>
          <p:grpSpPr>
            <a:xfrm>
              <a:off x="8540280" y="5065560"/>
              <a:ext cx="1280160" cy="914400"/>
              <a:chOff x="8540280" y="5065560"/>
              <a:chExt cx="1280160" cy="914400"/>
            </a:xfrm>
          </p:grpSpPr>
          <p:sp>
            <p:nvSpPr>
              <p:cNvPr id="701" name=""/>
              <p:cNvSpPr/>
              <p:nvPr/>
            </p:nvSpPr>
            <p:spPr>
              <a:xfrm flipV="1" rot="21598800">
                <a:off x="9637560" y="5430960"/>
                <a:ext cx="182520" cy="18252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702" name=""/>
              <p:cNvSpPr/>
              <p:nvPr/>
            </p:nvSpPr>
            <p:spPr>
              <a:xfrm flipV="1" rot="21598800">
                <a:off x="9271800" y="5430960"/>
                <a:ext cx="182520" cy="18252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703" name=""/>
              <p:cNvSpPr/>
              <p:nvPr/>
            </p:nvSpPr>
            <p:spPr>
              <a:xfrm flipV="1" rot="21598800">
                <a:off x="8906400" y="5430960"/>
                <a:ext cx="182520" cy="18252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704" name=""/>
              <p:cNvSpPr/>
              <p:nvPr/>
            </p:nvSpPr>
            <p:spPr>
              <a:xfrm flipV="1" rot="21598800">
                <a:off x="8540280" y="5431320"/>
                <a:ext cx="182520" cy="18252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705" name=""/>
              <p:cNvSpPr/>
              <p:nvPr/>
            </p:nvSpPr>
            <p:spPr>
              <a:xfrm flipV="1" rot="21598800">
                <a:off x="8540280" y="5065200"/>
                <a:ext cx="182520" cy="18252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706" name=""/>
              <p:cNvSpPr/>
              <p:nvPr/>
            </p:nvSpPr>
            <p:spPr>
              <a:xfrm flipV="1" rot="21598800">
                <a:off x="8906040" y="5065200"/>
                <a:ext cx="182520" cy="18252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707" name=""/>
              <p:cNvSpPr/>
              <p:nvPr/>
            </p:nvSpPr>
            <p:spPr>
              <a:xfrm flipV="1" rot="21598800">
                <a:off x="9271800" y="5065560"/>
                <a:ext cx="182520" cy="18252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708" name=""/>
              <p:cNvSpPr/>
              <p:nvPr/>
            </p:nvSpPr>
            <p:spPr>
              <a:xfrm flipV="1" rot="21598800">
                <a:off x="9637920" y="5065200"/>
                <a:ext cx="182520" cy="18252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709" name=""/>
              <p:cNvSpPr/>
              <p:nvPr/>
            </p:nvSpPr>
            <p:spPr>
              <a:xfrm flipV="1" rot="21598800">
                <a:off x="9637560" y="5796720"/>
                <a:ext cx="182520" cy="18252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710" name=""/>
              <p:cNvSpPr/>
              <p:nvPr/>
            </p:nvSpPr>
            <p:spPr>
              <a:xfrm flipV="1" rot="21598800">
                <a:off x="9272160" y="5797080"/>
                <a:ext cx="182520" cy="18252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711" name=""/>
              <p:cNvSpPr/>
              <p:nvPr/>
            </p:nvSpPr>
            <p:spPr>
              <a:xfrm flipV="1" rot="21598800">
                <a:off x="8906040" y="5796720"/>
                <a:ext cx="182520" cy="18252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712" name=""/>
              <p:cNvSpPr/>
              <p:nvPr/>
            </p:nvSpPr>
            <p:spPr>
              <a:xfrm flipV="1" rot="21598800">
                <a:off x="8540280" y="5796720"/>
                <a:ext cx="182520" cy="18252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</p:grpSp>
      </p:grpSp>
      <p:sp>
        <p:nvSpPr>
          <p:cNvPr id="713" name=""/>
          <p:cNvSpPr/>
          <p:nvPr/>
        </p:nvSpPr>
        <p:spPr>
          <a:xfrm>
            <a:off x="1499760" y="1774080"/>
            <a:ext cx="2925720" cy="2925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14" name=""/>
          <p:cNvSpPr/>
          <p:nvPr/>
        </p:nvSpPr>
        <p:spPr>
          <a:xfrm>
            <a:off x="1225080" y="1134360"/>
            <a:ext cx="1188720" cy="11880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15" name=""/>
          <p:cNvSpPr/>
          <p:nvPr/>
        </p:nvSpPr>
        <p:spPr>
          <a:xfrm>
            <a:off x="3420000" y="4242960"/>
            <a:ext cx="639720" cy="639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716" name="" descr=""/>
          <p:cNvPicPr/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/>
        </p:blipFill>
        <p:spPr>
          <a:xfrm>
            <a:off x="4349520" y="792360"/>
            <a:ext cx="5525640" cy="4145040"/>
          </a:xfrm>
          <a:prstGeom prst="rect">
            <a:avLst/>
          </a:prstGeom>
          <a:ln w="0">
            <a:noFill/>
          </a:ln>
        </p:spPr>
      </p:pic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9" name="PlaceHolder 3"/>
          <p:cNvSpPr>
            <a:spLocks noGrp="1"/>
          </p:cNvSpPr>
          <p:nvPr>
            <p:ph type="ftr" idx="79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0" name="PlaceHolder 4"/>
          <p:cNvSpPr>
            <a:spLocks noGrp="1"/>
          </p:cNvSpPr>
          <p:nvPr>
            <p:ph type="sldNum" idx="80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67787B-88B9-4036-B20F-DC73B37D32F2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1" name="PlaceHolder 5"/>
          <p:cNvSpPr>
            <a:spLocks noGrp="1"/>
          </p:cNvSpPr>
          <p:nvPr>
            <p:ph type="dt" idx="81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16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"/>
          <p:cNvSpPr/>
          <p:nvPr/>
        </p:nvSpPr>
        <p:spPr>
          <a:xfrm>
            <a:off x="8266320" y="41155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725" name=""/>
          <p:cNvSpPr/>
          <p:nvPr/>
        </p:nvSpPr>
        <p:spPr>
          <a:xfrm>
            <a:off x="7717680" y="-54828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726" name=""/>
          <p:cNvGrpSpPr/>
          <p:nvPr/>
        </p:nvGrpSpPr>
        <p:grpSpPr>
          <a:xfrm>
            <a:off x="-147240" y="-295920"/>
            <a:ext cx="915120" cy="1280520"/>
            <a:chOff x="-147240" y="-295920"/>
            <a:chExt cx="915120" cy="1280520"/>
          </a:xfrm>
        </p:grpSpPr>
        <p:sp>
          <p:nvSpPr>
            <p:cNvPr id="727" name=""/>
            <p:cNvSpPr/>
            <p:nvPr/>
          </p:nvSpPr>
          <p:spPr>
            <a:xfrm flipV="1" rot="5395800">
              <a:off x="219240" y="801360"/>
              <a:ext cx="182520" cy="182520"/>
            </a:xfrm>
            <a:prstGeom prst="ellipse">
              <a:avLst/>
            </a:prstGeom>
            <a:blipFill rotWithShape="0">
              <a:blip r:embed="rId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28" name=""/>
            <p:cNvSpPr/>
            <p:nvPr/>
          </p:nvSpPr>
          <p:spPr>
            <a:xfrm flipV="1" rot="5395800">
              <a:off x="218880" y="435600"/>
              <a:ext cx="182520" cy="182520"/>
            </a:xfrm>
            <a:prstGeom prst="ellipse">
              <a:avLst/>
            </a:prstGeom>
            <a:blipFill rotWithShape="0">
              <a:blip r:embed="rId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29" name=""/>
            <p:cNvSpPr/>
            <p:nvPr/>
          </p:nvSpPr>
          <p:spPr>
            <a:xfrm flipV="1" rot="5395800">
              <a:off x="218520" y="70200"/>
              <a:ext cx="182520" cy="182520"/>
            </a:xfrm>
            <a:prstGeom prst="ellipse">
              <a:avLst/>
            </a:prstGeom>
            <a:blipFill rotWithShape="0">
              <a:blip r:embed="rId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30" name=""/>
            <p:cNvSpPr/>
            <p:nvPr/>
          </p:nvSpPr>
          <p:spPr>
            <a:xfrm flipV="1" rot="5395800">
              <a:off x="217800" y="-295200"/>
              <a:ext cx="182520" cy="182520"/>
            </a:xfrm>
            <a:prstGeom prst="ellipse">
              <a:avLst/>
            </a:prstGeom>
            <a:blipFill rotWithShape="0">
              <a:blip r:embed="rId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31" name=""/>
            <p:cNvSpPr/>
            <p:nvPr/>
          </p:nvSpPr>
          <p:spPr>
            <a:xfrm flipV="1" rot="5395800">
              <a:off x="583920" y="-295560"/>
              <a:ext cx="182520" cy="182520"/>
            </a:xfrm>
            <a:prstGeom prst="ellipse">
              <a:avLst/>
            </a:prstGeom>
            <a:blipFill rotWithShape="0">
              <a:blip r:embed="rId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32" name=""/>
            <p:cNvSpPr/>
            <p:nvPr/>
          </p:nvSpPr>
          <p:spPr>
            <a:xfrm flipV="1" rot="5395800">
              <a:off x="584280" y="69480"/>
              <a:ext cx="182520" cy="182520"/>
            </a:xfrm>
            <a:prstGeom prst="ellipse">
              <a:avLst/>
            </a:prstGeom>
            <a:blipFill rotWithShape="0">
              <a:blip r:embed="rId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33" name=""/>
            <p:cNvSpPr/>
            <p:nvPr/>
          </p:nvSpPr>
          <p:spPr>
            <a:xfrm flipV="1" rot="5395800">
              <a:off x="584280" y="435240"/>
              <a:ext cx="182520" cy="182520"/>
            </a:xfrm>
            <a:prstGeom prst="ellipse">
              <a:avLst/>
            </a:prstGeom>
            <a:blipFill rotWithShape="0">
              <a:blip r:embed="rId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34" name=""/>
            <p:cNvSpPr/>
            <p:nvPr/>
          </p:nvSpPr>
          <p:spPr>
            <a:xfrm flipV="1" rot="5395800">
              <a:off x="585000" y="801360"/>
              <a:ext cx="182520" cy="182520"/>
            </a:xfrm>
            <a:prstGeom prst="ellipse">
              <a:avLst/>
            </a:prstGeom>
            <a:blipFill rotWithShape="0">
              <a:blip r:embed="rId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35" name=""/>
            <p:cNvSpPr/>
            <p:nvPr/>
          </p:nvSpPr>
          <p:spPr>
            <a:xfrm flipV="1" rot="5395800">
              <a:off x="-145800" y="801720"/>
              <a:ext cx="182520" cy="182520"/>
            </a:xfrm>
            <a:prstGeom prst="ellipse">
              <a:avLst/>
            </a:prstGeom>
            <a:blipFill rotWithShape="0">
              <a:blip r:embed="rId1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36" name=""/>
            <p:cNvSpPr/>
            <p:nvPr/>
          </p:nvSpPr>
          <p:spPr>
            <a:xfrm flipV="1" rot="5395800">
              <a:off x="-146520" y="436320"/>
              <a:ext cx="182520" cy="182520"/>
            </a:xfrm>
            <a:prstGeom prst="ellipse">
              <a:avLst/>
            </a:prstGeom>
            <a:blipFill rotWithShape="0">
              <a:blip r:embed="rId1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37" name=""/>
            <p:cNvSpPr/>
            <p:nvPr/>
          </p:nvSpPr>
          <p:spPr>
            <a:xfrm flipV="1" rot="5395800">
              <a:off x="-146520" y="70200"/>
              <a:ext cx="182520" cy="182520"/>
            </a:xfrm>
            <a:prstGeom prst="ellipse">
              <a:avLst/>
            </a:prstGeom>
            <a:blipFill rotWithShape="0">
              <a:blip r:embed="rId1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38" name=""/>
            <p:cNvSpPr/>
            <p:nvPr/>
          </p:nvSpPr>
          <p:spPr>
            <a:xfrm flipV="1" rot="5395800">
              <a:off x="-146880" y="-294840"/>
              <a:ext cx="182520" cy="182520"/>
            </a:xfrm>
            <a:prstGeom prst="ellipse">
              <a:avLst/>
            </a:prstGeom>
            <a:blipFill rotWithShape="0">
              <a:blip r:embed="rId1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739" name=""/>
          <p:cNvGrpSpPr/>
          <p:nvPr/>
        </p:nvGrpSpPr>
        <p:grpSpPr>
          <a:xfrm>
            <a:off x="9545040" y="4645800"/>
            <a:ext cx="915480" cy="1280880"/>
            <a:chOff x="9545040" y="4645800"/>
            <a:chExt cx="915480" cy="1280880"/>
          </a:xfrm>
        </p:grpSpPr>
        <p:sp>
          <p:nvSpPr>
            <p:cNvPr id="740" name=""/>
            <p:cNvSpPr/>
            <p:nvPr/>
          </p:nvSpPr>
          <p:spPr>
            <a:xfrm flipV="1" rot="5395800">
              <a:off x="991188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41" name=""/>
            <p:cNvSpPr/>
            <p:nvPr/>
          </p:nvSpPr>
          <p:spPr>
            <a:xfrm flipV="1" rot="5395800">
              <a:off x="9911520" y="5377680"/>
              <a:ext cx="182520" cy="182520"/>
            </a:xfrm>
            <a:prstGeom prst="ellipse">
              <a:avLst/>
            </a:prstGeom>
            <a:blipFill rotWithShape="0">
              <a:blip r:embed="rId1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42" name=""/>
            <p:cNvSpPr/>
            <p:nvPr/>
          </p:nvSpPr>
          <p:spPr>
            <a:xfrm flipV="1" rot="5395800">
              <a:off x="9911160" y="5012280"/>
              <a:ext cx="182520" cy="182520"/>
            </a:xfrm>
            <a:prstGeom prst="ellipse">
              <a:avLst/>
            </a:prstGeom>
            <a:blipFill rotWithShape="0">
              <a:blip r:embed="rId1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43" name=""/>
            <p:cNvSpPr/>
            <p:nvPr/>
          </p:nvSpPr>
          <p:spPr>
            <a:xfrm flipV="1" rot="5395800">
              <a:off x="9910440" y="4646160"/>
              <a:ext cx="182520" cy="182520"/>
            </a:xfrm>
            <a:prstGeom prst="ellipse">
              <a:avLst/>
            </a:prstGeom>
            <a:blipFill rotWithShape="0">
              <a:blip r:embed="rId1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44" name=""/>
            <p:cNvSpPr/>
            <p:nvPr/>
          </p:nvSpPr>
          <p:spPr>
            <a:xfrm flipV="1" rot="5395800">
              <a:off x="10276560" y="4645800"/>
              <a:ext cx="182520" cy="182520"/>
            </a:xfrm>
            <a:prstGeom prst="ellipse">
              <a:avLst/>
            </a:prstGeom>
            <a:blipFill rotWithShape="0">
              <a:blip r:embed="rId1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45" name=""/>
            <p:cNvSpPr/>
            <p:nvPr/>
          </p:nvSpPr>
          <p:spPr>
            <a:xfrm flipV="1" rot="5395800">
              <a:off x="10276920" y="5011560"/>
              <a:ext cx="182520" cy="182520"/>
            </a:xfrm>
            <a:prstGeom prst="ellipse">
              <a:avLst/>
            </a:prstGeom>
            <a:blipFill rotWithShape="0">
              <a:blip r:embed="rId1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46" name=""/>
            <p:cNvSpPr/>
            <p:nvPr/>
          </p:nvSpPr>
          <p:spPr>
            <a:xfrm flipV="1" rot="5395800">
              <a:off x="10276920" y="5377320"/>
              <a:ext cx="182520" cy="182520"/>
            </a:xfrm>
            <a:prstGeom prst="ellipse">
              <a:avLst/>
            </a:prstGeom>
            <a:blipFill rotWithShape="0">
              <a:blip r:embed="rId2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47" name=""/>
            <p:cNvSpPr/>
            <p:nvPr/>
          </p:nvSpPr>
          <p:spPr>
            <a:xfrm flipV="1" rot="5395800">
              <a:off x="10277640" y="5743440"/>
              <a:ext cx="182520" cy="182520"/>
            </a:xfrm>
            <a:prstGeom prst="ellipse">
              <a:avLst/>
            </a:prstGeom>
            <a:blipFill rotWithShape="0">
              <a:blip r:embed="rId2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48" name=""/>
            <p:cNvSpPr/>
            <p:nvPr/>
          </p:nvSpPr>
          <p:spPr>
            <a:xfrm flipV="1" rot="5395800">
              <a:off x="9546120" y="5743800"/>
              <a:ext cx="182520" cy="182520"/>
            </a:xfrm>
            <a:prstGeom prst="ellipse">
              <a:avLst/>
            </a:prstGeom>
            <a:blipFill rotWithShape="0">
              <a:blip r:embed="rId2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49" name=""/>
            <p:cNvSpPr/>
            <p:nvPr/>
          </p:nvSpPr>
          <p:spPr>
            <a:xfrm flipV="1" rot="5395800">
              <a:off x="9545400" y="5378400"/>
              <a:ext cx="182520" cy="182520"/>
            </a:xfrm>
            <a:prstGeom prst="ellipse">
              <a:avLst/>
            </a:prstGeom>
            <a:blipFill rotWithShape="0">
              <a:blip r:embed="rId2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50" name=""/>
            <p:cNvSpPr/>
            <p:nvPr/>
          </p:nvSpPr>
          <p:spPr>
            <a:xfrm flipV="1" rot="5395800">
              <a:off x="9545400" y="5012280"/>
              <a:ext cx="182520" cy="182520"/>
            </a:xfrm>
            <a:prstGeom prst="ellipse">
              <a:avLst/>
            </a:prstGeom>
            <a:blipFill rotWithShape="0">
              <a:blip r:embed="rId2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51" name=""/>
            <p:cNvSpPr/>
            <p:nvPr/>
          </p:nvSpPr>
          <p:spPr>
            <a:xfrm flipV="1" rot="5395800">
              <a:off x="9545040" y="4646520"/>
              <a:ext cx="182520" cy="182520"/>
            </a:xfrm>
            <a:prstGeom prst="ellipse">
              <a:avLst/>
            </a:prstGeom>
            <a:blipFill rotWithShape="0">
              <a:blip r:embed="rId2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752" name=""/>
          <p:cNvSpPr/>
          <p:nvPr/>
        </p:nvSpPr>
        <p:spPr>
          <a:xfrm>
            <a:off x="-146160" y="31093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PlaceHolder 3"/>
          <p:cNvSpPr>
            <a:spLocks noGrp="1"/>
          </p:cNvSpPr>
          <p:nvPr>
            <p:ph type="ftr" idx="82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6" name="PlaceHolder 4"/>
          <p:cNvSpPr>
            <a:spLocks noGrp="1"/>
          </p:cNvSpPr>
          <p:nvPr>
            <p:ph type="sldNum" idx="83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B4CE83-D8D4-44A8-AD73-1188AF012562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7" name="PlaceHolder 5"/>
          <p:cNvSpPr>
            <a:spLocks noGrp="1"/>
          </p:cNvSpPr>
          <p:nvPr>
            <p:ph type="dt" idx="84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6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"/>
          <p:cNvSpPr/>
          <p:nvPr/>
        </p:nvSpPr>
        <p:spPr>
          <a:xfrm>
            <a:off x="8266320" y="41155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761" name=""/>
          <p:cNvSpPr/>
          <p:nvPr/>
        </p:nvSpPr>
        <p:spPr>
          <a:xfrm>
            <a:off x="7717680" y="-54828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762" name=""/>
          <p:cNvGrpSpPr/>
          <p:nvPr/>
        </p:nvGrpSpPr>
        <p:grpSpPr>
          <a:xfrm>
            <a:off x="-147240" y="-295920"/>
            <a:ext cx="915120" cy="1280520"/>
            <a:chOff x="-147240" y="-295920"/>
            <a:chExt cx="915120" cy="1280520"/>
          </a:xfrm>
        </p:grpSpPr>
        <p:sp>
          <p:nvSpPr>
            <p:cNvPr id="763" name=""/>
            <p:cNvSpPr/>
            <p:nvPr/>
          </p:nvSpPr>
          <p:spPr>
            <a:xfrm flipV="1" rot="5395800">
              <a:off x="219240" y="801360"/>
              <a:ext cx="182520" cy="182520"/>
            </a:xfrm>
            <a:prstGeom prst="ellipse">
              <a:avLst/>
            </a:prstGeom>
            <a:blipFill rotWithShape="0">
              <a:blip r:embed="rId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64" name=""/>
            <p:cNvSpPr/>
            <p:nvPr/>
          </p:nvSpPr>
          <p:spPr>
            <a:xfrm flipV="1" rot="5395800">
              <a:off x="218880" y="435600"/>
              <a:ext cx="182520" cy="182520"/>
            </a:xfrm>
            <a:prstGeom prst="ellipse">
              <a:avLst/>
            </a:prstGeom>
            <a:blipFill rotWithShape="0">
              <a:blip r:embed="rId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65" name=""/>
            <p:cNvSpPr/>
            <p:nvPr/>
          </p:nvSpPr>
          <p:spPr>
            <a:xfrm flipV="1" rot="5395800">
              <a:off x="218520" y="70200"/>
              <a:ext cx="182520" cy="182520"/>
            </a:xfrm>
            <a:prstGeom prst="ellipse">
              <a:avLst/>
            </a:prstGeom>
            <a:blipFill rotWithShape="0">
              <a:blip r:embed="rId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66" name=""/>
            <p:cNvSpPr/>
            <p:nvPr/>
          </p:nvSpPr>
          <p:spPr>
            <a:xfrm flipV="1" rot="5395800">
              <a:off x="217800" y="-295200"/>
              <a:ext cx="182520" cy="182520"/>
            </a:xfrm>
            <a:prstGeom prst="ellipse">
              <a:avLst/>
            </a:prstGeom>
            <a:blipFill rotWithShape="0">
              <a:blip r:embed="rId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67" name=""/>
            <p:cNvSpPr/>
            <p:nvPr/>
          </p:nvSpPr>
          <p:spPr>
            <a:xfrm flipV="1" rot="5395800">
              <a:off x="583920" y="-295560"/>
              <a:ext cx="182520" cy="182520"/>
            </a:xfrm>
            <a:prstGeom prst="ellipse">
              <a:avLst/>
            </a:prstGeom>
            <a:blipFill rotWithShape="0">
              <a:blip r:embed="rId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68" name=""/>
            <p:cNvSpPr/>
            <p:nvPr/>
          </p:nvSpPr>
          <p:spPr>
            <a:xfrm flipV="1" rot="5395800">
              <a:off x="584280" y="69480"/>
              <a:ext cx="182520" cy="182520"/>
            </a:xfrm>
            <a:prstGeom prst="ellipse">
              <a:avLst/>
            </a:prstGeom>
            <a:blipFill rotWithShape="0">
              <a:blip r:embed="rId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69" name=""/>
            <p:cNvSpPr/>
            <p:nvPr/>
          </p:nvSpPr>
          <p:spPr>
            <a:xfrm flipV="1" rot="5395800">
              <a:off x="584280" y="435240"/>
              <a:ext cx="182520" cy="182520"/>
            </a:xfrm>
            <a:prstGeom prst="ellipse">
              <a:avLst/>
            </a:prstGeom>
            <a:blipFill rotWithShape="0">
              <a:blip r:embed="rId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70" name=""/>
            <p:cNvSpPr/>
            <p:nvPr/>
          </p:nvSpPr>
          <p:spPr>
            <a:xfrm flipV="1" rot="5395800">
              <a:off x="585000" y="801360"/>
              <a:ext cx="182520" cy="182520"/>
            </a:xfrm>
            <a:prstGeom prst="ellipse">
              <a:avLst/>
            </a:prstGeom>
            <a:blipFill rotWithShape="0">
              <a:blip r:embed="rId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71" name=""/>
            <p:cNvSpPr/>
            <p:nvPr/>
          </p:nvSpPr>
          <p:spPr>
            <a:xfrm flipV="1" rot="5395800">
              <a:off x="-145800" y="801720"/>
              <a:ext cx="182520" cy="182520"/>
            </a:xfrm>
            <a:prstGeom prst="ellipse">
              <a:avLst/>
            </a:prstGeom>
            <a:blipFill rotWithShape="0">
              <a:blip r:embed="rId1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72" name=""/>
            <p:cNvSpPr/>
            <p:nvPr/>
          </p:nvSpPr>
          <p:spPr>
            <a:xfrm flipV="1" rot="5395800">
              <a:off x="-146520" y="436320"/>
              <a:ext cx="182520" cy="182520"/>
            </a:xfrm>
            <a:prstGeom prst="ellipse">
              <a:avLst/>
            </a:prstGeom>
            <a:blipFill rotWithShape="0">
              <a:blip r:embed="rId1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73" name=""/>
            <p:cNvSpPr/>
            <p:nvPr/>
          </p:nvSpPr>
          <p:spPr>
            <a:xfrm flipV="1" rot="5395800">
              <a:off x="-146520" y="70200"/>
              <a:ext cx="182520" cy="182520"/>
            </a:xfrm>
            <a:prstGeom prst="ellipse">
              <a:avLst/>
            </a:prstGeom>
            <a:blipFill rotWithShape="0">
              <a:blip r:embed="rId1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74" name=""/>
            <p:cNvSpPr/>
            <p:nvPr/>
          </p:nvSpPr>
          <p:spPr>
            <a:xfrm flipV="1" rot="5395800">
              <a:off x="-146880" y="-294840"/>
              <a:ext cx="182520" cy="182520"/>
            </a:xfrm>
            <a:prstGeom prst="ellipse">
              <a:avLst/>
            </a:prstGeom>
            <a:blipFill rotWithShape="0">
              <a:blip r:embed="rId1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grpSp>
        <p:nvGrpSpPr>
          <p:cNvPr id="775" name=""/>
          <p:cNvGrpSpPr/>
          <p:nvPr/>
        </p:nvGrpSpPr>
        <p:grpSpPr>
          <a:xfrm>
            <a:off x="9545040" y="4645800"/>
            <a:ext cx="915480" cy="1280880"/>
            <a:chOff x="9545040" y="4645800"/>
            <a:chExt cx="915480" cy="1280880"/>
          </a:xfrm>
        </p:grpSpPr>
        <p:sp>
          <p:nvSpPr>
            <p:cNvPr id="776" name=""/>
            <p:cNvSpPr/>
            <p:nvPr/>
          </p:nvSpPr>
          <p:spPr>
            <a:xfrm flipV="1" rot="5395800">
              <a:off x="9911880" y="5743440"/>
              <a:ext cx="182520" cy="182520"/>
            </a:xfrm>
            <a:prstGeom prst="ellipse">
              <a:avLst/>
            </a:prstGeom>
            <a:blipFill rotWithShape="0">
              <a:blip r:embed="rId1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77" name=""/>
            <p:cNvSpPr/>
            <p:nvPr/>
          </p:nvSpPr>
          <p:spPr>
            <a:xfrm flipV="1" rot="5395800">
              <a:off x="9911520" y="5377680"/>
              <a:ext cx="182520" cy="182520"/>
            </a:xfrm>
            <a:prstGeom prst="ellipse">
              <a:avLst/>
            </a:prstGeom>
            <a:blipFill rotWithShape="0">
              <a:blip r:embed="rId1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78" name=""/>
            <p:cNvSpPr/>
            <p:nvPr/>
          </p:nvSpPr>
          <p:spPr>
            <a:xfrm flipV="1" rot="5395800">
              <a:off x="9911160" y="5012280"/>
              <a:ext cx="182520" cy="182520"/>
            </a:xfrm>
            <a:prstGeom prst="ellipse">
              <a:avLst/>
            </a:prstGeom>
            <a:blipFill rotWithShape="0">
              <a:blip r:embed="rId16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79" name=""/>
            <p:cNvSpPr/>
            <p:nvPr/>
          </p:nvSpPr>
          <p:spPr>
            <a:xfrm flipV="1" rot="5395800">
              <a:off x="9910440" y="4646160"/>
              <a:ext cx="182520" cy="182520"/>
            </a:xfrm>
            <a:prstGeom prst="ellipse">
              <a:avLst/>
            </a:prstGeom>
            <a:blipFill rotWithShape="0">
              <a:blip r:embed="rId17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80" name=""/>
            <p:cNvSpPr/>
            <p:nvPr/>
          </p:nvSpPr>
          <p:spPr>
            <a:xfrm flipV="1" rot="5395800">
              <a:off x="10276560" y="4645800"/>
              <a:ext cx="182520" cy="182520"/>
            </a:xfrm>
            <a:prstGeom prst="ellipse">
              <a:avLst/>
            </a:prstGeom>
            <a:blipFill rotWithShape="0">
              <a:blip r:embed="rId18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81" name=""/>
            <p:cNvSpPr/>
            <p:nvPr/>
          </p:nvSpPr>
          <p:spPr>
            <a:xfrm flipV="1" rot="5395800">
              <a:off x="10276920" y="5011560"/>
              <a:ext cx="182520" cy="182520"/>
            </a:xfrm>
            <a:prstGeom prst="ellipse">
              <a:avLst/>
            </a:prstGeom>
            <a:blipFill rotWithShape="0">
              <a:blip r:embed="rId19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82" name=""/>
            <p:cNvSpPr/>
            <p:nvPr/>
          </p:nvSpPr>
          <p:spPr>
            <a:xfrm flipV="1" rot="5395800">
              <a:off x="10276920" y="5377320"/>
              <a:ext cx="182520" cy="182520"/>
            </a:xfrm>
            <a:prstGeom prst="ellipse">
              <a:avLst/>
            </a:prstGeom>
            <a:blipFill rotWithShape="0">
              <a:blip r:embed="rId20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83" name=""/>
            <p:cNvSpPr/>
            <p:nvPr/>
          </p:nvSpPr>
          <p:spPr>
            <a:xfrm flipV="1" rot="5395800">
              <a:off x="10277640" y="5743440"/>
              <a:ext cx="182520" cy="182520"/>
            </a:xfrm>
            <a:prstGeom prst="ellipse">
              <a:avLst/>
            </a:prstGeom>
            <a:blipFill rotWithShape="0">
              <a:blip r:embed="rId21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84" name=""/>
            <p:cNvSpPr/>
            <p:nvPr/>
          </p:nvSpPr>
          <p:spPr>
            <a:xfrm flipV="1" rot="5395800">
              <a:off x="9546120" y="5743800"/>
              <a:ext cx="182520" cy="182520"/>
            </a:xfrm>
            <a:prstGeom prst="ellipse">
              <a:avLst/>
            </a:prstGeom>
            <a:blipFill rotWithShape="0">
              <a:blip r:embed="rId22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85" name=""/>
            <p:cNvSpPr/>
            <p:nvPr/>
          </p:nvSpPr>
          <p:spPr>
            <a:xfrm flipV="1" rot="5395800">
              <a:off x="9545400" y="5378400"/>
              <a:ext cx="182520" cy="182520"/>
            </a:xfrm>
            <a:prstGeom prst="ellipse">
              <a:avLst/>
            </a:prstGeom>
            <a:blipFill rotWithShape="0">
              <a:blip r:embed="rId23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86" name=""/>
            <p:cNvSpPr/>
            <p:nvPr/>
          </p:nvSpPr>
          <p:spPr>
            <a:xfrm flipV="1" rot="5395800">
              <a:off x="9545400" y="5012280"/>
              <a:ext cx="182520" cy="182520"/>
            </a:xfrm>
            <a:prstGeom prst="ellipse">
              <a:avLst/>
            </a:prstGeom>
            <a:blipFill rotWithShape="0">
              <a:blip r:embed="rId24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787" name=""/>
            <p:cNvSpPr/>
            <p:nvPr/>
          </p:nvSpPr>
          <p:spPr>
            <a:xfrm flipV="1" rot="5395800">
              <a:off x="9545040" y="4646520"/>
              <a:ext cx="182520" cy="182520"/>
            </a:xfrm>
            <a:prstGeom prst="ellipse">
              <a:avLst/>
            </a:prstGeom>
            <a:blipFill rotWithShape="0">
              <a:blip r:embed="rId25"/>
              <a:srcRect/>
              <a:tile tx="0" ty="0" sx="74468" sy="74468" algn="ctr"/>
            </a:blipFill>
            <a:ln w="0">
              <a:noFill/>
            </a:ln>
            <a:effectLst>
              <a:outerShdw blurRad="0" dir="2700000" dist="102841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788" name=""/>
          <p:cNvSpPr/>
          <p:nvPr/>
        </p:nvSpPr>
        <p:spPr>
          <a:xfrm>
            <a:off x="-146160" y="3109320"/>
            <a:ext cx="191988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 type="ftr" idx="85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sldNum" idx="86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7B9D87-1578-4F39-A42A-388BA4BD9FD7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2" name="PlaceHolder 4"/>
          <p:cNvSpPr>
            <a:spLocks noGrp="1"/>
          </p:cNvSpPr>
          <p:nvPr>
            <p:ph type="dt" idx="87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"/>
          <p:cNvGrpSpPr/>
          <p:nvPr/>
        </p:nvGrpSpPr>
        <p:grpSpPr>
          <a:xfrm>
            <a:off x="8540280" y="5065560"/>
            <a:ext cx="1280160" cy="914400"/>
            <a:chOff x="8540280" y="5065560"/>
            <a:chExt cx="1280160" cy="914400"/>
          </a:xfrm>
        </p:grpSpPr>
        <p:grpSp>
          <p:nvGrpSpPr>
            <p:cNvPr id="55" name=""/>
            <p:cNvGrpSpPr/>
            <p:nvPr/>
          </p:nvGrpSpPr>
          <p:grpSpPr>
            <a:xfrm>
              <a:off x="8540280" y="5065560"/>
              <a:ext cx="1280160" cy="914400"/>
              <a:chOff x="8540280" y="5065560"/>
              <a:chExt cx="1280160" cy="914400"/>
            </a:xfrm>
          </p:grpSpPr>
          <p:sp>
            <p:nvSpPr>
              <p:cNvPr id="56" name=""/>
              <p:cNvSpPr/>
              <p:nvPr/>
            </p:nvSpPr>
            <p:spPr>
              <a:xfrm flipV="1" rot="21598800">
                <a:off x="9637560" y="5430960"/>
                <a:ext cx="182520" cy="182520"/>
              </a:xfrm>
              <a:prstGeom prst="ellipse">
                <a:avLst/>
              </a:prstGeom>
              <a:blipFill rotWithShape="0">
                <a:blip r:embed="rId2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57" name=""/>
              <p:cNvSpPr/>
              <p:nvPr/>
            </p:nvSpPr>
            <p:spPr>
              <a:xfrm flipV="1" rot="21598800">
                <a:off x="9271800" y="5430960"/>
                <a:ext cx="182520" cy="182520"/>
              </a:xfrm>
              <a:prstGeom prst="ellipse">
                <a:avLst/>
              </a:prstGeom>
              <a:blipFill rotWithShape="0">
                <a:blip r:embed="rId3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58" name=""/>
              <p:cNvSpPr/>
              <p:nvPr/>
            </p:nvSpPr>
            <p:spPr>
              <a:xfrm flipV="1" rot="21598800">
                <a:off x="8906400" y="5430960"/>
                <a:ext cx="182520" cy="182520"/>
              </a:xfrm>
              <a:prstGeom prst="ellipse">
                <a:avLst/>
              </a:prstGeom>
              <a:blipFill rotWithShape="0">
                <a:blip r:embed="rId4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59" name=""/>
              <p:cNvSpPr/>
              <p:nvPr/>
            </p:nvSpPr>
            <p:spPr>
              <a:xfrm flipV="1" rot="21598800">
                <a:off x="8540280" y="5431320"/>
                <a:ext cx="182520" cy="182520"/>
              </a:xfrm>
              <a:prstGeom prst="ellipse">
                <a:avLst/>
              </a:prstGeom>
              <a:blipFill rotWithShape="0">
                <a:blip r:embed="rId5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0" name=""/>
              <p:cNvSpPr/>
              <p:nvPr/>
            </p:nvSpPr>
            <p:spPr>
              <a:xfrm flipV="1" rot="21598800">
                <a:off x="8540280" y="5065200"/>
                <a:ext cx="182520" cy="182520"/>
              </a:xfrm>
              <a:prstGeom prst="ellipse">
                <a:avLst/>
              </a:prstGeom>
              <a:blipFill rotWithShape="0">
                <a:blip r:embed="rId6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1" name=""/>
              <p:cNvSpPr/>
              <p:nvPr/>
            </p:nvSpPr>
            <p:spPr>
              <a:xfrm flipV="1" rot="21598800">
                <a:off x="8906040" y="5065200"/>
                <a:ext cx="182520" cy="182520"/>
              </a:xfrm>
              <a:prstGeom prst="ellipse">
                <a:avLst/>
              </a:prstGeom>
              <a:blipFill rotWithShape="0">
                <a:blip r:embed="rId7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2" name=""/>
              <p:cNvSpPr/>
              <p:nvPr/>
            </p:nvSpPr>
            <p:spPr>
              <a:xfrm flipV="1" rot="21598800">
                <a:off x="9271800" y="5065560"/>
                <a:ext cx="182520" cy="182520"/>
              </a:xfrm>
              <a:prstGeom prst="ellipse">
                <a:avLst/>
              </a:prstGeom>
              <a:blipFill rotWithShape="0">
                <a:blip r:embed="rId8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3" name=""/>
              <p:cNvSpPr/>
              <p:nvPr/>
            </p:nvSpPr>
            <p:spPr>
              <a:xfrm flipV="1" rot="21598800">
                <a:off x="9637920" y="5065200"/>
                <a:ext cx="182520" cy="182520"/>
              </a:xfrm>
              <a:prstGeom prst="ellipse">
                <a:avLst/>
              </a:prstGeom>
              <a:blipFill rotWithShape="0">
                <a:blip r:embed="rId9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4" name=""/>
              <p:cNvSpPr/>
              <p:nvPr/>
            </p:nvSpPr>
            <p:spPr>
              <a:xfrm flipV="1" rot="21598800">
                <a:off x="9637560" y="5796720"/>
                <a:ext cx="182520" cy="182520"/>
              </a:xfrm>
              <a:prstGeom prst="ellipse">
                <a:avLst/>
              </a:prstGeom>
              <a:blipFill rotWithShape="0">
                <a:blip r:embed="rId10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5" name=""/>
              <p:cNvSpPr/>
              <p:nvPr/>
            </p:nvSpPr>
            <p:spPr>
              <a:xfrm flipV="1" rot="21598800">
                <a:off x="9272160" y="5797080"/>
                <a:ext cx="182520" cy="182520"/>
              </a:xfrm>
              <a:prstGeom prst="ellipse">
                <a:avLst/>
              </a:prstGeom>
              <a:blipFill rotWithShape="0">
                <a:blip r:embed="rId11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6" name=""/>
              <p:cNvSpPr/>
              <p:nvPr/>
            </p:nvSpPr>
            <p:spPr>
              <a:xfrm flipV="1" rot="21598800">
                <a:off x="8906040" y="5796720"/>
                <a:ext cx="182520" cy="182520"/>
              </a:xfrm>
              <a:prstGeom prst="ellipse">
                <a:avLst/>
              </a:prstGeom>
              <a:blipFill rotWithShape="0">
                <a:blip r:embed="rId12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  <p:sp>
            <p:nvSpPr>
              <p:cNvPr id="67" name=""/>
              <p:cNvSpPr/>
              <p:nvPr/>
            </p:nvSpPr>
            <p:spPr>
              <a:xfrm flipV="1" rot="21598800">
                <a:off x="8540280" y="5796720"/>
                <a:ext cx="182520" cy="182520"/>
              </a:xfrm>
              <a:prstGeom prst="ellipse">
                <a:avLst/>
              </a:prstGeom>
              <a:blipFill rotWithShape="0">
                <a:blip r:embed="rId13"/>
                <a:srcRect/>
                <a:tile tx="0" ty="0" sx="74468" sy="74468" algn="ctr"/>
              </a:blipFill>
              <a:ln w="0">
                <a:noFill/>
              </a:ln>
              <a:effectLst>
                <a:outerShdw blurRad="0" dir="2700000" dist="102841" rotWithShape="0">
                  <a:srgbClr val="808080">
                    <a:alpha val="65000"/>
                  </a:srgbClr>
                </a:outerShdw>
              </a:effectLst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Noto Sans"/>
                  <a:ea typeface="DejaVu Sans"/>
                </a:endParaRPr>
              </a:p>
            </p:txBody>
          </p:sp>
        </p:grpSp>
      </p:grpSp>
      <p:sp>
        <p:nvSpPr>
          <p:cNvPr id="68" name=""/>
          <p:cNvSpPr/>
          <p:nvPr/>
        </p:nvSpPr>
        <p:spPr>
          <a:xfrm>
            <a:off x="1499760" y="1774080"/>
            <a:ext cx="2925720" cy="2925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1225080" y="1134360"/>
            <a:ext cx="1188720" cy="118800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3420000" y="4242960"/>
            <a:ext cx="639720" cy="639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/>
        </p:blipFill>
        <p:spPr>
          <a:xfrm>
            <a:off x="4349520" y="792360"/>
            <a:ext cx="5525640" cy="4145040"/>
          </a:xfrm>
          <a:prstGeom prst="rect">
            <a:avLst/>
          </a:prstGeom>
          <a:ln w="0">
            <a:noFill/>
          </a:ln>
        </p:spPr>
      </p:pic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ftr" idx="7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sldNum" idx="8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5E0AC3-7962-4F86-8B92-A3A998489541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dt" idx="9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1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"/>
          <p:cNvGrpSpPr/>
          <p:nvPr/>
        </p:nvGrpSpPr>
        <p:grpSpPr>
          <a:xfrm>
            <a:off x="7406640" y="3566160"/>
            <a:ext cx="2377080" cy="4297320"/>
            <a:chOff x="7406640" y="3566160"/>
            <a:chExt cx="2377080" cy="4297320"/>
          </a:xfrm>
        </p:grpSpPr>
        <p:sp>
          <p:nvSpPr>
            <p:cNvPr id="80" name=""/>
            <p:cNvSpPr/>
            <p:nvPr/>
          </p:nvSpPr>
          <p:spPr>
            <a:xfrm>
              <a:off x="8138160" y="4754880"/>
              <a:ext cx="456840" cy="2559960"/>
            </a:xfrm>
            <a:prstGeom prst="rect">
              <a:avLst/>
            </a:prstGeom>
            <a:blipFill rotWithShape="0">
              <a:blip r:embed="rId2"/>
              <a:srcRect/>
              <a:tile tx="0" ty="0" sx="74468" sy="7446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1" name=""/>
            <p:cNvSpPr/>
            <p:nvPr/>
          </p:nvSpPr>
          <p:spPr>
            <a:xfrm>
              <a:off x="8961120" y="3566160"/>
              <a:ext cx="456840" cy="2559960"/>
            </a:xfrm>
            <a:prstGeom prst="rect">
              <a:avLst/>
            </a:prstGeom>
            <a:blipFill rotWithShape="0">
              <a:blip r:embed="rId3"/>
              <a:srcRect/>
              <a:tile tx="0" ty="0" sx="74468" sy="7446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2" name=""/>
            <p:cNvSpPr/>
            <p:nvPr/>
          </p:nvSpPr>
          <p:spPr>
            <a:xfrm>
              <a:off x="8503920" y="5120640"/>
              <a:ext cx="1279800" cy="910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3" name=""/>
            <p:cNvSpPr/>
            <p:nvPr/>
          </p:nvSpPr>
          <p:spPr>
            <a:xfrm>
              <a:off x="8321040" y="5303520"/>
              <a:ext cx="914040" cy="910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4" name=""/>
            <p:cNvSpPr/>
            <p:nvPr/>
          </p:nvSpPr>
          <p:spPr>
            <a:xfrm>
              <a:off x="8869680" y="5486400"/>
              <a:ext cx="914040" cy="910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5" name=""/>
            <p:cNvSpPr/>
            <p:nvPr/>
          </p:nvSpPr>
          <p:spPr>
            <a:xfrm>
              <a:off x="7406640" y="5303520"/>
              <a:ext cx="456840" cy="2559960"/>
            </a:xfrm>
            <a:prstGeom prst="rect">
              <a:avLst/>
            </a:prstGeom>
            <a:blipFill rotWithShape="0">
              <a:blip r:embed="rId4"/>
              <a:srcRect/>
              <a:tile tx="0" ty="0" sx="74468" sy="7446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86" name=""/>
          <p:cNvSpPr/>
          <p:nvPr/>
        </p:nvSpPr>
        <p:spPr>
          <a:xfrm flipH="1" flipV="1">
            <a:off x="1461600" y="-1555200"/>
            <a:ext cx="456840" cy="2559960"/>
          </a:xfrm>
          <a:prstGeom prst="rect">
            <a:avLst/>
          </a:prstGeom>
          <a:blipFill rotWithShape="0">
            <a:blip r:embed="rId5"/>
            <a:srcRect/>
            <a:tile tx="0" ty="0" sx="74468" sy="7446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7" name=""/>
          <p:cNvSpPr/>
          <p:nvPr/>
        </p:nvSpPr>
        <p:spPr>
          <a:xfrm flipH="1" flipV="1">
            <a:off x="638640" y="-365760"/>
            <a:ext cx="456840" cy="2559960"/>
          </a:xfrm>
          <a:prstGeom prst="rect">
            <a:avLst/>
          </a:prstGeom>
          <a:blipFill rotWithShape="0">
            <a:blip r:embed="rId6"/>
            <a:srcRect/>
            <a:tile tx="0" ty="0" sx="74468" sy="7446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8" name=""/>
          <p:cNvSpPr/>
          <p:nvPr/>
        </p:nvSpPr>
        <p:spPr>
          <a:xfrm flipH="1" flipV="1">
            <a:off x="273600" y="547920"/>
            <a:ext cx="127980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89" name=""/>
          <p:cNvSpPr/>
          <p:nvPr/>
        </p:nvSpPr>
        <p:spPr>
          <a:xfrm flipH="1" flipV="1">
            <a:off x="822240" y="365040"/>
            <a:ext cx="91404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 flipH="1" flipV="1">
            <a:off x="273600" y="182160"/>
            <a:ext cx="91404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1" name=""/>
          <p:cNvSpPr/>
          <p:nvPr/>
        </p:nvSpPr>
        <p:spPr>
          <a:xfrm flipH="1" flipV="1">
            <a:off x="2193840" y="-2103840"/>
            <a:ext cx="456840" cy="2559960"/>
          </a:xfrm>
          <a:prstGeom prst="rect">
            <a:avLst/>
          </a:prstGeom>
          <a:blipFill rotWithShape="0">
            <a:blip r:embed="rId7"/>
            <a:srcRect/>
            <a:tile tx="0" ty="0" sx="74468" sy="7446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92" name=""/>
          <p:cNvSpPr/>
          <p:nvPr/>
        </p:nvSpPr>
        <p:spPr>
          <a:xfrm>
            <a:off x="3474720" y="2560320"/>
            <a:ext cx="2742840" cy="2742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ftr" idx="10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sldNum" idx="11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BC93B0-2C96-43E9-BC6C-D7544F3196CB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dt" idx="12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8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"/>
          <p:cNvGrpSpPr/>
          <p:nvPr/>
        </p:nvGrpSpPr>
        <p:grpSpPr>
          <a:xfrm>
            <a:off x="7406640" y="3566160"/>
            <a:ext cx="2377080" cy="4297320"/>
            <a:chOff x="7406640" y="3566160"/>
            <a:chExt cx="2377080" cy="4297320"/>
          </a:xfrm>
        </p:grpSpPr>
        <p:sp>
          <p:nvSpPr>
            <p:cNvPr id="101" name=""/>
            <p:cNvSpPr/>
            <p:nvPr/>
          </p:nvSpPr>
          <p:spPr>
            <a:xfrm>
              <a:off x="8138160" y="4754880"/>
              <a:ext cx="456840" cy="2559960"/>
            </a:xfrm>
            <a:prstGeom prst="rect">
              <a:avLst/>
            </a:prstGeom>
            <a:blipFill rotWithShape="0">
              <a:blip r:embed="rId2"/>
              <a:srcRect/>
              <a:tile tx="0" ty="0" sx="74468" sy="7446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02" name=""/>
            <p:cNvSpPr/>
            <p:nvPr/>
          </p:nvSpPr>
          <p:spPr>
            <a:xfrm>
              <a:off x="8961120" y="3566160"/>
              <a:ext cx="456840" cy="2559960"/>
            </a:xfrm>
            <a:prstGeom prst="rect">
              <a:avLst/>
            </a:prstGeom>
            <a:blipFill rotWithShape="0">
              <a:blip r:embed="rId3"/>
              <a:srcRect/>
              <a:tile tx="0" ty="0" sx="74468" sy="7446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03" name=""/>
            <p:cNvSpPr/>
            <p:nvPr/>
          </p:nvSpPr>
          <p:spPr>
            <a:xfrm>
              <a:off x="8503920" y="5120640"/>
              <a:ext cx="1279800" cy="910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04" name=""/>
            <p:cNvSpPr/>
            <p:nvPr/>
          </p:nvSpPr>
          <p:spPr>
            <a:xfrm>
              <a:off x="8321040" y="5303520"/>
              <a:ext cx="914040" cy="910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05" name=""/>
            <p:cNvSpPr/>
            <p:nvPr/>
          </p:nvSpPr>
          <p:spPr>
            <a:xfrm>
              <a:off x="8869680" y="5486400"/>
              <a:ext cx="914040" cy="9108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06" name=""/>
            <p:cNvSpPr/>
            <p:nvPr/>
          </p:nvSpPr>
          <p:spPr>
            <a:xfrm>
              <a:off x="7406640" y="5303520"/>
              <a:ext cx="456840" cy="2559960"/>
            </a:xfrm>
            <a:prstGeom prst="rect">
              <a:avLst/>
            </a:prstGeom>
            <a:blipFill rotWithShape="0">
              <a:blip r:embed="rId4"/>
              <a:srcRect/>
              <a:tile tx="0" ty="0" sx="74468" sy="74468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107" name=""/>
          <p:cNvSpPr/>
          <p:nvPr/>
        </p:nvSpPr>
        <p:spPr>
          <a:xfrm flipH="1" flipV="1">
            <a:off x="1461600" y="-1555200"/>
            <a:ext cx="456840" cy="2559960"/>
          </a:xfrm>
          <a:prstGeom prst="rect">
            <a:avLst/>
          </a:prstGeom>
          <a:blipFill rotWithShape="0">
            <a:blip r:embed="rId5"/>
            <a:srcRect/>
            <a:tile tx="0" ty="0" sx="74468" sy="7446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8" name=""/>
          <p:cNvSpPr/>
          <p:nvPr/>
        </p:nvSpPr>
        <p:spPr>
          <a:xfrm flipH="1" flipV="1">
            <a:off x="638640" y="-365760"/>
            <a:ext cx="456840" cy="2559960"/>
          </a:xfrm>
          <a:prstGeom prst="rect">
            <a:avLst/>
          </a:prstGeom>
          <a:blipFill rotWithShape="0">
            <a:blip r:embed="rId6"/>
            <a:srcRect/>
            <a:tile tx="0" ty="0" sx="74468" sy="7446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09" name=""/>
          <p:cNvSpPr/>
          <p:nvPr/>
        </p:nvSpPr>
        <p:spPr>
          <a:xfrm flipH="1" flipV="1">
            <a:off x="273600" y="547920"/>
            <a:ext cx="127980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10" name=""/>
          <p:cNvSpPr/>
          <p:nvPr/>
        </p:nvSpPr>
        <p:spPr>
          <a:xfrm flipH="1" flipV="1">
            <a:off x="822240" y="365040"/>
            <a:ext cx="91404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11" name=""/>
          <p:cNvSpPr/>
          <p:nvPr/>
        </p:nvSpPr>
        <p:spPr>
          <a:xfrm flipH="1" flipV="1">
            <a:off x="273600" y="182160"/>
            <a:ext cx="914040" cy="9108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12" name=""/>
          <p:cNvSpPr/>
          <p:nvPr/>
        </p:nvSpPr>
        <p:spPr>
          <a:xfrm flipH="1" flipV="1">
            <a:off x="2193840" y="-2103840"/>
            <a:ext cx="456840" cy="2559960"/>
          </a:xfrm>
          <a:prstGeom prst="rect">
            <a:avLst/>
          </a:prstGeom>
          <a:blipFill rotWithShape="0">
            <a:blip r:embed="rId7"/>
            <a:srcRect/>
            <a:tile tx="0" ty="0" sx="74468" sy="74468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13" name=""/>
          <p:cNvSpPr/>
          <p:nvPr/>
        </p:nvSpPr>
        <p:spPr>
          <a:xfrm>
            <a:off x="3474720" y="2560320"/>
            <a:ext cx="2742840" cy="2742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ftr" idx="13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sldNum" idx="14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8B5DC8C-2833-4DAA-AD1A-8DA457BFFCA1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 idx="15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8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822960" y="246888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21" name=""/>
          <p:cNvSpPr/>
          <p:nvPr/>
        </p:nvSpPr>
        <p:spPr>
          <a:xfrm>
            <a:off x="4480560" y="155448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22" name=""/>
          <p:cNvSpPr/>
          <p:nvPr/>
        </p:nvSpPr>
        <p:spPr>
          <a:xfrm>
            <a:off x="6583680" y="310896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23" name=""/>
          <p:cNvSpPr/>
          <p:nvPr/>
        </p:nvSpPr>
        <p:spPr>
          <a:xfrm>
            <a:off x="1554480" y="4114800"/>
            <a:ext cx="914040" cy="657000"/>
          </a:xfrm>
          <a:custGeom>
            <a:avLst/>
            <a:gdLst>
              <a:gd name="textAreaLeft" fmla="*/ 0 w 914040"/>
              <a:gd name="textAreaRight" fmla="*/ 914400 w 914040"/>
              <a:gd name="textAreaTop" fmla="*/ 0 h 657000"/>
              <a:gd name="textAreaBottom" fmla="*/ 657360 h 657000"/>
            </a:gdLst>
            <a:ahLst/>
            <a:rect l="textAreaLeft" t="textAreaTop" r="textAreaRight" b="textAreaBottom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4" name=""/>
          <p:cNvSpPr/>
          <p:nvPr/>
        </p:nvSpPr>
        <p:spPr>
          <a:xfrm>
            <a:off x="3657600" y="1188720"/>
            <a:ext cx="822600" cy="639720"/>
          </a:xfrm>
          <a:custGeom>
            <a:avLst/>
            <a:gdLst>
              <a:gd name="textAreaLeft" fmla="*/ 0 w 822600"/>
              <a:gd name="textAreaRight" fmla="*/ 822960 w 822600"/>
              <a:gd name="textAreaTop" fmla="*/ 0 h 639720"/>
              <a:gd name="textAreaBottom" fmla="*/ 640080 h 639720"/>
            </a:gdLst>
            <a:ahLst/>
            <a:rect l="textAreaLeft" t="textAreaTop" r="textAreaRight" b="textAreaBottom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5" name=""/>
          <p:cNvSpPr/>
          <p:nvPr/>
        </p:nvSpPr>
        <p:spPr>
          <a:xfrm>
            <a:off x="7955280" y="2011680"/>
            <a:ext cx="1463760" cy="1188360"/>
          </a:xfrm>
          <a:custGeom>
            <a:avLst/>
            <a:gdLst>
              <a:gd name="textAreaLeft" fmla="*/ 0 w 1463760"/>
              <a:gd name="textAreaRight" fmla="*/ 1464120 w 1463760"/>
              <a:gd name="textAreaTop" fmla="*/ 0 h 1188360"/>
              <a:gd name="textAreaBottom" fmla="*/ 1188720 h 1188360"/>
            </a:gdLst>
            <a:ahLst/>
            <a:rect l="textAreaLeft" t="textAreaTop" r="textAreaRight" b="textAreaBottom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6" name=""/>
          <p:cNvSpPr/>
          <p:nvPr/>
        </p:nvSpPr>
        <p:spPr>
          <a:xfrm>
            <a:off x="2468880" y="822960"/>
            <a:ext cx="1410120" cy="1371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>
            <a:off x="3931920" y="466344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8412480" y="1280160"/>
            <a:ext cx="1096920" cy="1005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ftr" idx="16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sldNum" idx="17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CE92B0-AB65-46F2-A217-73B1DE796138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dt" idx="18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/>
          <p:nvPr/>
        </p:nvSpPr>
        <p:spPr>
          <a:xfrm>
            <a:off x="822960" y="246888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37" name=""/>
          <p:cNvSpPr/>
          <p:nvPr/>
        </p:nvSpPr>
        <p:spPr>
          <a:xfrm>
            <a:off x="4480560" y="155448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38" name=""/>
          <p:cNvSpPr/>
          <p:nvPr/>
        </p:nvSpPr>
        <p:spPr>
          <a:xfrm>
            <a:off x="6583680" y="310896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blurRad="0" dir="2700000" dist="102841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39" name=""/>
          <p:cNvSpPr/>
          <p:nvPr/>
        </p:nvSpPr>
        <p:spPr>
          <a:xfrm>
            <a:off x="1554480" y="4114800"/>
            <a:ext cx="914040" cy="657000"/>
          </a:xfrm>
          <a:custGeom>
            <a:avLst/>
            <a:gdLst>
              <a:gd name="textAreaLeft" fmla="*/ 0 w 914040"/>
              <a:gd name="textAreaRight" fmla="*/ 914400 w 914040"/>
              <a:gd name="textAreaTop" fmla="*/ 0 h 657000"/>
              <a:gd name="textAreaBottom" fmla="*/ 657360 h 657000"/>
            </a:gdLst>
            <a:ahLst/>
            <a:rect l="textAreaLeft" t="textAreaTop" r="textAreaRight" b="textAreaBottom"/>
            <a:pathLst>
              <a:path fill="none" w="2540" h="1826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0" name=""/>
          <p:cNvSpPr/>
          <p:nvPr/>
        </p:nvSpPr>
        <p:spPr>
          <a:xfrm>
            <a:off x="3657600" y="1188720"/>
            <a:ext cx="822600" cy="639720"/>
          </a:xfrm>
          <a:custGeom>
            <a:avLst/>
            <a:gdLst>
              <a:gd name="textAreaLeft" fmla="*/ 0 w 822600"/>
              <a:gd name="textAreaRight" fmla="*/ 822960 w 822600"/>
              <a:gd name="textAreaTop" fmla="*/ 0 h 639720"/>
              <a:gd name="textAreaBottom" fmla="*/ 640080 h 639720"/>
            </a:gdLst>
            <a:ahLst/>
            <a:rect l="textAreaLeft" t="textAreaTop" r="textAreaRight" b="textAreaBottom"/>
            <a:pathLst>
              <a:path fill="none" w="2286" h="1778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1" name=""/>
          <p:cNvSpPr/>
          <p:nvPr/>
        </p:nvSpPr>
        <p:spPr>
          <a:xfrm>
            <a:off x="7955280" y="2011680"/>
            <a:ext cx="1463760" cy="1188360"/>
          </a:xfrm>
          <a:custGeom>
            <a:avLst/>
            <a:gdLst>
              <a:gd name="textAreaLeft" fmla="*/ 0 w 1463760"/>
              <a:gd name="textAreaRight" fmla="*/ 1464120 w 1463760"/>
              <a:gd name="textAreaTop" fmla="*/ 0 h 1188360"/>
              <a:gd name="textAreaBottom" fmla="*/ 1188720 h 1188360"/>
            </a:gdLst>
            <a:ahLst/>
            <a:rect l="textAreaLeft" t="textAreaTop" r="textAreaRight" b="textAreaBottom"/>
            <a:pathLst>
              <a:path fill="none" w="4067" h="3302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2" name=""/>
          <p:cNvSpPr/>
          <p:nvPr/>
        </p:nvSpPr>
        <p:spPr>
          <a:xfrm>
            <a:off x="2468880" y="822960"/>
            <a:ext cx="1410120" cy="1371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43" name=""/>
          <p:cNvSpPr/>
          <p:nvPr/>
        </p:nvSpPr>
        <p:spPr>
          <a:xfrm>
            <a:off x="3931920" y="466344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44" name=""/>
          <p:cNvSpPr/>
          <p:nvPr/>
        </p:nvSpPr>
        <p:spPr>
          <a:xfrm>
            <a:off x="8412480" y="1280160"/>
            <a:ext cx="1096920" cy="10054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ftr" idx="19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Num" idx="20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F52EE1-D6AD-40CB-9F9F-8E49CA68FB15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 idx="21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/>
          <p:nvPr/>
        </p:nvSpPr>
        <p:spPr>
          <a:xfrm>
            <a:off x="2103480" y="36583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49" name=""/>
          <p:cNvSpPr/>
          <p:nvPr/>
        </p:nvSpPr>
        <p:spPr>
          <a:xfrm>
            <a:off x="823320" y="-27324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50" name=""/>
          <p:cNvSpPr/>
          <p:nvPr/>
        </p:nvSpPr>
        <p:spPr>
          <a:xfrm>
            <a:off x="7955640" y="310968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>
            <a:off x="9601560" y="91512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grpSp>
        <p:nvGrpSpPr>
          <p:cNvPr id="152" name=""/>
          <p:cNvGrpSpPr/>
          <p:nvPr/>
        </p:nvGrpSpPr>
        <p:grpSpPr>
          <a:xfrm>
            <a:off x="3917880" y="1135800"/>
            <a:ext cx="2433240" cy="4338720"/>
            <a:chOff x="3917880" y="1135800"/>
            <a:chExt cx="2433240" cy="4338720"/>
          </a:xfrm>
        </p:grpSpPr>
        <p:sp>
          <p:nvSpPr>
            <p:cNvPr id="153" name=""/>
            <p:cNvSpPr/>
            <p:nvPr/>
          </p:nvSpPr>
          <p:spPr>
            <a:xfrm flipH="1" flipV="1" rot="5330400">
              <a:off x="4853160" y="37386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4" name=""/>
            <p:cNvSpPr/>
            <p:nvPr/>
          </p:nvSpPr>
          <p:spPr>
            <a:xfrm flipH="1" flipV="1" rot="5330400">
              <a:off x="4022640" y="270036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5" name=""/>
            <p:cNvSpPr/>
            <p:nvPr/>
          </p:nvSpPr>
          <p:spPr>
            <a:xfrm flipH="1" flipV="1" rot="5330400">
              <a:off x="4919760" y="243612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6" name=""/>
            <p:cNvSpPr/>
            <p:nvPr/>
          </p:nvSpPr>
          <p:spPr>
            <a:xfrm flipH="1" flipV="1" rot="5330400">
              <a:off x="3976560" y="134244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7" name=""/>
            <p:cNvSpPr/>
            <p:nvPr/>
          </p:nvSpPr>
          <p:spPr>
            <a:xfrm flipH="1" flipV="1" rot="5330400">
              <a:off x="4910760" y="110448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158" name=""/>
            <p:cNvSpPr/>
            <p:nvPr/>
          </p:nvSpPr>
          <p:spPr>
            <a:xfrm flipH="1" flipV="1" rot="5330400">
              <a:off x="4031280" y="404280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ftr" idx="22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sldNum" idx="23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716FEC-3F31-4F58-8775-5F0D55593EEF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dt" idx="24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"/>
          <p:cNvSpPr/>
          <p:nvPr/>
        </p:nvSpPr>
        <p:spPr>
          <a:xfrm>
            <a:off x="677196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>
            <a:off x="5813280" y="38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>
            <a:off x="7589520" y="2560320"/>
            <a:ext cx="219420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>
            <a:off x="3200400" y="7315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>
            <a:off x="1424160" y="3489120"/>
            <a:ext cx="168444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Noto Sans"/>
              <a:ea typeface="DejaVu Sans"/>
            </a:endParaRPr>
          </a:p>
        </p:txBody>
      </p:sp>
      <p:sp>
        <p:nvSpPr>
          <p:cNvPr id="171" name=""/>
          <p:cNvSpPr/>
          <p:nvPr/>
        </p:nvSpPr>
        <p:spPr>
          <a:xfrm>
            <a:off x="700920" y="1900080"/>
            <a:ext cx="1401840" cy="1848600"/>
          </a:xfrm>
          <a:custGeom>
            <a:avLst/>
            <a:gdLst>
              <a:gd name="textAreaLeft" fmla="*/ 0 w 1401840"/>
              <a:gd name="textAreaRight" fmla="*/ 1402200 w 1401840"/>
              <a:gd name="textAreaTop" fmla="*/ 0 h 1848600"/>
              <a:gd name="textAreaBottom" fmla="*/ 1848960 h 1848600"/>
            </a:gdLst>
            <a:ahLst/>
            <a:rect l="textAreaLeft" t="textAreaTop" r="textAreaRight" b="textAreaBottom"/>
            <a:pathLst>
              <a:path fill="none" w="3895" h="5136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2" name=""/>
          <p:cNvSpPr/>
          <p:nvPr/>
        </p:nvSpPr>
        <p:spPr>
          <a:xfrm>
            <a:off x="3931920" y="2011680"/>
            <a:ext cx="975600" cy="1371240"/>
          </a:xfrm>
          <a:custGeom>
            <a:avLst/>
            <a:gdLst>
              <a:gd name="textAreaLeft" fmla="*/ 0 w 975600"/>
              <a:gd name="textAreaRight" fmla="*/ 975960 w 975600"/>
              <a:gd name="textAreaTop" fmla="*/ 0 h 1371240"/>
              <a:gd name="textAreaBottom" fmla="*/ 1371600 h 1371240"/>
            </a:gdLst>
            <a:ahLst/>
            <a:rect l="textAreaLeft" t="textAreaTop" r="textAreaRight" b="textAreaBottom"/>
            <a:pathLst>
              <a:path fill="none" w="2711" h="3810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3" name=""/>
          <p:cNvSpPr/>
          <p:nvPr/>
        </p:nvSpPr>
        <p:spPr>
          <a:xfrm>
            <a:off x="7724880" y="2103120"/>
            <a:ext cx="778680" cy="1462680"/>
          </a:xfrm>
          <a:custGeom>
            <a:avLst/>
            <a:gdLst>
              <a:gd name="textAreaLeft" fmla="*/ 0 w 778680"/>
              <a:gd name="textAreaRight" fmla="*/ 779040 w 778680"/>
              <a:gd name="textAreaTop" fmla="*/ 0 h 1462680"/>
              <a:gd name="textAreaBottom" fmla="*/ 1463040 h 1462680"/>
            </a:gdLst>
            <a:ahLst/>
            <a:rect l="textAreaLeft" t="textAreaTop" r="textAreaRight" b="textAreaBottom"/>
            <a:pathLst>
              <a:path fill="none" w="2164" h="4064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noFill/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360" rIns="108360" tIns="63360" bIns="6336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4" name=""/>
          <p:cNvSpPr/>
          <p:nvPr/>
        </p:nvSpPr>
        <p:spPr>
          <a:xfrm>
            <a:off x="1424160" y="475488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75" name=""/>
          <p:cNvSpPr/>
          <p:nvPr/>
        </p:nvSpPr>
        <p:spPr>
          <a:xfrm>
            <a:off x="2887200" y="1300320"/>
            <a:ext cx="861480" cy="18252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164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ftr" idx="25"/>
          </p:nvPr>
        </p:nvSpPr>
        <p:spPr>
          <a:xfrm>
            <a:off x="3442680" y="516600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sldNum" idx="26"/>
          </p:nvPr>
        </p:nvSpPr>
        <p:spPr>
          <a:xfrm>
            <a:off x="722736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0F92DA-21DD-480B-B4DB-EA10838A512C}" type="slidenum">
              <a:rPr b="0" lang="en-U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dt" idx="27"/>
          </p:nvPr>
        </p:nvSpPr>
        <p:spPr>
          <a:xfrm>
            <a:off x="468000" y="516600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svg"/><Relationship Id="rId3" Type="http://schemas.openxmlformats.org/officeDocument/2006/relationships/image" Target="../media/image8.png"/><Relationship Id="rId4" Type="http://schemas.openxmlformats.org/officeDocument/2006/relationships/image" Target="../media/image9.svg"/><Relationship Id="rId5" Type="http://schemas.openxmlformats.org/officeDocument/2006/relationships/slideLayout" Target="../slideLayouts/slideLayout2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svg"/><Relationship Id="rId3" Type="http://schemas.openxmlformats.org/officeDocument/2006/relationships/image" Target="../media/image10.png"/><Relationship Id="rId4" Type="http://schemas.openxmlformats.org/officeDocument/2006/relationships/image" Target="../media/image11.svg"/><Relationship Id="rId5" Type="http://schemas.openxmlformats.org/officeDocument/2006/relationships/image" Target="../media/image8.png"/><Relationship Id="rId6" Type="http://schemas.openxmlformats.org/officeDocument/2006/relationships/image" Target="../media/image9.svg"/><Relationship Id="rId7" Type="http://schemas.openxmlformats.org/officeDocument/2006/relationships/slideLayout" Target="../slideLayouts/slideLayout2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"/>
          <p:cNvSpPr/>
          <p:nvPr/>
        </p:nvSpPr>
        <p:spPr>
          <a:xfrm>
            <a:off x="7315200" y="4629240"/>
            <a:ext cx="2377080" cy="76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Noto Sans"/>
              </a:rPr>
              <a:t>Parker Isaacson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Noto Sans"/>
              </a:rPr>
              <a:t>Mason Cartier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Noto Sans"/>
              </a:rPr>
              <a:t>Thomas Hogeboon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6" name="" descr=""/>
          <p:cNvPicPr/>
          <p:nvPr/>
        </p:nvPicPr>
        <p:blipFill>
          <a:blip r:embed="rId1"/>
          <a:stretch/>
        </p:blipFill>
        <p:spPr>
          <a:xfrm>
            <a:off x="182880" y="5198400"/>
            <a:ext cx="1371240" cy="300600"/>
          </a:xfrm>
          <a:prstGeom prst="rect">
            <a:avLst/>
          </a:prstGeom>
          <a:ln w="0">
            <a:noFill/>
          </a:ln>
        </p:spPr>
      </p:pic>
      <p:sp>
        <p:nvSpPr>
          <p:cNvPr id="797" name=""/>
          <p:cNvSpPr/>
          <p:nvPr/>
        </p:nvSpPr>
        <p:spPr>
          <a:xfrm>
            <a:off x="7132320" y="4375440"/>
            <a:ext cx="36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98" name="PlaceHolder 1"/>
          <p:cNvSpPr>
            <a:spLocks noGrp="1"/>
          </p:cNvSpPr>
          <p:nvPr>
            <p:ph type="title"/>
          </p:nvPr>
        </p:nvSpPr>
        <p:spPr>
          <a:xfrm>
            <a:off x="228600" y="3849480"/>
            <a:ext cx="6666840" cy="15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Noto Sans"/>
              </a:rPr>
              <a:t>2025 Avangrid Hackathon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983520" y="2252160"/>
            <a:ext cx="7739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Thank You!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"/>
          <p:cNvSpPr/>
          <p:nvPr/>
        </p:nvSpPr>
        <p:spPr>
          <a:xfrm>
            <a:off x="109800" y="2639520"/>
            <a:ext cx="3382920" cy="11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During the Power Purchase Agreement (PPA) period, the project sells energy at a fixed price per megawatt-hour (MWh) under a long-term contract with a utility or corporate buyer.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0" name=""/>
          <p:cNvSpPr/>
          <p:nvPr/>
        </p:nvSpPr>
        <p:spPr>
          <a:xfrm>
            <a:off x="228600" y="2212200"/>
            <a:ext cx="3264120" cy="7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Revenue Certainty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1" name=""/>
          <p:cNvSpPr/>
          <p:nvPr/>
        </p:nvSpPr>
        <p:spPr>
          <a:xfrm>
            <a:off x="91440" y="4097880"/>
            <a:ext cx="3382920" cy="13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Because revenues are locked in, developers focus mainly on maintaining technical performance and availability. Market risks like congestion or negative prices are absorbed by the offtaker, not the asset owner.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"/>
          <p:cNvSpPr/>
          <p:nvPr/>
        </p:nvSpPr>
        <p:spPr>
          <a:xfrm>
            <a:off x="228600" y="3670560"/>
            <a:ext cx="324576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Operational Simplicity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"/>
          <p:cNvSpPr/>
          <p:nvPr/>
        </p:nvSpPr>
        <p:spPr>
          <a:xfrm>
            <a:off x="6672240" y="4123080"/>
            <a:ext cx="3382920" cy="13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Merchant operation offers potential upside when prices rise but carries downside risk during low or negative pricing events. Developers may choose to hedge through fixed-price contracts to manage this volatility and ensure stable returns.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"/>
          <p:cNvSpPr/>
          <p:nvPr/>
        </p:nvSpPr>
        <p:spPr>
          <a:xfrm>
            <a:off x="6672240" y="3695760"/>
            <a:ext cx="31572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Risk and Opportunity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"/>
          <p:cNvSpPr/>
          <p:nvPr/>
        </p:nvSpPr>
        <p:spPr>
          <a:xfrm>
            <a:off x="6672240" y="2666520"/>
            <a:ext cx="3382920" cy="11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200" spc="-1" strike="noStrike">
                <a:solidFill>
                  <a:srgbClr val="666666"/>
                </a:solidFill>
                <a:latin typeface="Noto Sans"/>
              </a:rPr>
              <a:t>After the PPA expires, the project becomes a merchant asset, selling power directly into wholesale markets. Revenue now depends on hourly price movements, which adjust  on supply, demand, and grid congestion.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"/>
          <p:cNvSpPr/>
          <p:nvPr/>
        </p:nvSpPr>
        <p:spPr>
          <a:xfrm>
            <a:off x="6672240" y="2239200"/>
            <a:ext cx="3385800" cy="7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Exposure to Market Period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"/>
          <p:cNvSpPr/>
          <p:nvPr/>
        </p:nvSpPr>
        <p:spPr>
          <a:xfrm>
            <a:off x="468000" y="324360"/>
            <a:ext cx="9071640" cy="94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The Merchant Challenge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8" name=""/>
          <p:cNvSpPr/>
          <p:nvPr/>
        </p:nvSpPr>
        <p:spPr>
          <a:xfrm>
            <a:off x="228600" y="1780560"/>
            <a:ext cx="3264120" cy="5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Noto Sans"/>
              </a:rPr>
              <a:t>PPA Period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9" name=""/>
          <p:cNvSpPr/>
          <p:nvPr/>
        </p:nvSpPr>
        <p:spPr>
          <a:xfrm>
            <a:off x="6672240" y="1748520"/>
            <a:ext cx="3157200" cy="54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600" spc="-1" strike="noStrike">
                <a:solidFill>
                  <a:srgbClr val="000000"/>
                </a:solidFill>
                <a:latin typeface="Noto Sans"/>
              </a:rPr>
              <a:t>Merchant Period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" name=""/>
          <p:cNvGrpSpPr/>
          <p:nvPr/>
        </p:nvGrpSpPr>
        <p:grpSpPr>
          <a:xfrm>
            <a:off x="4251960" y="1737360"/>
            <a:ext cx="1462680" cy="1462680"/>
            <a:chOff x="4251960" y="1737360"/>
            <a:chExt cx="1462680" cy="1462680"/>
          </a:xfrm>
        </p:grpSpPr>
        <p:sp>
          <p:nvSpPr>
            <p:cNvPr id="811" name=""/>
            <p:cNvSpPr/>
            <p:nvPr/>
          </p:nvSpPr>
          <p:spPr>
            <a:xfrm>
              <a:off x="4251960" y="1737360"/>
              <a:ext cx="1462680" cy="146268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pic>
          <p:nvPicPr>
            <p:cNvPr id="812" name="" descr=""/>
            <p:cNvPicPr/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/>
          </p:blipFill>
          <p:spPr>
            <a:xfrm>
              <a:off x="4526280" y="2011680"/>
              <a:ext cx="914040" cy="9140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13" name=""/>
          <p:cNvGrpSpPr/>
          <p:nvPr/>
        </p:nvGrpSpPr>
        <p:grpSpPr>
          <a:xfrm>
            <a:off x="4251960" y="3657600"/>
            <a:ext cx="1462680" cy="1462680"/>
            <a:chOff x="4251960" y="3657600"/>
            <a:chExt cx="1462680" cy="1462680"/>
          </a:xfrm>
        </p:grpSpPr>
        <p:sp>
          <p:nvSpPr>
            <p:cNvPr id="814" name=""/>
            <p:cNvSpPr/>
            <p:nvPr/>
          </p:nvSpPr>
          <p:spPr>
            <a:xfrm>
              <a:off x="4251960" y="3657600"/>
              <a:ext cx="1462680" cy="146268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pic>
          <p:nvPicPr>
            <p:cNvPr id="815" name="" descr="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>
            <a:xfrm>
              <a:off x="4526280" y="3840480"/>
              <a:ext cx="992880" cy="992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16" name=""/>
          <p:cNvSpPr/>
          <p:nvPr/>
        </p:nvSpPr>
        <p:spPr>
          <a:xfrm>
            <a:off x="1113840" y="2476440"/>
            <a:ext cx="127980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Goal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"/>
          <p:cNvSpPr/>
          <p:nvPr/>
        </p:nvSpPr>
        <p:spPr>
          <a:xfrm>
            <a:off x="473760" y="2828520"/>
            <a:ext cx="2873880" cy="165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Our goal: create a transparent, data-driven framework for valuing post-PPA renewable assets.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"/>
          <p:cNvSpPr/>
          <p:nvPr/>
        </p:nvSpPr>
        <p:spPr>
          <a:xfrm>
            <a:off x="6133320" y="2514600"/>
            <a:ext cx="3696120" cy="24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Integrates historical generation, market prices, and forward curves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Produces 5-year risk-adjusted fixed prices for ERCOT, MISO, and CAISO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Reflects a 75 % confidence target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Supports hedging and recontracting decisions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Objective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"/>
          <p:cNvSpPr/>
          <p:nvPr/>
        </p:nvSpPr>
        <p:spPr>
          <a:xfrm>
            <a:off x="953280" y="152424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The final parsed data was output into a CSV so later programs could easily load it.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1" name=""/>
          <p:cNvSpPr/>
          <p:nvPr/>
        </p:nvSpPr>
        <p:spPr>
          <a:xfrm>
            <a:off x="1604520" y="111384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CSV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2" name=""/>
          <p:cNvSpPr/>
          <p:nvPr/>
        </p:nvSpPr>
        <p:spPr>
          <a:xfrm>
            <a:off x="2873520" y="403776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Pandas was used to interpret the data for ERCOT, MISO, and CAISO from the spreadsheet.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3" name=""/>
          <p:cNvSpPr/>
          <p:nvPr/>
        </p:nvSpPr>
        <p:spPr>
          <a:xfrm>
            <a:off x="3524760" y="362736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pandas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4" name=""/>
          <p:cNvSpPr/>
          <p:nvPr/>
        </p:nvSpPr>
        <p:spPr>
          <a:xfrm>
            <a:off x="6714000" y="408456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The provided spreadsheets are messy with regard to the data.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5" name=""/>
          <p:cNvSpPr/>
          <p:nvPr/>
        </p:nvSpPr>
        <p:spPr>
          <a:xfrm>
            <a:off x="7365240" y="367416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Provided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6" name=""/>
          <p:cNvSpPr/>
          <p:nvPr/>
        </p:nvSpPr>
        <p:spPr>
          <a:xfrm>
            <a:off x="5068080" y="1524240"/>
            <a:ext cx="3200040" cy="11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The data was manually cleaned the data to allow for seamless reading and for downstream code to run seamlessly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7" name=""/>
          <p:cNvSpPr/>
          <p:nvPr/>
        </p:nvSpPr>
        <p:spPr>
          <a:xfrm>
            <a:off x="5719320" y="1113840"/>
            <a:ext cx="1554120" cy="47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Noto Sans"/>
              </a:rPr>
              <a:t>Clean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8" name=""/>
          <p:cNvSpPr/>
          <p:nvPr/>
        </p:nvSpPr>
        <p:spPr>
          <a:xfrm>
            <a:off x="496080" y="51840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01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"/>
          <p:cNvSpPr/>
          <p:nvPr/>
        </p:nvSpPr>
        <p:spPr>
          <a:xfrm>
            <a:off x="2416320" y="307872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02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"/>
          <p:cNvSpPr/>
          <p:nvPr/>
        </p:nvSpPr>
        <p:spPr>
          <a:xfrm>
            <a:off x="4610880" y="57744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03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1" name=""/>
          <p:cNvSpPr/>
          <p:nvPr/>
        </p:nvSpPr>
        <p:spPr>
          <a:xfrm>
            <a:off x="6256800" y="3137760"/>
            <a:ext cx="1096920" cy="11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Noto Sans"/>
              </a:rPr>
              <a:t>04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"/>
          <p:cNvGrpSpPr/>
          <p:nvPr/>
        </p:nvGrpSpPr>
        <p:grpSpPr>
          <a:xfrm>
            <a:off x="914400" y="2103120"/>
            <a:ext cx="1462680" cy="1462680"/>
            <a:chOff x="914400" y="2103120"/>
            <a:chExt cx="1462680" cy="1462680"/>
          </a:xfrm>
        </p:grpSpPr>
        <p:sp>
          <p:nvSpPr>
            <p:cNvPr id="833" name=""/>
            <p:cNvSpPr/>
            <p:nvPr/>
          </p:nvSpPr>
          <p:spPr>
            <a:xfrm>
              <a:off x="914400" y="2103120"/>
              <a:ext cx="1462680" cy="146268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pic>
          <p:nvPicPr>
            <p:cNvPr id="834" name="" descr=""/>
            <p:cNvPicPr/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/>
          </p:blipFill>
          <p:spPr>
            <a:xfrm>
              <a:off x="1188720" y="2377440"/>
              <a:ext cx="914040" cy="9140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35" name=""/>
          <p:cNvGrpSpPr/>
          <p:nvPr/>
        </p:nvGrpSpPr>
        <p:grpSpPr>
          <a:xfrm>
            <a:off x="4297680" y="2103120"/>
            <a:ext cx="1462680" cy="1462680"/>
            <a:chOff x="4297680" y="2103120"/>
            <a:chExt cx="1462680" cy="1462680"/>
          </a:xfrm>
        </p:grpSpPr>
        <p:sp>
          <p:nvSpPr>
            <p:cNvPr id="836" name=""/>
            <p:cNvSpPr/>
            <p:nvPr/>
          </p:nvSpPr>
          <p:spPr>
            <a:xfrm>
              <a:off x="4297680" y="2103120"/>
              <a:ext cx="1462680" cy="146268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pic>
          <p:nvPicPr>
            <p:cNvPr id="837" name="" descr="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>
            <a:xfrm>
              <a:off x="4572000" y="2370600"/>
              <a:ext cx="920880" cy="9208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38" name=""/>
          <p:cNvGrpSpPr/>
          <p:nvPr/>
        </p:nvGrpSpPr>
        <p:grpSpPr>
          <a:xfrm>
            <a:off x="7570080" y="2103120"/>
            <a:ext cx="1462680" cy="1462680"/>
            <a:chOff x="7570080" y="2103120"/>
            <a:chExt cx="1462680" cy="1462680"/>
          </a:xfrm>
        </p:grpSpPr>
        <p:sp>
          <p:nvSpPr>
            <p:cNvPr id="839" name=""/>
            <p:cNvSpPr/>
            <p:nvPr/>
          </p:nvSpPr>
          <p:spPr>
            <a:xfrm>
              <a:off x="7570080" y="2103120"/>
              <a:ext cx="1462680" cy="146268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  <a:effectLst>
              <a:outerShdw blurRad="0" dir="2700000" dist="102841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pic>
          <p:nvPicPr>
            <p:cNvPr id="840" name="" descr=""/>
            <p:cNvPicPr/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/>
          </p:blipFill>
          <p:spPr>
            <a:xfrm>
              <a:off x="7844400" y="2286000"/>
              <a:ext cx="992880" cy="9928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41" name=""/>
          <p:cNvSpPr/>
          <p:nvPr/>
        </p:nvSpPr>
        <p:spPr>
          <a:xfrm>
            <a:off x="867960" y="3736440"/>
            <a:ext cx="173700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Clean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"/>
          <p:cNvSpPr/>
          <p:nvPr/>
        </p:nvSpPr>
        <p:spPr>
          <a:xfrm>
            <a:off x="3600000" y="3768480"/>
            <a:ext cx="292572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Monthy Forward Curves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"/>
          <p:cNvSpPr/>
          <p:nvPr/>
        </p:nvSpPr>
        <p:spPr>
          <a:xfrm>
            <a:off x="685800" y="4088880"/>
            <a:ext cx="8915040" cy="13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Extracted forward price curves (2026–2030)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Modeled monthly volatility from historical hub prices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Generated 1,000 stochastic price paths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666666"/>
                </a:solidFill>
                <a:latin typeface="Noto Sans"/>
              </a:rPr>
              <a:t>Computed P25, P50, P75, and P90 percentiles per month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44" name=""/>
          <p:cNvGrpSpPr/>
          <p:nvPr/>
        </p:nvGrpSpPr>
        <p:grpSpPr>
          <a:xfrm>
            <a:off x="4445640" y="1542960"/>
            <a:ext cx="1188360" cy="273960"/>
            <a:chOff x="4445640" y="1542960"/>
            <a:chExt cx="1188360" cy="273960"/>
          </a:xfrm>
        </p:grpSpPr>
        <p:sp>
          <p:nvSpPr>
            <p:cNvPr id="845" name=""/>
            <p:cNvSpPr/>
            <p:nvPr/>
          </p:nvSpPr>
          <p:spPr>
            <a:xfrm>
              <a:off x="4445640" y="1542960"/>
              <a:ext cx="273960" cy="273960"/>
            </a:xfrm>
            <a:prstGeom prst="ellipse">
              <a:avLst/>
            </a:prstGeom>
            <a:solidFill>
              <a:srgbClr val="b8dbd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Noto Sans"/>
                <a:ea typeface="DejaVu Sans"/>
              </a:endParaRPr>
            </a:p>
          </p:txBody>
        </p:sp>
        <p:sp>
          <p:nvSpPr>
            <p:cNvPr id="846" name=""/>
            <p:cNvSpPr/>
            <p:nvPr/>
          </p:nvSpPr>
          <p:spPr>
            <a:xfrm>
              <a:off x="4902840" y="1542960"/>
              <a:ext cx="273960" cy="273960"/>
            </a:xfrm>
            <a:prstGeom prst="ellipse">
              <a:avLst/>
            </a:prstGeom>
            <a:solidFill>
              <a:srgbClr val="586f7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  <p:sp>
          <p:nvSpPr>
            <p:cNvPr id="847" name=""/>
            <p:cNvSpPr/>
            <p:nvPr/>
          </p:nvSpPr>
          <p:spPr>
            <a:xfrm>
              <a:off x="5360040" y="1542960"/>
              <a:ext cx="273960" cy="273960"/>
            </a:xfrm>
            <a:prstGeom prst="ellipse">
              <a:avLst/>
            </a:prstGeom>
            <a:solidFill>
              <a:srgbClr val="2f455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ffffff"/>
                </a:solidFill>
                <a:latin typeface="Noto Sans"/>
                <a:ea typeface="DejaVu Sans"/>
              </a:endParaRPr>
            </a:p>
          </p:txBody>
        </p:sp>
      </p:grpSp>
      <p:sp>
        <p:nvSpPr>
          <p:cNvPr id="84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164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rgbClr val="000000"/>
                </a:solidFill>
                <a:latin typeface="Noto Sans"/>
              </a:rPr>
              <a:t>Analysis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9" name=""/>
          <p:cNvSpPr/>
          <p:nvPr/>
        </p:nvSpPr>
        <p:spPr>
          <a:xfrm>
            <a:off x="6858000" y="3743640"/>
            <a:ext cx="2925720" cy="4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Noto Sans"/>
              </a:rPr>
              <a:t>Monte Carlo Simulation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580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80720" cy="567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PlaceHolder 1"/>
          <p:cNvSpPr>
            <a:spLocks noGrp="1"/>
          </p:cNvSpPr>
          <p:nvPr>
            <p:ph type="title"/>
          </p:nvPr>
        </p:nvSpPr>
        <p:spPr>
          <a:xfrm>
            <a:off x="1965600" y="285840"/>
            <a:ext cx="79218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Risk-Adjusted Valuation Results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54" name=""/>
          <p:cNvGraphicFramePr/>
          <p:nvPr/>
        </p:nvGraphicFramePr>
        <p:xfrm>
          <a:off x="5600520" y="1236240"/>
          <a:ext cx="5537880" cy="4384440"/>
        </p:xfrm>
        <a:graphic>
          <a:graphicData uri="http://schemas.openxmlformats.org/drawingml/2006/table">
            <a:tbl>
              <a:tblPr/>
              <a:tblGrid>
                <a:gridCol w="937440"/>
                <a:gridCol w="627480"/>
                <a:gridCol w="541800"/>
                <a:gridCol w="761760"/>
                <a:gridCol w="1515960"/>
              </a:tblGrid>
              <a:tr h="3513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Market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P25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P50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P75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Risk Premium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502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ERCOT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-36.3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53.4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143.5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179.8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MISO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22.2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44.5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66.1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43.9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3463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CAISO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-5.0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44.6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93.8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98.7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55" name="" descr=""/>
          <p:cNvPicPr/>
          <p:nvPr/>
        </p:nvPicPr>
        <p:blipFill>
          <a:blip r:embed="rId1"/>
          <a:stretch/>
        </p:blipFill>
        <p:spPr>
          <a:xfrm>
            <a:off x="0" y="2176560"/>
            <a:ext cx="5591160" cy="3494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2025-10-23T13:25:56Z</dcterms:created>
  <dc:creator/>
  <dc:description>Credits:
Illustrations by Pixeltrue https://icons8.com/illustrations/author/5ec7b0e101d0360016f3d1b3 on icon8 (master slide "Table of content")
Photo by Dave Hoefler https://unsplash.com/fr/@iamthedave on Unsplash https://unsplash.com/fr/licence (slide 9)
    </dc:description>
  <dc:language>en-US</dc:language>
  <cp:lastModifiedBy/>
  <dcterms:modified xsi:type="dcterms:W3CDTF">2025-10-23T15:02:33Z</dcterms:modified>
  <cp:revision>16</cp:revision>
  <dc:subject/>
  <dc:title>Grey Elegant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