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270A-5F7A-4D99-9F5C-198C0A3AE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E700F-7B83-4426-96FC-118168B0A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98B7F-311E-44A4-83D0-CD859E93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DA0-2EC9-4C81-9D20-690360E4E7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B0632-3E66-4436-89B6-131E5FFE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D8B1F-5ED8-456D-8757-3BED54AC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EC95-FC64-40FF-9070-1B30002D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62BB-04CF-4712-9C82-3227408D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6AEB2-51BE-4A09-B9DD-8D4BE1C7F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54CB0-C8BB-40F2-8F2C-D39469A9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DA0-2EC9-4C81-9D20-690360E4E7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4654-BA42-4EB4-83DA-ED7393C9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307DE-B496-4254-95D8-C9C72140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EC95-FC64-40FF-9070-1B30002D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0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DBD94-13EC-46D0-87E4-1D475AD2B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3A594-8171-4C22-9A3A-DAA66A947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7656B-BA60-4615-93B2-E0C09AC0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DA0-2EC9-4C81-9D20-690360E4E7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789F7-3245-4950-BC19-D0F33C76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12CF-9766-48D1-AADA-FF5E9E0B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EC95-FC64-40FF-9070-1B30002D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9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D4B9-09CA-447F-BEF9-BF47D013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BFBC-EE43-40B7-8C5E-97AFB73E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8FDCB-25B0-4B3E-A98E-064A1906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DA0-2EC9-4C81-9D20-690360E4E7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E8B1-6A04-4091-A843-923B56D3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7DECD-75F2-4BF7-AC68-C497241C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EC95-FC64-40FF-9070-1B30002D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6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11D6-77A5-4FC0-9412-7A843F01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EBD9F-EC80-47FD-9561-235321F73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D2C25-FB60-42AA-B981-B42E8B76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DA0-2EC9-4C81-9D20-690360E4E7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0E5B-013C-4148-9D7E-4830658F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CBAF-99F6-42AE-A866-ECE02D5B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EC95-FC64-40FF-9070-1B30002D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3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9B38-C918-4A88-9B61-BCFDC2A5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0014-F144-414F-916B-E109555B3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3AF3B-060C-4686-8D69-486E17377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F34E9-0A50-4C4B-8B37-E0CFBBEB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DA0-2EC9-4C81-9D20-690360E4E7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07645-957B-4D53-95FA-49A550A4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81119-0F06-4D6F-BE34-45FBB4EF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EC95-FC64-40FF-9070-1B30002D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6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D504-2943-4936-AAE6-CF633379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49DCB-68EE-4444-9B3F-652DA0FDE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4EE35-6A85-4E8D-81E3-6D30609FA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5103D-3755-44FE-8556-6F4453F0D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96213-5E7C-43D7-AD4E-B0EF5FC5F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09AD-3164-42F0-81FA-54599564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DA0-2EC9-4C81-9D20-690360E4E7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22EB9-3D08-4A3B-A010-95922214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AA4EC-B82E-4529-8C34-2FB24FB4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EC95-FC64-40FF-9070-1B30002D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2988-B3E3-461C-BCEC-221E4C4A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7C8DF-A91A-4696-9F1D-92ABA70F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DA0-2EC9-4C81-9D20-690360E4E7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EBC04-3BF6-4D1F-A4A5-3DB7559C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76950-50D1-4084-BF36-F6F035F2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EC95-FC64-40FF-9070-1B30002D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38D51-6308-4B80-A96D-A4653281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DA0-2EC9-4C81-9D20-690360E4E7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7E89A-9450-49F2-A9C4-50A5FFE4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9D4EB-FCD3-4D5D-90AD-C008209E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EC95-FC64-40FF-9070-1B30002D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6974-70BA-40A6-86FC-3859909C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3DF7-F0FB-47EC-B505-53521EAC7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197B4-2919-42AB-9836-9751698B9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27FAE-E29C-4858-87D4-FA9FF51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DA0-2EC9-4C81-9D20-690360E4E7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3F47D-0F25-4A30-B1D6-10F64866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B0477-D09B-44ED-BDB2-DDCA713F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EC95-FC64-40FF-9070-1B30002D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6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E104-36BA-427A-B69F-30564FDB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AE1A2-BB4E-4C54-84D0-4A12804C6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FFDEF-E4DC-4D0A-80D1-C1F04A4C9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CFC9F-EEF0-4B66-A091-7F35615D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DA0-2EC9-4C81-9D20-690360E4E7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EC45A-7726-408A-AD52-51B42008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DEC06-D9C9-454C-986F-7DEC40F9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EC95-FC64-40FF-9070-1B30002D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4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E45E5-5D8F-48B0-BA40-8BA4DC5F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71E32-7A9F-4BD8-AD4C-21D3E7E9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F009B-2B1F-420F-9115-16B1E2B32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3EDA0-2EC9-4C81-9D20-690360E4E7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5AEB2-F601-405B-9850-384ADDB01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1A096-1E33-4659-BC36-DBC834C89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DEC95-FC64-40FF-9070-1B30002D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5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6874-A013-44AF-8C6A-8400F3819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6238D-E99F-42FF-A2BA-C55165B26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9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 Sullins</dc:creator>
  <cp:lastModifiedBy>Parker Sullins</cp:lastModifiedBy>
  <cp:revision>1</cp:revision>
  <dcterms:created xsi:type="dcterms:W3CDTF">2021-08-01T21:25:10Z</dcterms:created>
  <dcterms:modified xsi:type="dcterms:W3CDTF">2021-08-01T21:25:35Z</dcterms:modified>
</cp:coreProperties>
</file>