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8" r:id="rId6"/>
    <p:sldId id="275" r:id="rId7"/>
    <p:sldId id="269" r:id="rId8"/>
    <p:sldId id="260" r:id="rId9"/>
    <p:sldId id="261" r:id="rId10"/>
    <p:sldId id="263" r:id="rId11"/>
    <p:sldId id="266" r:id="rId12"/>
    <p:sldId id="265" r:id="rId13"/>
    <p:sldId id="264" r:id="rId14"/>
    <p:sldId id="272" r:id="rId15"/>
    <p:sldId id="273" r:id="rId16"/>
    <p:sldId id="270" r:id="rId17"/>
    <p:sldId id="274" r:id="rId18"/>
    <p:sldId id="27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567"/>
    <a:srgbClr val="825883"/>
    <a:srgbClr val="5C002E"/>
    <a:srgbClr val="680034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3388" autoAdjust="0"/>
  </p:normalViewPr>
  <p:slideViewPr>
    <p:cSldViewPr snapToGrid="0">
      <p:cViewPr varScale="1">
        <p:scale>
          <a:sx n="106" d="100"/>
          <a:sy n="106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21681-12E0-40FD-9771-3B393262AE6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2691-6375-4E1E-8C1A-96C27B9E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1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2691-6375-4E1E-8C1A-96C27B9E2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9678-4808-8ABB-BD57-A523E916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BCB7A-62E7-1112-D2F1-DD25E4B4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771B-F0D6-FD6C-6AE6-71C508D7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770B-9274-9DD7-BA3E-4DEEA921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542A-DC87-78BA-643A-5FAE0CF1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4EB-606B-610F-A6F5-3D1BDA56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6756B-513A-D154-4A92-28CB3D64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82EC-65BB-F84C-F0AD-B3F24ABF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3489-3C39-5E97-7055-AFE01C28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C70F-0C47-000C-9D2B-39886067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FFC17-B86E-BF2F-4504-37B47822A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37198-3C8F-9B55-DBFE-3279E08E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04CF-5C36-F408-80B3-8C022A94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CE48-1FD4-02D0-8596-3738CD0D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48DA-EE46-723E-186A-6D77AC08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BFD2-53D0-DDC4-8EB1-AD2625ED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97BA-87B0-1620-12EC-86AC66F8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16DE-388A-253E-E19F-C4953A27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B75-A7E6-49B9-55A3-96FF59AE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4C31-0F5C-EBEE-D7CE-5FFC46A6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36F-E502-C7EB-DF57-18405AE8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93A4-B0E4-C9C8-9442-88647DCD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C277-91F4-54C6-CCFA-27A5B274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38C0-E53B-3D77-EFE3-66847DF0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1CD2-4F54-CECA-44F9-02741016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DAF9-2E9C-352E-7E19-103E7C99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9975-6C86-EC7D-76CB-6EA311129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9B037-9D3A-5F16-24FE-E9F5372A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EF00-C47C-635A-A7B0-0C006B58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3F03-4730-6DE8-DA81-0B17A35E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9F93-440B-E9B6-9C54-DC938FEB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AADA-EBA4-2181-7BD5-646D9097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26F7F-8E60-7F5A-877B-92766994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C6AB9-6D47-6171-BE28-A720A2A6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55552-3629-CF95-4BBE-0EDAD6F34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34F08-460D-765D-7B2E-F00133D04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C90B4-695A-BD79-099C-DC5EDC97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A875D-BFBA-AE23-2946-754905B3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9D75B-F8FB-A0BD-FCBC-76055A6A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70BD-C804-60A8-FCE5-3C93FF62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949AF-FC1F-7A1A-FD59-A5C9CC3B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F7D85-69E6-44DA-BB2F-31945D1B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E78C1-3BF0-550D-9FCE-5FA38750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9E6F6-FFF0-46A3-5D6E-4ABCABB0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C128-38E5-6E0B-E3E1-B5E2C69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9292-A9A8-FA3F-B0A3-99139F2B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BE7A-BB3C-1625-BB56-55564FDA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19ED-81B2-1B66-9924-D7DD1430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CF83-0DC0-FC2E-17A4-B0F76721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1CCDE-EA95-1C1E-4F98-FD0C20C7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88F6-34E1-7056-4A3D-A23FE52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AEFE5-5E98-8603-068A-5035FA1A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0B1A-7FA8-B463-5339-48C2A03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415A-4D01-27A9-FC47-AF639EF66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84AE0-E419-107D-AE73-F022DF86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C62CD-C621-BA05-A20D-BB041818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ADA4B-0771-A6A4-C89D-2FA13452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0EBE-2F7C-4994-B472-3E98FEDC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002E">
            <a:alpha val="8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33437-D440-7297-CE43-132BD98D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EC0A-F767-FCBB-DCBE-2D5A389F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0B26-087E-75C9-1367-75AA94CDB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4AA3-28E4-446C-9EFD-6D170F2295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BAB5-2C83-3301-42F6-40B87E8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9106-3F8E-1A1D-A8D6-A6990A564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FAB7-802D-4785-976E-77C2E49C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enjamin.moran8875/viz/Wine_project/Sheet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li.com/blog/different-wines-and-how-theyre-made" TargetMode="External"/><Relationship Id="rId2" Type="http://schemas.openxmlformats.org/officeDocument/2006/relationships/hyperlink" Target="https://www.kaggle.com/code/budnyak/wines-eda-and-rating-prediction/input?select=Red.csv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3853-1D3E-46ED-3453-3102F1007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DE449-4EB2-350A-1DBB-DE1F6F8D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50"/>
                    </a14:imgEffect>
                    <a14:imgEffect>
                      <a14:saturation sa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551" cy="68484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6C4CFC3-EEA8-6863-515D-59F4216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50334" y="629692"/>
            <a:ext cx="9144000" cy="1655762"/>
          </a:xfrm>
        </p:spPr>
        <p:txBody>
          <a:bodyPr>
            <a:noAutofit/>
          </a:bodyPr>
          <a:lstStyle/>
          <a:p>
            <a:r>
              <a:rPr lang="en-US" sz="8800" dirty="0">
                <a:latin typeface="Monotype Corsiva" panose="03010101010201010101" pitchFamily="66" charset="0"/>
              </a:rPr>
              <a:t>Predicting Wine Rating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C73EB-88B2-B028-FE54-AA0940122CDE}"/>
              </a:ext>
            </a:extLst>
          </p:cNvPr>
          <p:cNvSpPr txBox="1"/>
          <p:nvPr/>
        </p:nvSpPr>
        <p:spPr>
          <a:xfrm>
            <a:off x="1007534" y="5266267"/>
            <a:ext cx="383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Benjamin, Carrie, Parker and Ryan</a:t>
            </a:r>
          </a:p>
        </p:txBody>
      </p:sp>
    </p:spTree>
    <p:extLst>
      <p:ext uri="{BB962C8B-B14F-4D97-AF65-F5344CB8AC3E}">
        <p14:creationId xmlns:p14="http://schemas.microsoft.com/office/powerpoint/2010/main" val="86262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4724401" y="238125"/>
            <a:ext cx="687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5400" dirty="0">
                <a:latin typeface="Monotype Corsiva" panose="03010101010201010101" pitchFamily="66" charset="0"/>
              </a:rPr>
              <a:t>Building SQLite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53A2-9D46-9A1D-ABA2-946D3A6C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6" y="123825"/>
            <a:ext cx="3970595" cy="4262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0635D-4E7C-9A52-1E71-32356B98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11415"/>
            <a:ext cx="4540108" cy="30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E99AD8-D7D9-8D08-2380-22DDF5AC7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08" y="3289688"/>
            <a:ext cx="4306476" cy="34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200025" y="366568"/>
            <a:ext cx="4762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Dependencies</a:t>
            </a:r>
          </a:p>
          <a:p>
            <a:endParaRPr lang="en-US" sz="6000" dirty="0">
              <a:latin typeface="Monotype Corsiva" panose="03010101010201010101" pitchFamily="66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54219-48D4-A3F7-7CD7-BE528618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25" y="2040731"/>
            <a:ext cx="8204950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242166" y="23557"/>
            <a:ext cx="1153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550D4-E8F9-5245-3451-3F3CE78F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66" y="1084749"/>
            <a:ext cx="5060697" cy="3421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BA3EA-5E6B-32DC-6D62-EA04F6B2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68" y="1323975"/>
            <a:ext cx="6012241" cy="3114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4EA8EE-5C24-6BB0-C2C3-D2425EBD5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168" y="4529707"/>
            <a:ext cx="4343400" cy="21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3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0" dirty="0">
              <a:latin typeface="Monotype Corsiva" panose="03010101010201010101" pitchFamily="66" charset="0"/>
            </a:endParaRPr>
          </a:p>
          <a:p>
            <a:pPr algn="ctr"/>
            <a:r>
              <a:rPr lang="en-US" sz="15000" dirty="0">
                <a:latin typeface="Monotype Corsiva" panose="03010101010201010101" pitchFamily="66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17087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Actual vs Predicted Ratings (Red)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242EE-8F51-AF36-A3C3-7FDAE1C5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30" y="1657350"/>
            <a:ext cx="7283740" cy="46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Actual vs Predicted Ratings (Rosé)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DD509-010A-1E90-387A-2FA2F94B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49" y="1514475"/>
            <a:ext cx="756110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Residuals Plot (Red)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F9B9B-D48E-E018-7665-8F9E83CC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1552111"/>
            <a:ext cx="7839075" cy="49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Residuals Plot (Rosé)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25D18-2E10-6246-84D0-DFAF6D26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82" y="1390650"/>
            <a:ext cx="8012636" cy="50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Maps</a:t>
            </a:r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https://public.tableau.com/app/profile/benjamin.moran8875/viz/Wine_project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4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404668"/>
            <a:ext cx="115362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References</a:t>
            </a:r>
          </a:p>
          <a:p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https://www.kaggle.com/code/budnyak/wines-eda-and-rating-prediction/input?select=Red.csv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https://www.kaggle.com/code/budnyak/wines-eda-and-rating-prediction/notebook</a:t>
            </a:r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https://www.amli.com/blog/different-wines-and-how-theyre-made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https://perrinesproduce.com/2020/01/20/how-different-regions-of-the-world-affect-the-taste-of-wine</a:t>
            </a:r>
          </a:p>
          <a:p>
            <a:endParaRPr lang="en-US" dirty="0"/>
          </a:p>
          <a:p>
            <a:r>
              <a:rPr lang="en-US" dirty="0"/>
              <a:t>https://www.jjbuckley.com/wine-knowledge/blog/exactly-how-do-professional-critics-rate-and-rank-wine</a:t>
            </a:r>
          </a:p>
        </p:txBody>
      </p:sp>
    </p:spTree>
    <p:extLst>
      <p:ext uri="{BB962C8B-B14F-4D97-AF65-F5344CB8AC3E}">
        <p14:creationId xmlns:p14="http://schemas.microsoft.com/office/powerpoint/2010/main" val="37986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6D3B4E-6866-40FA-BC71-73F6B43BF559}"/>
              </a:ext>
            </a:extLst>
          </p:cNvPr>
          <p:cNvSpPr txBox="1"/>
          <p:nvPr/>
        </p:nvSpPr>
        <p:spPr>
          <a:xfrm>
            <a:off x="0" y="382012"/>
            <a:ext cx="115916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600" dirty="0">
              <a:latin typeface="Monotype Corsiva" panose="03010101010201010101" pitchFamily="66" charset="0"/>
            </a:endParaRPr>
          </a:p>
          <a:p>
            <a:pPr algn="ctr"/>
            <a:r>
              <a:rPr lang="en-US" sz="15000" dirty="0">
                <a:latin typeface="Monotype Corsiva" panose="03010101010201010101" pitchFamily="66" charset="0"/>
              </a:rPr>
              <a:t>Wine</a:t>
            </a:r>
          </a:p>
        </p:txBody>
      </p:sp>
    </p:spTree>
    <p:extLst>
      <p:ext uri="{BB962C8B-B14F-4D97-AF65-F5344CB8AC3E}">
        <p14:creationId xmlns:p14="http://schemas.microsoft.com/office/powerpoint/2010/main" val="32270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6D3B4E-6866-40FA-BC71-73F6B43BF559}"/>
              </a:ext>
            </a:extLst>
          </p:cNvPr>
          <p:cNvSpPr txBox="1"/>
          <p:nvPr/>
        </p:nvSpPr>
        <p:spPr>
          <a:xfrm>
            <a:off x="300182" y="274782"/>
            <a:ext cx="115916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Wines by Type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 – Cabernet sauvignon, Merlot, Pinot Noir, Zinfandel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Rosé – Zinfandel Rosé, Pinot Noir Rosé, Tempranillo Rosé, Syrah Rosé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Sparkling – Champagne, Prosecco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White – Chardonnay, Pinot Grigio, Riesling, Moscato, Sauvignon Blanc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Wine Characteristics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Acidity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Body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Sweetness/Dryness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Tannins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42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How Region Affects Wine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Climate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Soil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Topography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327891" y="385618"/>
            <a:ext cx="1153621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Tasting and Rating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Color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Swirling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Smell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Savoring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15885-69D5-10D3-60EA-7CDE90F4EC49}"/>
              </a:ext>
            </a:extLst>
          </p:cNvPr>
          <p:cNvSpPr txBox="1"/>
          <p:nvPr/>
        </p:nvSpPr>
        <p:spPr>
          <a:xfrm>
            <a:off x="285750" y="347518"/>
            <a:ext cx="1157835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latin typeface="Monotype Corsiva" panose="03010101010201010101" pitchFamily="66" charset="0"/>
            </a:endParaRPr>
          </a:p>
          <a:p>
            <a:pPr algn="ctr"/>
            <a:r>
              <a:rPr lang="en-US" sz="15000" dirty="0">
                <a:latin typeface="Monotype Corsiva" panose="03010101010201010101" pitchFamily="66" charset="0"/>
              </a:rPr>
              <a:t>Data &amp; Modeling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5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9BE69F-650E-B861-CA88-252D88F95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7" y="1681736"/>
            <a:ext cx="5324285" cy="3747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1BD1F-D1B2-77BE-DA4F-AC3AF2C62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00" y="1681736"/>
            <a:ext cx="5324285" cy="37475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965EDD-1667-8C84-C833-0F98EE64FD23}"/>
              </a:ext>
            </a:extLst>
          </p:cNvPr>
          <p:cNvSpPr txBox="1"/>
          <p:nvPr/>
        </p:nvSpPr>
        <p:spPr>
          <a:xfrm>
            <a:off x="453817" y="196334"/>
            <a:ext cx="88868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Average Vintage Rating</a:t>
            </a:r>
          </a:p>
        </p:txBody>
      </p:sp>
    </p:spTree>
    <p:extLst>
      <p:ext uri="{BB962C8B-B14F-4D97-AF65-F5344CB8AC3E}">
        <p14:creationId xmlns:p14="http://schemas.microsoft.com/office/powerpoint/2010/main" val="25123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EBB298-324C-71D9-1AE5-6C6250475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85" y="834688"/>
            <a:ext cx="7362825" cy="2831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2A4963-C1DB-AD6F-9893-C6C109F89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7" y="3870080"/>
            <a:ext cx="7153993" cy="27515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43B36D-41E3-5FF5-2591-EE5F659F1CED}"/>
              </a:ext>
            </a:extLst>
          </p:cNvPr>
          <p:cNvSpPr txBox="1"/>
          <p:nvPr/>
        </p:nvSpPr>
        <p:spPr>
          <a:xfrm>
            <a:off x="209190" y="9525"/>
            <a:ext cx="50581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Monotype Corsiva" panose="03010101010201010101" pitchFamily="66" charset="0"/>
              </a:rPr>
              <a:t>Rating by Price</a:t>
            </a:r>
          </a:p>
        </p:txBody>
      </p:sp>
    </p:spTree>
    <p:extLst>
      <p:ext uri="{BB962C8B-B14F-4D97-AF65-F5344CB8AC3E}">
        <p14:creationId xmlns:p14="http://schemas.microsoft.com/office/powerpoint/2010/main" val="17372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19504</TotalTime>
  <Words>227</Words>
  <Application>Microsoft Office PowerPoint</Application>
  <PresentationFormat>Widescreen</PresentationFormat>
  <Paragraphs>87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Bates</dc:creator>
  <cp:lastModifiedBy>Carrie Bates</cp:lastModifiedBy>
  <cp:revision>23</cp:revision>
  <dcterms:created xsi:type="dcterms:W3CDTF">2023-08-23T01:17:26Z</dcterms:created>
  <dcterms:modified xsi:type="dcterms:W3CDTF">2023-09-05T23:19:09Z</dcterms:modified>
</cp:coreProperties>
</file>