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BF11-7AA2-49C2-9A04-6E18B57FE0E8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8F4BC-C725-4C16-A8C5-DEE8F557E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5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Tensor’s are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8F4BC-C725-4C16-A8C5-DEE8F557E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5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354B-2D2F-D95A-61A4-D13AC59C7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D758E-30E2-18FC-9313-0D7D9756D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922E-E245-5FD9-B676-3E9D9F31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647E3-1775-20E6-5737-FC196BA7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D6E76-531C-C65A-C1D8-BBA16E8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B15C-85E8-4819-3EE6-B8518DC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F1E02-6034-B445-5974-20F73146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4064-B8C1-FD93-5E8F-CD559AF6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F4B4B-F5B3-C60F-99FF-6F61A632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1AEB-E063-E8CF-BA6E-616EB40B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928D0-74F0-DF63-9151-BC77DCB45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ACB02-D06F-7876-82F1-89694A5E1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100B-B29D-176A-4AE7-6430A4C3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68D54-055A-3FBF-8254-F253DDBC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322C-C850-D0AA-5A0B-DA11A3927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8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F0FD-B788-19FD-938C-DEEB02B0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0F96-FF2E-7636-8A8B-B196C0DD4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BF86C-E571-220A-7AC6-FFF7604E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1A2AD-139E-20EC-12D2-CADEAF90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31C9-7E77-1C8E-F8E1-3C6395D1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4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600C0-3391-B83B-E02D-9BCC804C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27DE9-A6F3-0DAA-F07E-349941F50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E3793-0AA8-38AF-B5CA-AF81ACA3B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74D3F-3916-585D-A337-F8AD97F2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74CD-C1D1-05D6-4FE6-674254C3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C306-9AE9-7FA0-8B22-3DBB6820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1E49C-A6C3-6FE5-BE65-C921191E3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53AFD-DBC5-793A-935F-0744E6AF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5749-FD1C-BE78-DC39-3CFF4AF9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4C50E-880D-4064-E15E-A7A68542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9805C-48F8-9044-1904-5B78A6C3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AC15-F9FB-B5AF-C50A-ED007330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67330-C8D2-77D0-8E59-EC29848AB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D7476-77DD-3BFE-FA3A-0110B7FD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0221E-E682-9866-A507-32642573B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4106C-AD84-CA50-3165-FB504B0E3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1C17D-08EC-C4AD-741F-94EA4D41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144675-36D9-1DAB-844A-5DE02560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BEE0A9-249F-2394-B66C-E4703226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2BF4-F3B3-5E61-C990-4F9D71DB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EFDCD-6514-9898-DE16-765C20FE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29112-92B8-663C-A5B5-0607002F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BD6FD-A2B9-D57E-A809-C3F71872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A6852-BD1D-13DE-84BF-15A305A4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9D70-F96E-B995-AEBF-995419B2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7E767-0E60-FFDF-6F9C-9C292241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B11B-6653-6A36-09F0-597E42E5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9F33-4ACA-A153-2B82-A2FF037A0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743BF-94F1-5349-C6AE-584440326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4333-C75F-F474-6705-A0C8B674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6A9A-2BAC-DED8-4C1A-D89EE5D63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A130-5978-B6CB-7585-CBC155CD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4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8AC0-9CAB-4941-5B10-B1DFF209E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54404-1674-91A8-7AE3-9942A5EBD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494E-1906-4675-691E-75C95CFE5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5589-16E8-D456-3110-8EFE6E45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B46FD-C1F0-90BE-3960-200502512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5B44B-B9F5-9D41-4DCE-4367475F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2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E0DA-3BE3-54B2-876E-A9569F52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EF5C6-DD6E-515F-D00B-839038CCE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7499A-D5F2-9577-C68F-6EF3737A6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3C322-7DAC-4BE3-8553-BB1CD56FFA4E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FB5A7-5A27-6E5C-67B8-D9A14CB63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897A2-2418-4650-689C-87B29EB7E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D5F5A-496F-47D9-BEC3-79DA03F1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wikia.nocookie.net/speedsolving/images/a/a1/Rubik%27s_Cube_transparency.png/revision/latest/scale-to-width-down/1200?cb=20141018181906" TargetMode="External"/><Relationship Id="rId2" Type="http://schemas.openxmlformats.org/officeDocument/2006/relationships/hyperlink" Target="https://ai.meta.com/tools/pytorch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docs/stable/notes/autograd.html" TargetMode="External"/><Relationship Id="rId4" Type="http://schemas.openxmlformats.org/officeDocument/2006/relationships/hyperlink" Target="https://media.licdn.com/dms/image/v2/D4D12AQGBWEH55J0srw/article-cover_image-shrink_600_2000/article-cover_image-shrink_600_2000/0/1686308835063?e=2147483647&amp;v=beta&amp;t=unycJxyxEuLjKUY9yoB2P6WgKP8j5-QITqkV9jYln-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E9DF-56E4-4882-EC3E-2ED46B1378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AEA9C-C8EC-A434-B0E1-398C9AC01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73E1-1664-89EC-C1F8-841AA8A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9878-447D-2F7C-902F-EC3451302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machine learning library from Meta</a:t>
            </a:r>
          </a:p>
          <a:p>
            <a:r>
              <a:rPr lang="en-US" dirty="0"/>
              <a:t>One of the largest machine learning 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from Google</a:t>
            </a:r>
          </a:p>
          <a:p>
            <a:r>
              <a:rPr lang="en-US" dirty="0"/>
              <a:t>Primarily used for research</a:t>
            </a:r>
          </a:p>
          <a:p>
            <a:r>
              <a:rPr lang="en-US" dirty="0"/>
              <a:t>Able to utilize GPU’s for simultaneous calculations </a:t>
            </a:r>
          </a:p>
          <a:p>
            <a:pPr lvl="1"/>
            <a:r>
              <a:rPr lang="en-US" dirty="0"/>
              <a:t>Nvidia’s CUDA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6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FAB28-0D94-100E-21F0-616B9E61C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0923-A889-77E2-673C-9BDC2194C2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Tensor is an N-dimensional array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Rubik's Cube | Rubik's Cube Wiki | Fandom">
            <a:extLst>
              <a:ext uri="{FF2B5EF4-FFF2-40B4-BE49-F238E27FC236}">
                <a16:creationId xmlns:a16="http://schemas.microsoft.com/office/drawing/2014/main" id="{E7120901-2F04-BD29-CB13-B944BF1625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196" y="2172490"/>
            <a:ext cx="3657607" cy="36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5AE8-E537-7A92-FFEF-C40E2C75906D}"/>
              </a:ext>
            </a:extLst>
          </p:cNvPr>
          <p:cNvSpPr txBox="1"/>
          <p:nvPr/>
        </p:nvSpPr>
        <p:spPr>
          <a:xfrm>
            <a:off x="6172199" y="3021227"/>
            <a:ext cx="818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C29DE-CB7B-C2B4-631A-62ACF3DF885B}"/>
              </a:ext>
            </a:extLst>
          </p:cNvPr>
          <p:cNvSpPr txBox="1"/>
          <p:nvPr/>
        </p:nvSpPr>
        <p:spPr>
          <a:xfrm>
            <a:off x="10522867" y="3163614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9EF14D-1BD7-9186-887B-594CE89FCDC1}"/>
              </a:ext>
            </a:extLst>
          </p:cNvPr>
          <p:cNvSpPr txBox="1"/>
          <p:nvPr/>
        </p:nvSpPr>
        <p:spPr>
          <a:xfrm>
            <a:off x="9270124" y="5460765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B421E-04FB-4EB6-740A-C134C63A83D6}"/>
              </a:ext>
            </a:extLst>
          </p:cNvPr>
          <p:cNvSpPr txBox="1"/>
          <p:nvPr/>
        </p:nvSpPr>
        <p:spPr>
          <a:xfrm>
            <a:off x="8342467" y="1538899"/>
            <a:ext cx="841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42650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D228-89E0-0E1D-F2E9-AD65F32E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170C-387A-F6C8-E7FA-E7991139E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3d Tensor:</a:t>
            </a:r>
          </a:p>
          <a:p>
            <a:pPr lvl="1"/>
            <a:r>
              <a:rPr lang="en-US" dirty="0"/>
              <a:t>RGB Picture</a:t>
            </a:r>
          </a:p>
          <a:p>
            <a:pPr lvl="1"/>
            <a:r>
              <a:rPr lang="en-US" dirty="0"/>
              <a:t>Height, Width and Color</a:t>
            </a:r>
          </a:p>
          <a:p>
            <a:r>
              <a:rPr lang="en-US" dirty="0"/>
              <a:t>4d Tensor:</a:t>
            </a:r>
          </a:p>
          <a:p>
            <a:pPr lvl="1"/>
            <a:r>
              <a:rPr lang="en-US" dirty="0"/>
              <a:t>RGB Video</a:t>
            </a:r>
          </a:p>
          <a:p>
            <a:pPr lvl="1"/>
            <a:r>
              <a:rPr lang="en-US" dirty="0"/>
              <a:t>Height, Width, Color and Time</a:t>
            </a:r>
          </a:p>
        </p:txBody>
      </p:sp>
      <p:pic>
        <p:nvPicPr>
          <p:cNvPr id="1026" name="Picture 2" descr="Tensors">
            <a:extLst>
              <a:ext uri="{FF2B5EF4-FFF2-40B4-BE49-F238E27FC236}">
                <a16:creationId xmlns:a16="http://schemas.microsoft.com/office/drawing/2014/main" id="{32C31D3F-04E4-68EB-6954-5EA657F994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64065"/>
            <a:ext cx="5181600" cy="22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1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F6AC-93FD-E32D-ED25-6F745868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E0307A-BFED-5630-0832-A9C4EF3FE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680"/>
            <a:ext cx="10515600" cy="41472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3C4C27-562D-2BFD-0A78-D1ED3FB84BB7}"/>
              </a:ext>
            </a:extLst>
          </p:cNvPr>
          <p:cNvSpPr txBox="1"/>
          <p:nvPr/>
        </p:nvSpPr>
        <p:spPr>
          <a:xfrm>
            <a:off x="838200" y="6242064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 err="1">
                <a:hlinkClick r:id="rId3"/>
              </a:rPr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5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D2C2-38EF-EA0A-BED3-CCD69143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0174-EE0E-79B2-81A8-262B197B30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Short for automatic differentiation</a:t>
            </a:r>
          </a:p>
          <a:p>
            <a:pPr lvl="1"/>
            <a:r>
              <a:rPr lang="en-US" dirty="0"/>
              <a:t>Gradients</a:t>
            </a:r>
          </a:p>
          <a:p>
            <a:r>
              <a:rPr lang="en-US" dirty="0" err="1"/>
              <a:t>Autograd</a:t>
            </a:r>
            <a:r>
              <a:rPr lang="en-US" dirty="0"/>
              <a:t> creates a chart showing how tensors are connected.  </a:t>
            </a:r>
          </a:p>
          <a:p>
            <a:pPr lvl="1"/>
            <a:r>
              <a:rPr lang="en-US" dirty="0"/>
              <a:t>Contains leaves and roots. </a:t>
            </a:r>
          </a:p>
          <a:p>
            <a:r>
              <a:rPr lang="en-US" dirty="0"/>
              <a:t>Forward and backward modes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A8FF2A-9EBA-3212-8350-61B5EF8301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19492"/>
            <a:ext cx="5181600" cy="416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41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A518D-DC5A-30B3-BDDD-7ECC46A5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A5F5-7822-197E-B3E4-ADCB652A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https://ai.meta.com/tools/pytorch/</a:t>
            </a:r>
            <a:endParaRPr lang="en-US" dirty="0"/>
          </a:p>
          <a:p>
            <a:r>
              <a:rPr lang="en-US" dirty="0">
                <a:hlinkClick r:id="rId3"/>
              </a:rPr>
              <a:t>https://static.wikia.nocookie.net/speedsolving/images/a/a1/Rubik%27s_Cube_transparency.png/revision/latest/scale-to-width-down/1200?cb=20141018181906</a:t>
            </a:r>
            <a:endParaRPr lang="en-US" dirty="0"/>
          </a:p>
          <a:p>
            <a:r>
              <a:rPr lang="en-US" dirty="0">
                <a:hlinkClick r:id="rId4"/>
              </a:rPr>
              <a:t>https://media.licdn.com/dms/image/v2/D4D12AQGBWEH55J0srw/article-cover_image-shrink_600_2000/article-cover_image-shrink_600_2000/0/1686308835063?e=2147483647&amp;v=beta&amp;t=unycJxyxEuLjKUY9yoB2P6WgKP8j5-QITqkV9jYln-Y</a:t>
            </a:r>
            <a:endParaRPr lang="en-US" dirty="0"/>
          </a:p>
          <a:p>
            <a:r>
              <a:rPr lang="en-US" dirty="0" err="1">
                <a:hlinkClick r:id="rId5"/>
              </a:rPr>
              <a:t>Autograd</a:t>
            </a:r>
            <a:r>
              <a:rPr lang="en-US" dirty="0">
                <a:hlinkClick r:id="rId5"/>
              </a:rPr>
              <a:t> mechanics — </a:t>
            </a:r>
            <a:r>
              <a:rPr lang="en-US" dirty="0" err="1">
                <a:hlinkClick r:id="rId5"/>
              </a:rPr>
              <a:t>PyTorch</a:t>
            </a:r>
            <a:r>
              <a:rPr lang="en-US" dirty="0">
                <a:hlinkClick r:id="rId5"/>
              </a:rPr>
              <a:t> 2.6 documentation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8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200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Introduction to Pytorch</vt:lpstr>
      <vt:lpstr>Background</vt:lpstr>
      <vt:lpstr>Core Concepts</vt:lpstr>
      <vt:lpstr>Tensor Examples</vt:lpstr>
      <vt:lpstr>How to Install</vt:lpstr>
      <vt:lpstr>Autograd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Parker Gage</dc:creator>
  <cp:lastModifiedBy>Parker Gage</cp:lastModifiedBy>
  <cp:revision>9</cp:revision>
  <dcterms:created xsi:type="dcterms:W3CDTF">2025-03-12T23:00:32Z</dcterms:created>
  <dcterms:modified xsi:type="dcterms:W3CDTF">2025-03-22T18:58:26Z</dcterms:modified>
</cp:coreProperties>
</file>