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8A83-CAC6-4EAA-BEA2-3B3719C4DEA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472C-E068-4BC2-A390-CC587C78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656936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avannah Run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56936"/>
            <a:ext cx="12192000" cy="420106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Peter </a:t>
            </a:r>
            <a:r>
              <a:rPr lang="en-US" dirty="0" err="1" smtClean="0"/>
              <a:t>McPadden</a:t>
            </a:r>
            <a:endParaRPr lang="en-US" dirty="0" smtClean="0"/>
          </a:p>
          <a:p>
            <a:r>
              <a:rPr lang="en-US" dirty="0" smtClean="0"/>
              <a:t>Stephen Funk</a:t>
            </a:r>
          </a:p>
          <a:p>
            <a:r>
              <a:rPr lang="en-US" dirty="0" smtClean="0"/>
              <a:t>Jake Broadwater</a:t>
            </a:r>
          </a:p>
          <a:p>
            <a:r>
              <a:rPr lang="en-US" dirty="0" smtClean="0"/>
              <a:t>Parker Beck</a:t>
            </a:r>
          </a:p>
          <a:p>
            <a:r>
              <a:rPr lang="en-US" dirty="0" smtClean="0"/>
              <a:t>Austin Pearman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37562" y="1690689"/>
            <a:ext cx="4954438" cy="5167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 smtClean="0"/>
              <a:t>Agile 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28" y="1773792"/>
            <a:ext cx="4024672" cy="4024672"/>
          </a:xfrm>
        </p:spPr>
      </p:pic>
      <p:sp>
        <p:nvSpPr>
          <p:cNvPr id="5" name="TextBox 4"/>
          <p:cNvSpPr txBox="1"/>
          <p:nvPr/>
        </p:nvSpPr>
        <p:spPr>
          <a:xfrm>
            <a:off x="0" y="1690688"/>
            <a:ext cx="7329128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Usefulness: High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Many periods of high productivity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Results of some sprints improved upon features of previous sprints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Rating user stories helped prioritize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Challenges: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Conflicting ideas of how final product should look.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Getting ahead of ourselves before testing features of a sprint.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216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Unity API: 5</a:t>
            </a:r>
          </a:p>
          <a:p>
            <a:r>
              <a:rPr lang="en-US" dirty="0" smtClean="0"/>
              <a:t>Unity Testing Tools (Testing): 1</a:t>
            </a:r>
          </a:p>
          <a:p>
            <a:r>
              <a:rPr lang="en-US" dirty="0" smtClean="0"/>
              <a:t>GIMP: 4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(VCS Repository): 5</a:t>
            </a:r>
          </a:p>
          <a:p>
            <a:r>
              <a:rPr lang="en-US" dirty="0" smtClean="0"/>
              <a:t>Trello (Project Tracker): 3</a:t>
            </a:r>
          </a:p>
          <a:p>
            <a:r>
              <a:rPr lang="en-US" dirty="0" err="1" smtClean="0"/>
              <a:t>GroupMe</a:t>
            </a:r>
            <a:r>
              <a:rPr lang="en-US" dirty="0" smtClean="0"/>
              <a:t>: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365125"/>
            <a:ext cx="6438900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47" y="3689730"/>
            <a:ext cx="2724978" cy="2724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6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Unfamiliarity w/ Unity API and C#</a:t>
            </a:r>
          </a:p>
          <a:p>
            <a:pPr lvl="1"/>
            <a:r>
              <a:rPr lang="en-US" dirty="0" smtClean="0"/>
              <a:t>Utilized online Unity Tutorials</a:t>
            </a:r>
          </a:p>
          <a:p>
            <a:r>
              <a:rPr lang="en-US" dirty="0" smtClean="0"/>
              <a:t>Unity files cluttering up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Keeping all of our important assets in folders and cleaning up when we push.</a:t>
            </a:r>
          </a:p>
          <a:p>
            <a:r>
              <a:rPr lang="en-US" dirty="0" smtClean="0"/>
              <a:t>Communication at the beginning</a:t>
            </a:r>
          </a:p>
          <a:p>
            <a:pPr lvl="1"/>
            <a:r>
              <a:rPr lang="en-US" dirty="0" smtClean="0"/>
              <a:t>Started a team </a:t>
            </a:r>
            <a:r>
              <a:rPr lang="en-US" dirty="0" err="1" smtClean="0"/>
              <a:t>GroupMe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66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330"/>
            <a:ext cx="12192000" cy="565767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Requirements:</a:t>
            </a:r>
          </a:p>
          <a:p>
            <a:r>
              <a:rPr lang="en-US" dirty="0" smtClean="0"/>
              <a:t>Level Progression</a:t>
            </a:r>
          </a:p>
          <a:p>
            <a:r>
              <a:rPr lang="en-US" dirty="0" smtClean="0"/>
              <a:t>Killing enemies</a:t>
            </a:r>
          </a:p>
          <a:p>
            <a:r>
              <a:rPr lang="en-US" dirty="0" smtClean="0"/>
              <a:t>High Level of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12192000" cy="12003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Demo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14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Functional Requirements:</a:t>
            </a:r>
          </a:p>
          <a:p>
            <a:r>
              <a:rPr lang="en-US" dirty="0" smtClean="0"/>
              <a:t>No mid-game bugs are crashes once the games starts</a:t>
            </a:r>
          </a:p>
          <a:p>
            <a:pPr marL="0" indent="0">
              <a:buNone/>
            </a:pPr>
            <a:r>
              <a:rPr lang="en-US" dirty="0" smtClean="0"/>
              <a:t>Non-Functional Requirements:</a:t>
            </a:r>
          </a:p>
          <a:p>
            <a:r>
              <a:rPr lang="en-US" dirty="0" smtClean="0"/>
              <a:t>No latency issues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Savannah Run</vt:lpstr>
      <vt:lpstr>Agile Methodology</vt:lpstr>
      <vt:lpstr>Tools Used</vt:lpstr>
      <vt:lpstr>Challenges</vt:lpstr>
      <vt:lpstr>PowerPoint Presentation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Savannah Run</dc:title>
  <dc:creator>Austin Lee Pearman</dc:creator>
  <cp:lastModifiedBy>Austin Lee Pearman</cp:lastModifiedBy>
  <cp:revision>9</cp:revision>
  <dcterms:created xsi:type="dcterms:W3CDTF">2016-04-24T21:23:50Z</dcterms:created>
  <dcterms:modified xsi:type="dcterms:W3CDTF">2016-04-24T22:42:56Z</dcterms:modified>
</cp:coreProperties>
</file>