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Lst>
  <p:sldSz cx="43891200" cy="3291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D724511-3EFD-7908-3EE7-49643CB15B67}" name="Parker Booth" initials="PB" userId="S::u1329608@umail.utah.edu::0fdddae9-58b8-49bb-99bd-3886f85b71e6"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nna Cruse" initials="AC" lastIdx="16" clrIdx="0">
    <p:extLst>
      <p:ext uri="{19B8F6BF-5375-455C-9EA6-DF929625EA0E}">
        <p15:presenceInfo xmlns:p15="http://schemas.microsoft.com/office/powerpoint/2012/main" userId="Anna Cruse" providerId="None"/>
      </p:ext>
    </p:extLst>
  </p:cmAuthor>
  <p:cmAuthor id="2" name="Gretchen Thompson" initials="GT" lastIdx="15" clrIdx="1">
    <p:extLst>
      <p:ext uri="{19B8F6BF-5375-455C-9EA6-DF929625EA0E}">
        <p15:presenceInfo xmlns:p15="http://schemas.microsoft.com/office/powerpoint/2012/main" userId="S::u6048305@umail.utah.edu::30ad7e5e-7599-4aef-8ad6-27b99484eb8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1419"/>
    <a:srgbClr val="BE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3C6475-BEC5-C175-20BF-FC8AD936A749}" v="3894" dt="2024-04-09T18:09:42.501"/>
    <p1510:client id="{0A4182ED-971C-4ECE-9871-26E34CBEB554}" v="338" dt="2024-04-10T19:58:14.384"/>
    <p1510:client id="{1D7C8DAF-4A97-40A1-8D97-9BA5611CB2FE}" v="322" dt="2024-04-10T16:06:52.574"/>
    <p1510:client id="{3B4F2B86-58C3-4AB2-A6B7-E48C9D97207A}" v="320" dt="2024-04-10T20:20:27.344"/>
    <p1510:client id="{3B5AF216-E879-4157-1A97-8FBC289AE91A}" v="1505" dt="2024-04-10T19:53:38.459"/>
    <p1510:client id="{4AC5993B-62FB-440C-BFDC-006FEA868625}" v="116" dt="2024-04-10T18:14:46.812"/>
    <p1510:client id="{7BDDC5C4-61BC-96E8-1846-4858184D9743}" v="149" dt="2024-04-10T17:04:44.831"/>
    <p1510:client id="{8B2D685B-70BE-B786-2C7B-AF215142141F}" v="81" dt="2024-04-10T20:20:43.264"/>
    <p1510:client id="{92EBF012-607A-487E-99D6-958105518855}" v="15" dt="2024-04-09T19:03:57.327"/>
    <p1510:client id="{97AD750C-8C76-4F84-AF34-714B9F44D8E8}" v="123" dt="2024-04-10T18:33:35.762"/>
    <p1510:client id="{B505FEA4-BA31-CEE9-BFF4-9043B0B99097}" v="3" dt="2024-04-09T19:31:01.239"/>
    <p1510:client id="{BED965C8-697F-7D12-B8D7-CE1F7BA9213E}" v="178" dt="2024-04-10T20:17:22.914"/>
    <p1510:client id="{BFB66E74-E017-4DA0-8ECC-7C84C425D092}" v="987" dt="2024-04-10T19:03:59.356"/>
    <p1510:client id="{CBF1E7FE-FD18-481F-A0A0-43D353EB3CD6}" v="480" dt="2024-04-10T16:20:18.708"/>
    <p1510:client id="{DC0CF562-50DA-C360-3F34-367369B3B26E}" v="7" dt="2024-04-10T19:14:28.668"/>
    <p1510:client id="{E3B27EFC-36D9-E174-316C-14D8F1970AF2}" v="1015" dt="2024-04-09T19:21:17.325"/>
    <p1510:client id="{EA34A195-521C-46EE-AF19-4AEE4297C482}" v="949" dt="2024-04-10T16:02:17.281"/>
    <p1510:client id="{F17746B1-BC03-A410-472C-2A2C0518FE98}" v="7" dt="2024-04-09T18:17:34.674"/>
    <p1510:client id="{F35448B3-6DEF-3EBD-6D8A-2E190158002F}" v="2033" dt="2024-04-10T17:40:08.7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6" d="100"/>
          <a:sy n="26" d="100"/>
        </p:scale>
        <p:origin x="254" y="-2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commentAuthors" Target="commentAuthors.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AAC DUNSTER CLARK" userId="S::u1307052@umail.utah.edu::6f8786a2-9a5f-47a8-b492-e1cda9ca0528" providerId="AD" clId="Web-{CBF1E7FE-FD18-481F-A0A0-43D353EB3CD6}"/>
    <pc:docChg chg="modSld">
      <pc:chgData name="ISAAC DUNSTER CLARK" userId="S::u1307052@umail.utah.edu::6f8786a2-9a5f-47a8-b492-e1cda9ca0528" providerId="AD" clId="Web-{CBF1E7FE-FD18-481F-A0A0-43D353EB3CD6}" dt="2024-04-10T16:20:09.614" v="242" actId="20577"/>
      <pc:docMkLst>
        <pc:docMk/>
      </pc:docMkLst>
      <pc:sldChg chg="modSp modCm">
        <pc:chgData name="ISAAC DUNSTER CLARK" userId="S::u1307052@umail.utah.edu::6f8786a2-9a5f-47a8-b492-e1cda9ca0528" providerId="AD" clId="Web-{CBF1E7FE-FD18-481F-A0A0-43D353EB3CD6}" dt="2024-04-10T16:20:09.614" v="242" actId="20577"/>
        <pc:sldMkLst>
          <pc:docMk/>
          <pc:sldMk cId="109857222" sldId="256"/>
        </pc:sldMkLst>
        <pc:spChg chg="mod">
          <ac:chgData name="ISAAC DUNSTER CLARK" userId="S::u1307052@umail.utah.edu::6f8786a2-9a5f-47a8-b492-e1cda9ca0528" providerId="AD" clId="Web-{CBF1E7FE-FD18-481F-A0A0-43D353EB3CD6}" dt="2024-04-10T16:19:26.269" v="230" actId="20577"/>
          <ac:spMkLst>
            <pc:docMk/>
            <pc:sldMk cId="109857222" sldId="256"/>
            <ac:spMk id="3" creationId="{DC46D51B-1C41-0866-12CF-CE08BA19377D}"/>
          </ac:spMkLst>
        </pc:spChg>
        <pc:spChg chg="mod">
          <ac:chgData name="ISAAC DUNSTER CLARK" userId="S::u1307052@umail.utah.edu::6f8786a2-9a5f-47a8-b492-e1cda9ca0528" providerId="AD" clId="Web-{CBF1E7FE-FD18-481F-A0A0-43D353EB3CD6}" dt="2024-04-10T16:09:15.780" v="54" actId="14100"/>
          <ac:spMkLst>
            <pc:docMk/>
            <pc:sldMk cId="109857222" sldId="256"/>
            <ac:spMk id="7" creationId="{0DC4652C-F3AD-36A6-E439-A57BE2E6E94D}"/>
          </ac:spMkLst>
        </pc:spChg>
        <pc:spChg chg="mod">
          <ac:chgData name="ISAAC DUNSTER CLARK" userId="S::u1307052@umail.utah.edu::6f8786a2-9a5f-47a8-b492-e1cda9ca0528" providerId="AD" clId="Web-{CBF1E7FE-FD18-481F-A0A0-43D353EB3CD6}" dt="2024-04-10T16:14:34.181" v="206" actId="20577"/>
          <ac:spMkLst>
            <pc:docMk/>
            <pc:sldMk cId="109857222" sldId="256"/>
            <ac:spMk id="9" creationId="{BEA999C9-DEBF-BD43-F852-B087D489E317}"/>
          </ac:spMkLst>
        </pc:spChg>
        <pc:spChg chg="mod">
          <ac:chgData name="ISAAC DUNSTER CLARK" userId="S::u1307052@umail.utah.edu::6f8786a2-9a5f-47a8-b492-e1cda9ca0528" providerId="AD" clId="Web-{CBF1E7FE-FD18-481F-A0A0-43D353EB3CD6}" dt="2024-04-10T16:20:09.614" v="242" actId="20577"/>
          <ac:spMkLst>
            <pc:docMk/>
            <pc:sldMk cId="109857222" sldId="256"/>
            <ac:spMk id="10" creationId="{4DE4620C-3F57-2F7E-4D55-A8563595F904}"/>
          </ac:spMkLst>
        </pc:spChg>
        <pc:spChg chg="mod">
          <ac:chgData name="ISAAC DUNSTER CLARK" userId="S::u1307052@umail.utah.edu::6f8786a2-9a5f-47a8-b492-e1cda9ca0528" providerId="AD" clId="Web-{CBF1E7FE-FD18-481F-A0A0-43D353EB3CD6}" dt="2024-04-10T16:17:41.766" v="215" actId="1076"/>
          <ac:spMkLst>
            <pc:docMk/>
            <pc:sldMk cId="109857222" sldId="256"/>
            <ac:spMk id="11" creationId="{27DC3D75-335D-EC86-3FF4-B2983F9BCCF5}"/>
          </ac:spMkLst>
        </pc:spChg>
        <pc:spChg chg="mod">
          <ac:chgData name="ISAAC DUNSTER CLARK" userId="S::u1307052@umail.utah.edu::6f8786a2-9a5f-47a8-b492-e1cda9ca0528" providerId="AD" clId="Web-{CBF1E7FE-FD18-481F-A0A0-43D353EB3CD6}" dt="2024-04-10T16:17:51.422" v="216" actId="1076"/>
          <ac:spMkLst>
            <pc:docMk/>
            <pc:sldMk cId="109857222" sldId="256"/>
            <ac:spMk id="24" creationId="{8CD78F5A-9DAB-7CFD-D9A7-1C84DF59E9FE}"/>
          </ac:spMkLst>
        </pc:spChg>
        <pc:spChg chg="mod">
          <ac:chgData name="ISAAC DUNSTER CLARK" userId="S::u1307052@umail.utah.edu::6f8786a2-9a5f-47a8-b492-e1cda9ca0528" providerId="AD" clId="Web-{CBF1E7FE-FD18-481F-A0A0-43D353EB3CD6}" dt="2024-04-10T16:17:10.874" v="213" actId="1076"/>
          <ac:spMkLst>
            <pc:docMk/>
            <pc:sldMk cId="109857222" sldId="256"/>
            <ac:spMk id="26" creationId="{F5392BA3-B01C-22A2-6CF3-D5B8917BFBB1}"/>
          </ac:spMkLst>
        </pc:spChg>
        <pc:picChg chg="mod">
          <ac:chgData name="ISAAC DUNSTER CLARK" userId="S::u1307052@umail.utah.edu::6f8786a2-9a5f-47a8-b492-e1cda9ca0528" providerId="AD" clId="Web-{CBF1E7FE-FD18-481F-A0A0-43D353EB3CD6}" dt="2024-04-10T16:17:16.874" v="214" actId="1076"/>
          <ac:picMkLst>
            <pc:docMk/>
            <pc:sldMk cId="109857222" sldId="256"/>
            <ac:picMk id="2" creationId="{174C1DAA-2B76-3407-6FC8-F7CA05892353}"/>
          </ac:picMkLst>
        </pc:picChg>
      </pc:sldChg>
    </pc:docChg>
  </pc:docChgLst>
  <pc:docChgLst>
    <pc:chgData name="ISAAC DUNSTER CLARK" userId="S::u1307052@umail.utah.edu::6f8786a2-9a5f-47a8-b492-e1cda9ca0528" providerId="AD" clId="Web-{97AD750C-8C76-4F84-AF34-714B9F44D8E8}"/>
    <pc:docChg chg="modSld">
      <pc:chgData name="ISAAC DUNSTER CLARK" userId="S::u1307052@umail.utah.edu::6f8786a2-9a5f-47a8-b492-e1cda9ca0528" providerId="AD" clId="Web-{97AD750C-8C76-4F84-AF34-714B9F44D8E8}" dt="2024-04-10T18:33:35.762" v="94" actId="1076"/>
      <pc:docMkLst>
        <pc:docMk/>
      </pc:docMkLst>
      <pc:sldChg chg="modSp">
        <pc:chgData name="ISAAC DUNSTER CLARK" userId="S::u1307052@umail.utah.edu::6f8786a2-9a5f-47a8-b492-e1cda9ca0528" providerId="AD" clId="Web-{97AD750C-8C76-4F84-AF34-714B9F44D8E8}" dt="2024-04-10T18:33:35.762" v="94" actId="1076"/>
        <pc:sldMkLst>
          <pc:docMk/>
          <pc:sldMk cId="109857222" sldId="256"/>
        </pc:sldMkLst>
        <pc:spChg chg="mod">
          <ac:chgData name="ISAAC DUNSTER CLARK" userId="S::u1307052@umail.utah.edu::6f8786a2-9a5f-47a8-b492-e1cda9ca0528" providerId="AD" clId="Web-{97AD750C-8C76-4F84-AF34-714B9F44D8E8}" dt="2024-04-10T18:17:02.234" v="51" actId="1076"/>
          <ac:spMkLst>
            <pc:docMk/>
            <pc:sldMk cId="109857222" sldId="256"/>
            <ac:spMk id="3" creationId="{DC46D51B-1C41-0866-12CF-CE08BA19377D}"/>
          </ac:spMkLst>
        </pc:spChg>
        <pc:spChg chg="mod">
          <ac:chgData name="ISAAC DUNSTER CLARK" userId="S::u1307052@umail.utah.edu::6f8786a2-9a5f-47a8-b492-e1cda9ca0528" providerId="AD" clId="Web-{97AD750C-8C76-4F84-AF34-714B9F44D8E8}" dt="2024-04-10T18:32:56.714" v="90" actId="1076"/>
          <ac:spMkLst>
            <pc:docMk/>
            <pc:sldMk cId="109857222" sldId="256"/>
            <ac:spMk id="6" creationId="{C19D8710-5276-2294-6BD3-A7E1270FCAB3}"/>
          </ac:spMkLst>
        </pc:spChg>
        <pc:spChg chg="mod">
          <ac:chgData name="ISAAC DUNSTER CLARK" userId="S::u1307052@umail.utah.edu::6f8786a2-9a5f-47a8-b492-e1cda9ca0528" providerId="AD" clId="Web-{97AD750C-8C76-4F84-AF34-714B9F44D8E8}" dt="2024-04-10T18:32:28.885" v="86" actId="20577"/>
          <ac:spMkLst>
            <pc:docMk/>
            <pc:sldMk cId="109857222" sldId="256"/>
            <ac:spMk id="7" creationId="{0DC4652C-F3AD-36A6-E439-A57BE2E6E94D}"/>
          </ac:spMkLst>
        </pc:spChg>
        <pc:spChg chg="mod">
          <ac:chgData name="ISAAC DUNSTER CLARK" userId="S::u1307052@umail.utah.edu::6f8786a2-9a5f-47a8-b492-e1cda9ca0528" providerId="AD" clId="Web-{97AD750C-8C76-4F84-AF34-714B9F44D8E8}" dt="2024-04-10T18:17:02.187" v="50" actId="1076"/>
          <ac:spMkLst>
            <pc:docMk/>
            <pc:sldMk cId="109857222" sldId="256"/>
            <ac:spMk id="8" creationId="{E16FCFBA-A4A3-443A-29C2-C4741EC14272}"/>
          </ac:spMkLst>
        </pc:spChg>
        <pc:spChg chg="mod">
          <ac:chgData name="ISAAC DUNSTER CLARK" userId="S::u1307052@umail.utah.edu::6f8786a2-9a5f-47a8-b492-e1cda9ca0528" providerId="AD" clId="Web-{97AD750C-8C76-4F84-AF34-714B9F44D8E8}" dt="2024-04-10T18:28:57.254" v="81" actId="20577"/>
          <ac:spMkLst>
            <pc:docMk/>
            <pc:sldMk cId="109857222" sldId="256"/>
            <ac:spMk id="9" creationId="{BEA999C9-DEBF-BD43-F852-B087D489E317}"/>
          </ac:spMkLst>
        </pc:spChg>
        <pc:spChg chg="mod">
          <ac:chgData name="ISAAC DUNSTER CLARK" userId="S::u1307052@umail.utah.edu::6f8786a2-9a5f-47a8-b492-e1cda9ca0528" providerId="AD" clId="Web-{97AD750C-8C76-4F84-AF34-714B9F44D8E8}" dt="2024-04-10T18:17:02.281" v="52" actId="1076"/>
          <ac:spMkLst>
            <pc:docMk/>
            <pc:sldMk cId="109857222" sldId="256"/>
            <ac:spMk id="10" creationId="{4DE4620C-3F57-2F7E-4D55-A8563595F904}"/>
          </ac:spMkLst>
        </pc:spChg>
        <pc:spChg chg="mod">
          <ac:chgData name="ISAAC DUNSTER CLARK" userId="S::u1307052@umail.utah.edu::6f8786a2-9a5f-47a8-b492-e1cda9ca0528" providerId="AD" clId="Web-{97AD750C-8C76-4F84-AF34-714B9F44D8E8}" dt="2024-04-10T18:16:15.826" v="36" actId="1076"/>
          <ac:spMkLst>
            <pc:docMk/>
            <pc:sldMk cId="109857222" sldId="256"/>
            <ac:spMk id="11" creationId="{27DC3D75-335D-EC86-3FF4-B2983F9BCCF5}"/>
          </ac:spMkLst>
        </pc:spChg>
        <pc:spChg chg="mod">
          <ac:chgData name="ISAAC DUNSTER CLARK" userId="S::u1307052@umail.utah.edu::6f8786a2-9a5f-47a8-b492-e1cda9ca0528" providerId="AD" clId="Web-{97AD750C-8C76-4F84-AF34-714B9F44D8E8}" dt="2024-04-10T18:18:30.893" v="58" actId="1076"/>
          <ac:spMkLst>
            <pc:docMk/>
            <pc:sldMk cId="109857222" sldId="256"/>
            <ac:spMk id="18" creationId="{1772FB0A-EA9F-5703-407A-94A3C11D5473}"/>
          </ac:spMkLst>
        </pc:spChg>
        <pc:spChg chg="mod">
          <ac:chgData name="ISAAC DUNSTER CLARK" userId="S::u1307052@umail.utah.edu::6f8786a2-9a5f-47a8-b492-e1cda9ca0528" providerId="AD" clId="Web-{97AD750C-8C76-4F84-AF34-714B9F44D8E8}" dt="2024-04-10T18:33:35.699" v="93" actId="1076"/>
          <ac:spMkLst>
            <pc:docMk/>
            <pc:sldMk cId="109857222" sldId="256"/>
            <ac:spMk id="19" creationId="{3E861869-C46D-F7DF-0533-F61F2ECB01A4}"/>
          </ac:spMkLst>
        </pc:spChg>
        <pc:spChg chg="mod">
          <ac:chgData name="ISAAC DUNSTER CLARK" userId="S::u1307052@umail.utah.edu::6f8786a2-9a5f-47a8-b492-e1cda9ca0528" providerId="AD" clId="Web-{97AD750C-8C76-4F84-AF34-714B9F44D8E8}" dt="2024-04-10T18:17:35.235" v="57" actId="1076"/>
          <ac:spMkLst>
            <pc:docMk/>
            <pc:sldMk cId="109857222" sldId="256"/>
            <ac:spMk id="20" creationId="{041EC1AF-990A-245B-AA3C-4CB9946C1342}"/>
          </ac:spMkLst>
        </pc:spChg>
        <pc:spChg chg="mod">
          <ac:chgData name="ISAAC DUNSTER CLARK" userId="S::u1307052@umail.utah.edu::6f8786a2-9a5f-47a8-b492-e1cda9ca0528" providerId="AD" clId="Web-{97AD750C-8C76-4F84-AF34-714B9F44D8E8}" dt="2024-04-10T18:17:02.062" v="47" actId="1076"/>
          <ac:spMkLst>
            <pc:docMk/>
            <pc:sldMk cId="109857222" sldId="256"/>
            <ac:spMk id="23" creationId="{B7264FC9-1B73-84C9-6AAA-E2487E3CB4F2}"/>
          </ac:spMkLst>
        </pc:spChg>
        <pc:spChg chg="mod">
          <ac:chgData name="ISAAC DUNSTER CLARK" userId="S::u1307052@umail.utah.edu::6f8786a2-9a5f-47a8-b492-e1cda9ca0528" providerId="AD" clId="Web-{97AD750C-8C76-4F84-AF34-714B9F44D8E8}" dt="2024-04-10T18:33:02.386" v="91" actId="1076"/>
          <ac:spMkLst>
            <pc:docMk/>
            <pc:sldMk cId="109857222" sldId="256"/>
            <ac:spMk id="24" creationId="{8CD78F5A-9DAB-7CFD-D9A7-1C84DF59E9FE}"/>
          </ac:spMkLst>
        </pc:spChg>
        <pc:spChg chg="mod">
          <ac:chgData name="ISAAC DUNSTER CLARK" userId="S::u1307052@umail.utah.edu::6f8786a2-9a5f-47a8-b492-e1cda9ca0528" providerId="AD" clId="Web-{97AD750C-8C76-4F84-AF34-714B9F44D8E8}" dt="2024-04-10T18:33:35.762" v="94" actId="1076"/>
          <ac:spMkLst>
            <pc:docMk/>
            <pc:sldMk cId="109857222" sldId="256"/>
            <ac:spMk id="25" creationId="{C9D40000-0665-4242-550E-E9234B725914}"/>
          </ac:spMkLst>
        </pc:spChg>
        <pc:spChg chg="mod">
          <ac:chgData name="ISAAC DUNSTER CLARK" userId="S::u1307052@umail.utah.edu::6f8786a2-9a5f-47a8-b492-e1cda9ca0528" providerId="AD" clId="Web-{97AD750C-8C76-4F84-AF34-714B9F44D8E8}" dt="2024-04-10T18:33:06.902" v="92" actId="1076"/>
          <ac:spMkLst>
            <pc:docMk/>
            <pc:sldMk cId="109857222" sldId="256"/>
            <ac:spMk id="26" creationId="{F5392BA3-B01C-22A2-6CF3-D5B8917BFBB1}"/>
          </ac:spMkLst>
        </pc:spChg>
        <pc:spChg chg="mod">
          <ac:chgData name="ISAAC DUNSTER CLARK" userId="S::u1307052@umail.utah.edu::6f8786a2-9a5f-47a8-b492-e1cda9ca0528" providerId="AD" clId="Web-{97AD750C-8C76-4F84-AF34-714B9F44D8E8}" dt="2024-04-10T18:32:45.401" v="88" actId="1076"/>
          <ac:spMkLst>
            <pc:docMk/>
            <pc:sldMk cId="109857222" sldId="256"/>
            <ac:spMk id="31" creationId="{BCCD5773-983E-9F72-49BE-A19B4A3B2CDF}"/>
          </ac:spMkLst>
        </pc:spChg>
        <pc:picChg chg="mod">
          <ac:chgData name="ISAAC DUNSTER CLARK" userId="S::u1307052@umail.utah.edu::6f8786a2-9a5f-47a8-b492-e1cda9ca0528" providerId="AD" clId="Web-{97AD750C-8C76-4F84-AF34-714B9F44D8E8}" dt="2024-04-10T18:32:48.323" v="89" actId="1076"/>
          <ac:picMkLst>
            <pc:docMk/>
            <pc:sldMk cId="109857222" sldId="256"/>
            <ac:picMk id="2" creationId="{174C1DAA-2B76-3407-6FC8-F7CA05892353}"/>
          </ac:picMkLst>
        </pc:picChg>
        <pc:picChg chg="mod">
          <ac:chgData name="ISAAC DUNSTER CLARK" userId="S::u1307052@umail.utah.edu::6f8786a2-9a5f-47a8-b492-e1cda9ca0528" providerId="AD" clId="Web-{97AD750C-8C76-4F84-AF34-714B9F44D8E8}" dt="2024-04-10T18:17:02.140" v="49" actId="1076"/>
          <ac:picMkLst>
            <pc:docMk/>
            <pc:sldMk cId="109857222" sldId="256"/>
            <ac:picMk id="4" creationId="{1C6D550B-B66C-D58A-224D-3503747F631C}"/>
          </ac:picMkLst>
        </pc:picChg>
        <pc:picChg chg="mod">
          <ac:chgData name="ISAAC DUNSTER CLARK" userId="S::u1307052@umail.utah.edu::6f8786a2-9a5f-47a8-b492-e1cda9ca0528" providerId="AD" clId="Web-{97AD750C-8C76-4F84-AF34-714B9F44D8E8}" dt="2024-04-10T18:17:02.343" v="53" actId="1076"/>
          <ac:picMkLst>
            <pc:docMk/>
            <pc:sldMk cId="109857222" sldId="256"/>
            <ac:picMk id="28" creationId="{B77C8F8B-0CF4-42E5-6414-165797870479}"/>
          </ac:picMkLst>
        </pc:picChg>
      </pc:sldChg>
    </pc:docChg>
  </pc:docChgLst>
  <pc:docChgLst>
    <pc:chgData name="Parker Booth" userId="S::u1329608@umail.utah.edu::0fdddae9-58b8-49bb-99bd-3886f85b71e6" providerId="AD" clId="Web-{F17746B1-BC03-A410-472C-2A2C0518FE98}"/>
    <pc:docChg chg="modSld">
      <pc:chgData name="Parker Booth" userId="S::u1329608@umail.utah.edu::0fdddae9-58b8-49bb-99bd-3886f85b71e6" providerId="AD" clId="Web-{F17746B1-BC03-A410-472C-2A2C0518FE98}" dt="2024-04-09T18:17:34.674" v="4" actId="20577"/>
      <pc:docMkLst>
        <pc:docMk/>
      </pc:docMkLst>
      <pc:sldChg chg="modSp">
        <pc:chgData name="Parker Booth" userId="S::u1329608@umail.utah.edu::0fdddae9-58b8-49bb-99bd-3886f85b71e6" providerId="AD" clId="Web-{F17746B1-BC03-A410-472C-2A2C0518FE98}" dt="2024-04-09T18:17:34.674" v="4" actId="20577"/>
        <pc:sldMkLst>
          <pc:docMk/>
          <pc:sldMk cId="109857222" sldId="256"/>
        </pc:sldMkLst>
        <pc:spChg chg="mod">
          <ac:chgData name="Parker Booth" userId="S::u1329608@umail.utah.edu::0fdddae9-58b8-49bb-99bd-3886f85b71e6" providerId="AD" clId="Web-{F17746B1-BC03-A410-472C-2A2C0518FE98}" dt="2024-04-09T18:17:34.674" v="4" actId="20577"/>
          <ac:spMkLst>
            <pc:docMk/>
            <pc:sldMk cId="109857222" sldId="256"/>
            <ac:spMk id="9" creationId="{BEA999C9-DEBF-BD43-F852-B087D489E317}"/>
          </ac:spMkLst>
        </pc:spChg>
      </pc:sldChg>
    </pc:docChg>
  </pc:docChgLst>
  <pc:docChgLst>
    <pc:chgData name="ISAAC DUNSTER CLARK" userId="S::u1307052@umail.utah.edu::6f8786a2-9a5f-47a8-b492-e1cda9ca0528" providerId="AD" clId="Web-{1D7C8DAF-4A97-40A1-8D97-9BA5611CB2FE}"/>
    <pc:docChg chg="modSld">
      <pc:chgData name="ISAAC DUNSTER CLARK" userId="S::u1307052@umail.utah.edu::6f8786a2-9a5f-47a8-b492-e1cda9ca0528" providerId="AD" clId="Web-{1D7C8DAF-4A97-40A1-8D97-9BA5611CB2FE}" dt="2024-04-10T16:06:52.574" v="158" actId="20577"/>
      <pc:docMkLst>
        <pc:docMk/>
      </pc:docMkLst>
      <pc:sldChg chg="modSp">
        <pc:chgData name="ISAAC DUNSTER CLARK" userId="S::u1307052@umail.utah.edu::6f8786a2-9a5f-47a8-b492-e1cda9ca0528" providerId="AD" clId="Web-{1D7C8DAF-4A97-40A1-8D97-9BA5611CB2FE}" dt="2024-04-10T16:06:52.574" v="158" actId="20577"/>
        <pc:sldMkLst>
          <pc:docMk/>
          <pc:sldMk cId="109857222" sldId="256"/>
        </pc:sldMkLst>
        <pc:spChg chg="mod">
          <ac:chgData name="ISAAC DUNSTER CLARK" userId="S::u1307052@umail.utah.edu::6f8786a2-9a5f-47a8-b492-e1cda9ca0528" providerId="AD" clId="Web-{1D7C8DAF-4A97-40A1-8D97-9BA5611CB2FE}" dt="2024-04-10T16:06:52.574" v="158" actId="20577"/>
          <ac:spMkLst>
            <pc:docMk/>
            <pc:sldMk cId="109857222" sldId="256"/>
            <ac:spMk id="9" creationId="{BEA999C9-DEBF-BD43-F852-B087D489E317}"/>
          </ac:spMkLst>
        </pc:spChg>
      </pc:sldChg>
    </pc:docChg>
  </pc:docChgLst>
  <pc:docChgLst>
    <pc:chgData name="Parker Booth" userId="S::u1329608@umail.utah.edu::0fdddae9-58b8-49bb-99bd-3886f85b71e6" providerId="AD" clId="Web-{8B2D685B-70BE-B786-2C7B-AF215142141F}"/>
    <pc:docChg chg="modSld">
      <pc:chgData name="Parker Booth" userId="S::u1329608@umail.utah.edu::0fdddae9-58b8-49bb-99bd-3886f85b71e6" providerId="AD" clId="Web-{8B2D685B-70BE-B786-2C7B-AF215142141F}" dt="2024-04-10T20:20:43.264" v="49" actId="1076"/>
      <pc:docMkLst>
        <pc:docMk/>
      </pc:docMkLst>
      <pc:sldChg chg="addSp delSp modSp">
        <pc:chgData name="Parker Booth" userId="S::u1329608@umail.utah.edu::0fdddae9-58b8-49bb-99bd-3886f85b71e6" providerId="AD" clId="Web-{8B2D685B-70BE-B786-2C7B-AF215142141F}" dt="2024-04-10T20:20:43.264" v="49" actId="1076"/>
        <pc:sldMkLst>
          <pc:docMk/>
          <pc:sldMk cId="109857222" sldId="256"/>
        </pc:sldMkLst>
        <pc:spChg chg="mod">
          <ac:chgData name="Parker Booth" userId="S::u1329608@umail.utah.edu::0fdddae9-58b8-49bb-99bd-3886f85b71e6" providerId="AD" clId="Web-{8B2D685B-70BE-B786-2C7B-AF215142141F}" dt="2024-04-10T20:18:01.789" v="13" actId="20577"/>
          <ac:spMkLst>
            <pc:docMk/>
            <pc:sldMk cId="109857222" sldId="256"/>
            <ac:spMk id="3" creationId="{DC46D51B-1C41-0866-12CF-CE08BA19377D}"/>
          </ac:spMkLst>
        </pc:spChg>
        <pc:spChg chg="mod">
          <ac:chgData name="Parker Booth" userId="S::u1329608@umail.utah.edu::0fdddae9-58b8-49bb-99bd-3886f85b71e6" providerId="AD" clId="Web-{8B2D685B-70BE-B786-2C7B-AF215142141F}" dt="2024-04-10T20:20:43.264" v="49" actId="1076"/>
          <ac:spMkLst>
            <pc:docMk/>
            <pc:sldMk cId="109857222" sldId="256"/>
            <ac:spMk id="16" creationId="{44FE6EAA-3674-38AC-BCFA-B8231D655D8C}"/>
          </ac:spMkLst>
        </pc:spChg>
        <pc:spChg chg="add del">
          <ac:chgData name="Parker Booth" userId="S::u1329608@umail.utah.edu::0fdddae9-58b8-49bb-99bd-3886f85b71e6" providerId="AD" clId="Web-{8B2D685B-70BE-B786-2C7B-AF215142141F}" dt="2024-04-10T20:18:17.899" v="15"/>
          <ac:spMkLst>
            <pc:docMk/>
            <pc:sldMk cId="109857222" sldId="256"/>
            <ac:spMk id="21" creationId="{6FC14BCA-8450-5C84-FBBD-C43B76C508C3}"/>
          </ac:spMkLst>
        </pc:spChg>
        <pc:spChg chg="mod">
          <ac:chgData name="Parker Booth" userId="S::u1329608@umail.utah.edu::0fdddae9-58b8-49bb-99bd-3886f85b71e6" providerId="AD" clId="Web-{8B2D685B-70BE-B786-2C7B-AF215142141F}" dt="2024-04-10T20:20:29.560" v="48" actId="1076"/>
          <ac:spMkLst>
            <pc:docMk/>
            <pc:sldMk cId="109857222" sldId="256"/>
            <ac:spMk id="27" creationId="{26F007EE-A64A-5BAB-E189-BFAFA7751065}"/>
          </ac:spMkLst>
        </pc:spChg>
        <pc:picChg chg="mod">
          <ac:chgData name="Parker Booth" userId="S::u1329608@umail.utah.edu::0fdddae9-58b8-49bb-99bd-3886f85b71e6" providerId="AD" clId="Web-{8B2D685B-70BE-B786-2C7B-AF215142141F}" dt="2024-04-10T20:20:02.309" v="21" actId="14100"/>
          <ac:picMkLst>
            <pc:docMk/>
            <pc:sldMk cId="109857222" sldId="256"/>
            <ac:picMk id="28" creationId="{B77C8F8B-0CF4-42E5-6414-165797870479}"/>
          </ac:picMkLst>
        </pc:picChg>
      </pc:sldChg>
    </pc:docChg>
  </pc:docChgLst>
  <pc:docChgLst>
    <pc:chgData name="Parker Booth" userId="S::u1329608@umail.utah.edu::0fdddae9-58b8-49bb-99bd-3886f85b71e6" providerId="AD" clId="Web-{083C6475-BEC5-C175-20BF-FC8AD936A749}"/>
    <pc:docChg chg="mod modSld">
      <pc:chgData name="Parker Booth" userId="S::u1329608@umail.utah.edu::0fdddae9-58b8-49bb-99bd-3886f85b71e6" providerId="AD" clId="Web-{083C6475-BEC5-C175-20BF-FC8AD936A749}" dt="2024-04-09T18:09:42.485" v="1993" actId="20577"/>
      <pc:docMkLst>
        <pc:docMk/>
      </pc:docMkLst>
      <pc:sldChg chg="addSp modSp">
        <pc:chgData name="Parker Booth" userId="S::u1329608@umail.utah.edu::0fdddae9-58b8-49bb-99bd-3886f85b71e6" providerId="AD" clId="Web-{083C6475-BEC5-C175-20BF-FC8AD936A749}" dt="2024-04-09T18:09:42.485" v="1993" actId="20577"/>
        <pc:sldMkLst>
          <pc:docMk/>
          <pc:sldMk cId="109857222" sldId="256"/>
        </pc:sldMkLst>
        <pc:spChg chg="add mod">
          <ac:chgData name="Parker Booth" userId="S::u1329608@umail.utah.edu::0fdddae9-58b8-49bb-99bd-3886f85b71e6" providerId="AD" clId="Web-{083C6475-BEC5-C175-20BF-FC8AD936A749}" dt="2024-04-08T20:14:41.432" v="1895" actId="20577"/>
          <ac:spMkLst>
            <pc:docMk/>
            <pc:sldMk cId="109857222" sldId="256"/>
            <ac:spMk id="3" creationId="{DC46D51B-1C41-0866-12CF-CE08BA19377D}"/>
          </ac:spMkLst>
        </pc:spChg>
        <pc:spChg chg="mod">
          <ac:chgData name="Parker Booth" userId="S::u1329608@umail.utah.edu::0fdddae9-58b8-49bb-99bd-3886f85b71e6" providerId="AD" clId="Web-{083C6475-BEC5-C175-20BF-FC8AD936A749}" dt="2024-04-09T18:07:24.310" v="1982" actId="20577"/>
          <ac:spMkLst>
            <pc:docMk/>
            <pc:sldMk cId="109857222" sldId="256"/>
            <ac:spMk id="5" creationId="{34F7384A-0265-CE0E-5AF9-40C5388269B2}"/>
          </ac:spMkLst>
        </pc:spChg>
        <pc:spChg chg="mod">
          <ac:chgData name="Parker Booth" userId="S::u1329608@umail.utah.edu::0fdddae9-58b8-49bb-99bd-3886f85b71e6" providerId="AD" clId="Web-{083C6475-BEC5-C175-20BF-FC8AD936A749}" dt="2024-04-08T20:20:15.380" v="1953" actId="1076"/>
          <ac:spMkLst>
            <pc:docMk/>
            <pc:sldMk cId="109857222" sldId="256"/>
            <ac:spMk id="6" creationId="{C19D8710-5276-2294-6BD3-A7E1270FCAB3}"/>
          </ac:spMkLst>
        </pc:spChg>
        <pc:spChg chg="mod">
          <ac:chgData name="Parker Booth" userId="S::u1329608@umail.utah.edu::0fdddae9-58b8-49bb-99bd-3886f85b71e6" providerId="AD" clId="Web-{083C6475-BEC5-C175-20BF-FC8AD936A749}" dt="2024-04-08T20:12:24.802" v="1836" actId="20577"/>
          <ac:spMkLst>
            <pc:docMk/>
            <pc:sldMk cId="109857222" sldId="256"/>
            <ac:spMk id="7" creationId="{0DC4652C-F3AD-36A6-E439-A57BE2E6E94D}"/>
          </ac:spMkLst>
        </pc:spChg>
        <pc:spChg chg="mod">
          <ac:chgData name="Parker Booth" userId="S::u1329608@umail.utah.edu::0fdddae9-58b8-49bb-99bd-3886f85b71e6" providerId="AD" clId="Web-{083C6475-BEC5-C175-20BF-FC8AD936A749}" dt="2024-04-08T20:01:20.829" v="1637" actId="1076"/>
          <ac:spMkLst>
            <pc:docMk/>
            <pc:sldMk cId="109857222" sldId="256"/>
            <ac:spMk id="8" creationId="{E16FCFBA-A4A3-443A-29C2-C4741EC14272}"/>
          </ac:spMkLst>
        </pc:spChg>
        <pc:spChg chg="mod">
          <ac:chgData name="Parker Booth" userId="S::u1329608@umail.utah.edu::0fdddae9-58b8-49bb-99bd-3886f85b71e6" providerId="AD" clId="Web-{083C6475-BEC5-C175-20BF-FC8AD936A749}" dt="2024-04-09T18:09:42.485" v="1993" actId="20577"/>
          <ac:spMkLst>
            <pc:docMk/>
            <pc:sldMk cId="109857222" sldId="256"/>
            <ac:spMk id="9" creationId="{BEA999C9-DEBF-BD43-F852-B087D489E317}"/>
          </ac:spMkLst>
        </pc:spChg>
        <pc:spChg chg="add mod">
          <ac:chgData name="Parker Booth" userId="S::u1329608@umail.utah.edu::0fdddae9-58b8-49bb-99bd-3886f85b71e6" providerId="AD" clId="Web-{083C6475-BEC5-C175-20BF-FC8AD936A749}" dt="2024-04-08T20:22:38.743" v="1965" actId="1076"/>
          <ac:spMkLst>
            <pc:docMk/>
            <pc:sldMk cId="109857222" sldId="256"/>
            <ac:spMk id="10" creationId="{4DE4620C-3F57-2F7E-4D55-A8563595F904}"/>
          </ac:spMkLst>
        </pc:spChg>
        <pc:spChg chg="mod">
          <ac:chgData name="Parker Booth" userId="S::u1329608@umail.utah.edu::0fdddae9-58b8-49bb-99bd-3886f85b71e6" providerId="AD" clId="Web-{083C6475-BEC5-C175-20BF-FC8AD936A749}" dt="2024-04-08T19:33:56.606" v="158" actId="1076"/>
          <ac:spMkLst>
            <pc:docMk/>
            <pc:sldMk cId="109857222" sldId="256"/>
            <ac:spMk id="18" creationId="{1772FB0A-EA9F-5703-407A-94A3C11D5473}"/>
          </ac:spMkLst>
        </pc:spChg>
        <pc:spChg chg="mod">
          <ac:chgData name="Parker Booth" userId="S::u1329608@umail.utah.edu::0fdddae9-58b8-49bb-99bd-3886f85b71e6" providerId="AD" clId="Web-{083C6475-BEC5-C175-20BF-FC8AD936A749}" dt="2024-04-08T19:24:18.229" v="24" actId="1076"/>
          <ac:spMkLst>
            <pc:docMk/>
            <pc:sldMk cId="109857222" sldId="256"/>
            <ac:spMk id="19" creationId="{3E861869-C46D-F7DF-0533-F61F2ECB01A4}"/>
          </ac:spMkLst>
        </pc:spChg>
        <pc:spChg chg="mod">
          <ac:chgData name="Parker Booth" userId="S::u1329608@umail.utah.edu::0fdddae9-58b8-49bb-99bd-3886f85b71e6" providerId="AD" clId="Web-{083C6475-BEC5-C175-20BF-FC8AD936A749}" dt="2024-04-08T20:02:35.706" v="1638" actId="1076"/>
          <ac:spMkLst>
            <pc:docMk/>
            <pc:sldMk cId="109857222" sldId="256"/>
            <ac:spMk id="21" creationId="{E50090E2-11A8-8F92-1092-671784CF7453}"/>
          </ac:spMkLst>
        </pc:spChg>
        <pc:spChg chg="mod">
          <ac:chgData name="Parker Booth" userId="S::u1329608@umail.utah.edu::0fdddae9-58b8-49bb-99bd-3886f85b71e6" providerId="AD" clId="Web-{083C6475-BEC5-C175-20BF-FC8AD936A749}" dt="2024-04-08T19:42:27.669" v="619" actId="1076"/>
          <ac:spMkLst>
            <pc:docMk/>
            <pc:sldMk cId="109857222" sldId="256"/>
            <ac:spMk id="23" creationId="{B7264FC9-1B73-84C9-6AAA-E2487E3CB4F2}"/>
          </ac:spMkLst>
        </pc:spChg>
        <pc:spChg chg="mod">
          <ac:chgData name="Parker Booth" userId="S::u1329608@umail.utah.edu::0fdddae9-58b8-49bb-99bd-3886f85b71e6" providerId="AD" clId="Web-{083C6475-BEC5-C175-20BF-FC8AD936A749}" dt="2024-04-08T20:07:54.107" v="1801" actId="20577"/>
          <ac:spMkLst>
            <pc:docMk/>
            <pc:sldMk cId="109857222" sldId="256"/>
            <ac:spMk id="25" creationId="{C9D40000-0665-4242-550E-E9234B725914}"/>
          </ac:spMkLst>
        </pc:spChg>
        <pc:spChg chg="mod">
          <ac:chgData name="Parker Booth" userId="S::u1329608@umail.utah.edu::0fdddae9-58b8-49bb-99bd-3886f85b71e6" providerId="AD" clId="Web-{083C6475-BEC5-C175-20BF-FC8AD936A749}" dt="2024-04-08T20:20:25.208" v="1954" actId="1076"/>
          <ac:spMkLst>
            <pc:docMk/>
            <pc:sldMk cId="109857222" sldId="256"/>
            <ac:spMk id="30" creationId="{B869487A-5D06-E1C6-D0EC-4F512BAE7D06}"/>
          </ac:spMkLst>
        </pc:spChg>
        <pc:spChg chg="mod">
          <ac:chgData name="Parker Booth" userId="S::u1329608@umail.utah.edu::0fdddae9-58b8-49bb-99bd-3886f85b71e6" providerId="AD" clId="Web-{083C6475-BEC5-C175-20BF-FC8AD936A749}" dt="2024-04-08T20:20:07.645" v="1951" actId="1076"/>
          <ac:spMkLst>
            <pc:docMk/>
            <pc:sldMk cId="109857222" sldId="256"/>
            <ac:spMk id="31" creationId="{BCCD5773-983E-9F72-49BE-A19B4A3B2CDF}"/>
          </ac:spMkLst>
        </pc:spChg>
        <pc:picChg chg="mod">
          <ac:chgData name="Parker Booth" userId="S::u1329608@umail.utah.edu::0fdddae9-58b8-49bb-99bd-3886f85b71e6" providerId="AD" clId="Web-{083C6475-BEC5-C175-20BF-FC8AD936A749}" dt="2024-04-08T20:20:10.020" v="1952" actId="1076"/>
          <ac:picMkLst>
            <pc:docMk/>
            <pc:sldMk cId="109857222" sldId="256"/>
            <ac:picMk id="2" creationId="{174C1DAA-2B76-3407-6FC8-F7CA05892353}"/>
          </ac:picMkLst>
        </pc:picChg>
        <pc:picChg chg="mod">
          <ac:chgData name="Parker Booth" userId="S::u1329608@umail.utah.edu::0fdddae9-58b8-49bb-99bd-3886f85b71e6" providerId="AD" clId="Web-{083C6475-BEC5-C175-20BF-FC8AD936A749}" dt="2024-04-09T17:53:22.852" v="1966" actId="1076"/>
          <ac:picMkLst>
            <pc:docMk/>
            <pc:sldMk cId="109857222" sldId="256"/>
            <ac:picMk id="14" creationId="{F42F085D-5671-2AA5-C7F4-48A520E8169B}"/>
          </ac:picMkLst>
        </pc:picChg>
        <pc:picChg chg="mod">
          <ac:chgData name="Parker Booth" userId="S::u1329608@umail.utah.edu::0fdddae9-58b8-49bb-99bd-3886f85b71e6" providerId="AD" clId="Web-{083C6475-BEC5-C175-20BF-FC8AD936A749}" dt="2024-04-09T18:05:49.527" v="1968" actId="14100"/>
          <ac:picMkLst>
            <pc:docMk/>
            <pc:sldMk cId="109857222" sldId="256"/>
            <ac:picMk id="27" creationId="{6CF44C4E-5673-9A21-1BAF-3B3B583F62CE}"/>
          </ac:picMkLst>
        </pc:picChg>
        <pc:picChg chg="mod">
          <ac:chgData name="Parker Booth" userId="S::u1329608@umail.utah.edu::0fdddae9-58b8-49bb-99bd-3886f85b71e6" providerId="AD" clId="Web-{083C6475-BEC5-C175-20BF-FC8AD936A749}" dt="2024-04-08T19:34:07.716" v="160" actId="1076"/>
          <ac:picMkLst>
            <pc:docMk/>
            <pc:sldMk cId="109857222" sldId="256"/>
            <ac:picMk id="29" creationId="{46CF9E9E-71D4-BB9D-5F9C-F6988B5AAA7B}"/>
          </ac:picMkLst>
        </pc:picChg>
      </pc:sldChg>
    </pc:docChg>
  </pc:docChgLst>
  <pc:docChgLst>
    <pc:chgData name="Parker Booth" userId="S::u1329608@umail.utah.edu::0fdddae9-58b8-49bb-99bd-3886f85b71e6" providerId="AD" clId="Web-{DC0CF562-50DA-C360-3F34-367369B3B26E}"/>
    <pc:docChg chg="modSld">
      <pc:chgData name="Parker Booth" userId="S::u1329608@umail.utah.edu::0fdddae9-58b8-49bb-99bd-3886f85b71e6" providerId="AD" clId="Web-{DC0CF562-50DA-C360-3F34-367369B3B26E}" dt="2024-04-10T19:14:28.434" v="2" actId="20577"/>
      <pc:docMkLst>
        <pc:docMk/>
      </pc:docMkLst>
      <pc:sldChg chg="modSp">
        <pc:chgData name="Parker Booth" userId="S::u1329608@umail.utah.edu::0fdddae9-58b8-49bb-99bd-3886f85b71e6" providerId="AD" clId="Web-{DC0CF562-50DA-C360-3F34-367369B3B26E}" dt="2024-04-10T19:14:28.434" v="2" actId="20577"/>
        <pc:sldMkLst>
          <pc:docMk/>
          <pc:sldMk cId="109857222" sldId="256"/>
        </pc:sldMkLst>
        <pc:spChg chg="mod">
          <ac:chgData name="Parker Booth" userId="S::u1329608@umail.utah.edu::0fdddae9-58b8-49bb-99bd-3886f85b71e6" providerId="AD" clId="Web-{DC0CF562-50DA-C360-3F34-367369B3B26E}" dt="2024-04-10T19:14:28.434" v="2" actId="20577"/>
          <ac:spMkLst>
            <pc:docMk/>
            <pc:sldMk cId="109857222" sldId="256"/>
            <ac:spMk id="7" creationId="{0DC4652C-F3AD-36A6-E439-A57BE2E6E94D}"/>
          </ac:spMkLst>
        </pc:spChg>
      </pc:sldChg>
    </pc:docChg>
  </pc:docChgLst>
  <pc:docChgLst>
    <pc:chgData name="ISAAC DUNSTER CLARK" userId="S::u1307052@umail.utah.edu::6f8786a2-9a5f-47a8-b492-e1cda9ca0528" providerId="AD" clId="Web-{EA34A195-521C-46EE-AF19-4AEE4297C482}"/>
    <pc:docChg chg="modSld">
      <pc:chgData name="ISAAC DUNSTER CLARK" userId="S::u1307052@umail.utah.edu::6f8786a2-9a5f-47a8-b492-e1cda9ca0528" providerId="AD" clId="Web-{EA34A195-521C-46EE-AF19-4AEE4297C482}" dt="2024-04-10T16:02:17.281" v="509" actId="20577"/>
      <pc:docMkLst>
        <pc:docMk/>
      </pc:docMkLst>
      <pc:sldChg chg="addSp delSp modSp modCm">
        <pc:chgData name="ISAAC DUNSTER CLARK" userId="S::u1307052@umail.utah.edu::6f8786a2-9a5f-47a8-b492-e1cda9ca0528" providerId="AD" clId="Web-{EA34A195-521C-46EE-AF19-4AEE4297C482}" dt="2024-04-10T16:02:17.281" v="509" actId="20577"/>
        <pc:sldMkLst>
          <pc:docMk/>
          <pc:sldMk cId="109857222" sldId="256"/>
        </pc:sldMkLst>
        <pc:spChg chg="mod">
          <ac:chgData name="ISAAC DUNSTER CLARK" userId="S::u1307052@umail.utah.edu::6f8786a2-9a5f-47a8-b492-e1cda9ca0528" providerId="AD" clId="Web-{EA34A195-521C-46EE-AF19-4AEE4297C482}" dt="2024-04-10T15:51:31.967" v="385" actId="14100"/>
          <ac:spMkLst>
            <pc:docMk/>
            <pc:sldMk cId="109857222" sldId="256"/>
            <ac:spMk id="3" creationId="{DC46D51B-1C41-0866-12CF-CE08BA19377D}"/>
          </ac:spMkLst>
        </pc:spChg>
        <pc:spChg chg="mod">
          <ac:chgData name="ISAAC DUNSTER CLARK" userId="S::u1307052@umail.utah.edu::6f8786a2-9a5f-47a8-b492-e1cda9ca0528" providerId="AD" clId="Web-{EA34A195-521C-46EE-AF19-4AEE4297C482}" dt="2024-04-10T16:00:01.621" v="477" actId="1076"/>
          <ac:spMkLst>
            <pc:docMk/>
            <pc:sldMk cId="109857222" sldId="256"/>
            <ac:spMk id="6" creationId="{C19D8710-5276-2294-6BD3-A7E1270FCAB3}"/>
          </ac:spMkLst>
        </pc:spChg>
        <pc:spChg chg="mod">
          <ac:chgData name="ISAAC DUNSTER CLARK" userId="S::u1307052@umail.utah.edu::6f8786a2-9a5f-47a8-b492-e1cda9ca0528" providerId="AD" clId="Web-{EA34A195-521C-46EE-AF19-4AEE4297C482}" dt="2024-04-10T16:00:33.059" v="482" actId="1076"/>
          <ac:spMkLst>
            <pc:docMk/>
            <pc:sldMk cId="109857222" sldId="256"/>
            <ac:spMk id="7" creationId="{0DC4652C-F3AD-36A6-E439-A57BE2E6E94D}"/>
          </ac:spMkLst>
        </pc:spChg>
        <pc:spChg chg="mod">
          <ac:chgData name="ISAAC DUNSTER CLARK" userId="S::u1307052@umail.utah.edu::6f8786a2-9a5f-47a8-b492-e1cda9ca0528" providerId="AD" clId="Web-{EA34A195-521C-46EE-AF19-4AEE4297C482}" dt="2024-04-10T16:02:17.281" v="509" actId="20577"/>
          <ac:spMkLst>
            <pc:docMk/>
            <pc:sldMk cId="109857222" sldId="256"/>
            <ac:spMk id="9" creationId="{BEA999C9-DEBF-BD43-F852-B087D489E317}"/>
          </ac:spMkLst>
        </pc:spChg>
        <pc:spChg chg="mod">
          <ac:chgData name="ISAAC DUNSTER CLARK" userId="S::u1307052@umail.utah.edu::6f8786a2-9a5f-47a8-b492-e1cda9ca0528" providerId="AD" clId="Web-{EA34A195-521C-46EE-AF19-4AEE4297C482}" dt="2024-04-10T15:57:21.132" v="437" actId="1076"/>
          <ac:spMkLst>
            <pc:docMk/>
            <pc:sldMk cId="109857222" sldId="256"/>
            <ac:spMk id="10" creationId="{4DE4620C-3F57-2F7E-4D55-A8563595F904}"/>
          </ac:spMkLst>
        </pc:spChg>
        <pc:spChg chg="add del">
          <ac:chgData name="ISAAC DUNSTER CLARK" userId="S::u1307052@umail.utah.edu::6f8786a2-9a5f-47a8-b492-e1cda9ca0528" providerId="AD" clId="Web-{EA34A195-521C-46EE-AF19-4AEE4297C482}" dt="2024-04-10T15:57:55.039" v="439"/>
          <ac:spMkLst>
            <pc:docMk/>
            <pc:sldMk cId="109857222" sldId="256"/>
            <ac:spMk id="16" creationId="{7A35F687-20EB-793E-4775-6499B125741E}"/>
          </ac:spMkLst>
        </pc:spChg>
        <pc:spChg chg="mod">
          <ac:chgData name="ISAAC DUNSTER CLARK" userId="S::u1307052@umail.utah.edu::6f8786a2-9a5f-47a8-b492-e1cda9ca0528" providerId="AD" clId="Web-{EA34A195-521C-46EE-AF19-4AEE4297C482}" dt="2024-04-10T15:57:15.913" v="436" actId="1076"/>
          <ac:spMkLst>
            <pc:docMk/>
            <pc:sldMk cId="109857222" sldId="256"/>
            <ac:spMk id="19" creationId="{3E861869-C46D-F7DF-0533-F61F2ECB01A4}"/>
          </ac:spMkLst>
        </pc:spChg>
        <pc:spChg chg="mod">
          <ac:chgData name="ISAAC DUNSTER CLARK" userId="S::u1307052@umail.utah.edu::6f8786a2-9a5f-47a8-b492-e1cda9ca0528" providerId="AD" clId="Web-{EA34A195-521C-46EE-AF19-4AEE4297C482}" dt="2024-04-10T15:52:18.155" v="390" actId="14100"/>
          <ac:spMkLst>
            <pc:docMk/>
            <pc:sldMk cId="109857222" sldId="256"/>
            <ac:spMk id="20" creationId="{041EC1AF-990A-245B-AA3C-4CB9946C1342}"/>
          </ac:spMkLst>
        </pc:spChg>
        <pc:spChg chg="mod">
          <ac:chgData name="ISAAC DUNSTER CLARK" userId="S::u1307052@umail.utah.edu::6f8786a2-9a5f-47a8-b492-e1cda9ca0528" providerId="AD" clId="Web-{EA34A195-521C-46EE-AF19-4AEE4297C482}" dt="2024-04-10T15:56:51.334" v="432" actId="1076"/>
          <ac:spMkLst>
            <pc:docMk/>
            <pc:sldMk cId="109857222" sldId="256"/>
            <ac:spMk id="21" creationId="{E50090E2-11A8-8F92-1092-671784CF7453}"/>
          </ac:spMkLst>
        </pc:spChg>
        <pc:spChg chg="mod">
          <ac:chgData name="ISAAC DUNSTER CLARK" userId="S::u1307052@umail.utah.edu::6f8786a2-9a5f-47a8-b492-e1cda9ca0528" providerId="AD" clId="Web-{EA34A195-521C-46EE-AF19-4AEE4297C482}" dt="2024-04-10T15:56:33.553" v="429" actId="1076"/>
          <ac:spMkLst>
            <pc:docMk/>
            <pc:sldMk cId="109857222" sldId="256"/>
            <ac:spMk id="24" creationId="{8CD78F5A-9DAB-7CFD-D9A7-1C84DF59E9FE}"/>
          </ac:spMkLst>
        </pc:spChg>
        <pc:spChg chg="mod">
          <ac:chgData name="ISAAC DUNSTER CLARK" userId="S::u1307052@umail.utah.edu::6f8786a2-9a5f-47a8-b492-e1cda9ca0528" providerId="AD" clId="Web-{EA34A195-521C-46EE-AF19-4AEE4297C482}" dt="2024-04-10T15:57:08.663" v="435" actId="1076"/>
          <ac:spMkLst>
            <pc:docMk/>
            <pc:sldMk cId="109857222" sldId="256"/>
            <ac:spMk id="25" creationId="{C9D40000-0665-4242-550E-E9234B725914}"/>
          </ac:spMkLst>
        </pc:spChg>
        <pc:spChg chg="add mod">
          <ac:chgData name="ISAAC DUNSTER CLARK" userId="S::u1307052@umail.utah.edu::6f8786a2-9a5f-47a8-b492-e1cda9ca0528" providerId="AD" clId="Web-{EA34A195-521C-46EE-AF19-4AEE4297C482}" dt="2024-04-10T15:58:49.681" v="471" actId="20577"/>
          <ac:spMkLst>
            <pc:docMk/>
            <pc:sldMk cId="109857222" sldId="256"/>
            <ac:spMk id="26" creationId="{F5392BA3-B01C-22A2-6CF3-D5B8917BFBB1}"/>
          </ac:spMkLst>
        </pc:spChg>
        <pc:spChg chg="mod">
          <ac:chgData name="ISAAC DUNSTER CLARK" userId="S::u1307052@umail.utah.edu::6f8786a2-9a5f-47a8-b492-e1cda9ca0528" providerId="AD" clId="Web-{EA34A195-521C-46EE-AF19-4AEE4297C482}" dt="2024-04-10T15:56:59.585" v="433" actId="1076"/>
          <ac:spMkLst>
            <pc:docMk/>
            <pc:sldMk cId="109857222" sldId="256"/>
            <ac:spMk id="30" creationId="{B869487A-5D06-E1C6-D0EC-4F512BAE7D06}"/>
          </ac:spMkLst>
        </pc:spChg>
        <pc:spChg chg="mod">
          <ac:chgData name="ISAAC DUNSTER CLARK" userId="S::u1307052@umail.utah.edu::6f8786a2-9a5f-47a8-b492-e1cda9ca0528" providerId="AD" clId="Web-{EA34A195-521C-46EE-AF19-4AEE4297C482}" dt="2024-04-10T16:00:27.918" v="481" actId="1076"/>
          <ac:spMkLst>
            <pc:docMk/>
            <pc:sldMk cId="109857222" sldId="256"/>
            <ac:spMk id="31" creationId="{BCCD5773-983E-9F72-49BE-A19B4A3B2CDF}"/>
          </ac:spMkLst>
        </pc:spChg>
        <pc:picChg chg="mod">
          <ac:chgData name="ISAAC DUNSTER CLARK" userId="S::u1307052@umail.utah.edu::6f8786a2-9a5f-47a8-b492-e1cda9ca0528" providerId="AD" clId="Web-{EA34A195-521C-46EE-AF19-4AEE4297C482}" dt="2024-04-10T15:59:51.292" v="475" actId="1076"/>
          <ac:picMkLst>
            <pc:docMk/>
            <pc:sldMk cId="109857222" sldId="256"/>
            <ac:picMk id="2" creationId="{174C1DAA-2B76-3407-6FC8-F7CA05892353}"/>
          </ac:picMkLst>
        </pc:picChg>
        <pc:picChg chg="mod">
          <ac:chgData name="ISAAC DUNSTER CLARK" userId="S::u1307052@umail.utah.edu::6f8786a2-9a5f-47a8-b492-e1cda9ca0528" providerId="AD" clId="Web-{EA34A195-521C-46EE-AF19-4AEE4297C482}" dt="2024-04-10T16:00:43.622" v="484" actId="1076"/>
          <ac:picMkLst>
            <pc:docMk/>
            <pc:sldMk cId="109857222" sldId="256"/>
            <ac:picMk id="29" creationId="{46CF9E9E-71D4-BB9D-5F9C-F6988B5AAA7B}"/>
          </ac:picMkLst>
        </pc:picChg>
      </pc:sldChg>
    </pc:docChg>
  </pc:docChgLst>
  <pc:docChgLst>
    <pc:chgData name="ISAAC DUNSTER CLARK" userId="S::u1307052@umail.utah.edu::6f8786a2-9a5f-47a8-b492-e1cda9ca0528" providerId="AD" clId="Web-{6F9C3611-3B51-4AED-B675-87645DDFD2E3}"/>
    <pc:docChg chg="modSld">
      <pc:chgData name="ISAAC DUNSTER CLARK" userId="S::u1307052@umail.utah.edu::6f8786a2-9a5f-47a8-b492-e1cda9ca0528" providerId="AD" clId="Web-{6F9C3611-3B51-4AED-B675-87645DDFD2E3}" dt="2024-04-05T19:56:48.720" v="784" actId="1076"/>
      <pc:docMkLst>
        <pc:docMk/>
      </pc:docMkLst>
      <pc:sldChg chg="addSp delSp modSp">
        <pc:chgData name="ISAAC DUNSTER CLARK" userId="S::u1307052@umail.utah.edu::6f8786a2-9a5f-47a8-b492-e1cda9ca0528" providerId="AD" clId="Web-{6F9C3611-3B51-4AED-B675-87645DDFD2E3}" dt="2024-04-05T19:56:48.720" v="784" actId="1076"/>
        <pc:sldMkLst>
          <pc:docMk/>
          <pc:sldMk cId="109857222" sldId="256"/>
        </pc:sldMkLst>
        <pc:spChg chg="add del mod ord">
          <ac:chgData name="ISAAC DUNSTER CLARK" userId="S::u1307052@umail.utah.edu::6f8786a2-9a5f-47a8-b492-e1cda9ca0528" providerId="AD" clId="Web-{6F9C3611-3B51-4AED-B675-87645DDFD2E3}" dt="2024-04-05T18:43:31.683" v="73"/>
          <ac:spMkLst>
            <pc:docMk/>
            <pc:sldMk cId="109857222" sldId="256"/>
            <ac:spMk id="2" creationId="{C3BA8658-5723-4E85-BF23-A8EB2AED332A}"/>
          </ac:spMkLst>
        </pc:spChg>
        <pc:spChg chg="add del mod ord">
          <ac:chgData name="ISAAC DUNSTER CLARK" userId="S::u1307052@umail.utah.edu::6f8786a2-9a5f-47a8-b492-e1cda9ca0528" providerId="AD" clId="Web-{6F9C3611-3B51-4AED-B675-87645DDFD2E3}" dt="2024-04-05T18:43:34.933" v="74"/>
          <ac:spMkLst>
            <pc:docMk/>
            <pc:sldMk cId="109857222" sldId="256"/>
            <ac:spMk id="3" creationId="{95610034-6661-D1B4-A68B-C3C80AF48A2E}"/>
          </ac:spMkLst>
        </pc:spChg>
        <pc:spChg chg="add del mod">
          <ac:chgData name="ISAAC DUNSTER CLARK" userId="S::u1307052@umail.utah.edu::6f8786a2-9a5f-47a8-b492-e1cda9ca0528" providerId="AD" clId="Web-{6F9C3611-3B51-4AED-B675-87645DDFD2E3}" dt="2024-04-05T18:43:28.105" v="72"/>
          <ac:spMkLst>
            <pc:docMk/>
            <pc:sldMk cId="109857222" sldId="256"/>
            <ac:spMk id="4" creationId="{F0D70664-155C-0954-5ECB-092026D1B3F5}"/>
          </ac:spMkLst>
        </pc:spChg>
        <pc:spChg chg="mod">
          <ac:chgData name="ISAAC DUNSTER CLARK" userId="S::u1307052@umail.utah.edu::6f8786a2-9a5f-47a8-b492-e1cda9ca0528" providerId="AD" clId="Web-{6F9C3611-3B51-4AED-B675-87645DDFD2E3}" dt="2024-04-05T18:55:50.112" v="193" actId="20577"/>
          <ac:spMkLst>
            <pc:docMk/>
            <pc:sldMk cId="109857222" sldId="256"/>
            <ac:spMk id="5" creationId="{34F7384A-0265-CE0E-5AF9-40C5388269B2}"/>
          </ac:spMkLst>
        </pc:spChg>
        <pc:spChg chg="add del mod">
          <ac:chgData name="ISAAC DUNSTER CLARK" userId="S::u1307052@umail.utah.edu::6f8786a2-9a5f-47a8-b492-e1cda9ca0528" providerId="AD" clId="Web-{6F9C3611-3B51-4AED-B675-87645DDFD2E3}" dt="2024-04-05T18:45:46.709" v="104"/>
          <ac:spMkLst>
            <pc:docMk/>
            <pc:sldMk cId="109857222" sldId="256"/>
            <ac:spMk id="7" creationId="{C3BA8658-5723-4E85-BF23-A8EB2AED332A}"/>
          </ac:spMkLst>
        </pc:spChg>
        <pc:spChg chg="mod">
          <ac:chgData name="ISAAC DUNSTER CLARK" userId="S::u1307052@umail.utah.edu::6f8786a2-9a5f-47a8-b492-e1cda9ca0528" providerId="AD" clId="Web-{6F9C3611-3B51-4AED-B675-87645DDFD2E3}" dt="2024-04-05T19:56:48.720" v="784" actId="1076"/>
          <ac:spMkLst>
            <pc:docMk/>
            <pc:sldMk cId="109857222" sldId="256"/>
            <ac:spMk id="8" creationId="{E16FCFBA-A4A3-443A-29C2-C4741EC14272}"/>
          </ac:spMkLst>
        </pc:spChg>
        <pc:spChg chg="del mod">
          <ac:chgData name="ISAAC DUNSTER CLARK" userId="S::u1307052@umail.utah.edu::6f8786a2-9a5f-47a8-b492-e1cda9ca0528" providerId="AD" clId="Web-{6F9C3611-3B51-4AED-B675-87645DDFD2E3}" dt="2024-04-05T18:40:44.327" v="58"/>
          <ac:spMkLst>
            <pc:docMk/>
            <pc:sldMk cId="109857222" sldId="256"/>
            <ac:spMk id="10" creationId="{1699EBC6-17E4-D8C3-D67D-33A3A43F1084}"/>
          </ac:spMkLst>
        </pc:spChg>
        <pc:spChg chg="del mod modVis">
          <ac:chgData name="ISAAC DUNSTER CLARK" userId="S::u1307052@umail.utah.edu::6f8786a2-9a5f-47a8-b492-e1cda9ca0528" providerId="AD" clId="Web-{6F9C3611-3B51-4AED-B675-87645DDFD2E3}" dt="2024-04-05T18:40:42.218" v="57"/>
          <ac:spMkLst>
            <pc:docMk/>
            <pc:sldMk cId="109857222" sldId="256"/>
            <ac:spMk id="11" creationId="{677DDDD7-84EE-BCCB-81B8-CB4108D3A8FD}"/>
          </ac:spMkLst>
        </pc:spChg>
        <pc:spChg chg="add mod ord">
          <ac:chgData name="ISAAC DUNSTER CLARK" userId="S::u1307052@umail.utah.edu::6f8786a2-9a5f-47a8-b492-e1cda9ca0528" providerId="AD" clId="Web-{6F9C3611-3B51-4AED-B675-87645DDFD2E3}" dt="2024-04-05T19:37:24.215" v="686"/>
          <ac:spMkLst>
            <pc:docMk/>
            <pc:sldMk cId="109857222" sldId="256"/>
            <ac:spMk id="13" creationId="{F6259D50-AD96-7F82-CBFA-0021DA35BCD2}"/>
          </ac:spMkLst>
        </pc:spChg>
        <pc:spChg chg="add mod ord">
          <ac:chgData name="ISAAC DUNSTER CLARK" userId="S::u1307052@umail.utah.edu::6f8786a2-9a5f-47a8-b492-e1cda9ca0528" providerId="AD" clId="Web-{6F9C3611-3B51-4AED-B675-87645DDFD2E3}" dt="2024-04-05T19:37:23.402" v="685"/>
          <ac:spMkLst>
            <pc:docMk/>
            <pc:sldMk cId="109857222" sldId="256"/>
            <ac:spMk id="15" creationId="{F7B4BC8F-F973-3158-D36F-200EE430FBB7}"/>
          </ac:spMkLst>
        </pc:spChg>
        <pc:spChg chg="add del mod">
          <ac:chgData name="ISAAC DUNSTER CLARK" userId="S::u1307052@umail.utah.edu::6f8786a2-9a5f-47a8-b492-e1cda9ca0528" providerId="AD" clId="Web-{6F9C3611-3B51-4AED-B675-87645DDFD2E3}" dt="2024-04-05T18:56:42.600" v="196"/>
          <ac:spMkLst>
            <pc:docMk/>
            <pc:sldMk cId="109857222" sldId="256"/>
            <ac:spMk id="16" creationId="{F03D5476-3A9D-A778-0C95-FDA1BD2F6F99}"/>
          </ac:spMkLst>
        </pc:spChg>
        <pc:spChg chg="mod">
          <ac:chgData name="ISAAC DUNSTER CLARK" userId="S::u1307052@umail.utah.edu::6f8786a2-9a5f-47a8-b492-e1cda9ca0528" providerId="AD" clId="Web-{6F9C3611-3B51-4AED-B675-87645DDFD2E3}" dt="2024-04-05T18:46:48.416" v="127" actId="1076"/>
          <ac:spMkLst>
            <pc:docMk/>
            <pc:sldMk cId="109857222" sldId="256"/>
            <ac:spMk id="17" creationId="{025EFE9A-5976-0923-FC10-A130BD350AC7}"/>
          </ac:spMkLst>
        </pc:spChg>
        <pc:spChg chg="mod">
          <ac:chgData name="ISAAC DUNSTER CLARK" userId="S::u1307052@umail.utah.edu::6f8786a2-9a5f-47a8-b492-e1cda9ca0528" providerId="AD" clId="Web-{6F9C3611-3B51-4AED-B675-87645DDFD2E3}" dt="2024-04-05T19:53:10.564" v="766" actId="1076"/>
          <ac:spMkLst>
            <pc:docMk/>
            <pc:sldMk cId="109857222" sldId="256"/>
            <ac:spMk id="19" creationId="{3E861869-C46D-F7DF-0533-F61F2ECB01A4}"/>
          </ac:spMkLst>
        </pc:spChg>
        <pc:spChg chg="add del mod">
          <ac:chgData name="ISAAC DUNSTER CLARK" userId="S::u1307052@umail.utah.edu::6f8786a2-9a5f-47a8-b492-e1cda9ca0528" providerId="AD" clId="Web-{6F9C3611-3B51-4AED-B675-87645DDFD2E3}" dt="2024-04-05T18:57:50.387" v="222"/>
          <ac:spMkLst>
            <pc:docMk/>
            <pc:sldMk cId="109857222" sldId="256"/>
            <ac:spMk id="20" creationId="{F2434740-CE3E-D3C9-88C5-BF4FDA416193}"/>
          </ac:spMkLst>
        </pc:spChg>
        <pc:spChg chg="add mod">
          <ac:chgData name="ISAAC DUNSTER CLARK" userId="S::u1307052@umail.utah.edu::6f8786a2-9a5f-47a8-b492-e1cda9ca0528" providerId="AD" clId="Web-{6F9C3611-3B51-4AED-B675-87645DDFD2E3}" dt="2024-04-05T19:53:16.393" v="767" actId="1076"/>
          <ac:spMkLst>
            <pc:docMk/>
            <pc:sldMk cId="109857222" sldId="256"/>
            <ac:spMk id="21" creationId="{E50090E2-11A8-8F92-1092-671784CF7453}"/>
          </ac:spMkLst>
        </pc:spChg>
        <pc:spChg chg="mod">
          <ac:chgData name="ISAAC DUNSTER CLARK" userId="S::u1307052@umail.utah.edu::6f8786a2-9a5f-47a8-b492-e1cda9ca0528" providerId="AD" clId="Web-{6F9C3611-3B51-4AED-B675-87645DDFD2E3}" dt="2024-04-05T18:46:52.542" v="128" actId="1076"/>
          <ac:spMkLst>
            <pc:docMk/>
            <pc:sldMk cId="109857222" sldId="256"/>
            <ac:spMk id="23" creationId="{B7264FC9-1B73-84C9-6AAA-E2487E3CB4F2}"/>
          </ac:spMkLst>
        </pc:spChg>
        <pc:spChg chg="add del">
          <ac:chgData name="ISAAC DUNSTER CLARK" userId="S::u1307052@umail.utah.edu::6f8786a2-9a5f-47a8-b492-e1cda9ca0528" providerId="AD" clId="Web-{6F9C3611-3B51-4AED-B675-87645DDFD2E3}" dt="2024-04-05T18:58:13.419" v="225"/>
          <ac:spMkLst>
            <pc:docMk/>
            <pc:sldMk cId="109857222" sldId="256"/>
            <ac:spMk id="24" creationId="{8E0E535C-7F84-12B7-36AB-1DEBBDCDC24F}"/>
          </ac:spMkLst>
        </pc:spChg>
        <pc:spChg chg="add del mod">
          <ac:chgData name="ISAAC DUNSTER CLARK" userId="S::u1307052@umail.utah.edu::6f8786a2-9a5f-47a8-b492-e1cda9ca0528" providerId="AD" clId="Web-{6F9C3611-3B51-4AED-B675-87645DDFD2E3}" dt="2024-04-05T19:53:07.001" v="765" actId="1076"/>
          <ac:spMkLst>
            <pc:docMk/>
            <pc:sldMk cId="109857222" sldId="256"/>
            <ac:spMk id="25" creationId="{C9D40000-0665-4242-550E-E9234B725914}"/>
          </ac:spMkLst>
        </pc:spChg>
        <pc:spChg chg="mod">
          <ac:chgData name="ISAAC DUNSTER CLARK" userId="S::u1307052@umail.utah.edu::6f8786a2-9a5f-47a8-b492-e1cda9ca0528" providerId="AD" clId="Web-{6F9C3611-3B51-4AED-B675-87645DDFD2E3}" dt="2024-04-05T19:53:22.049" v="769" actId="1076"/>
          <ac:spMkLst>
            <pc:docMk/>
            <pc:sldMk cId="109857222" sldId="256"/>
            <ac:spMk id="30" creationId="{B869487A-5D06-E1C6-D0EC-4F512BAE7D06}"/>
          </ac:spMkLst>
        </pc:spChg>
        <pc:spChg chg="mod">
          <ac:chgData name="ISAAC DUNSTER CLARK" userId="S::u1307052@umail.utah.edu::6f8786a2-9a5f-47a8-b492-e1cda9ca0528" providerId="AD" clId="Web-{6F9C3611-3B51-4AED-B675-87645DDFD2E3}" dt="2024-04-05T19:52:02.793" v="755" actId="1076"/>
          <ac:spMkLst>
            <pc:docMk/>
            <pc:sldMk cId="109857222" sldId="256"/>
            <ac:spMk id="31" creationId="{BCCD5773-983E-9F72-49BE-A19B4A3B2CDF}"/>
          </ac:spMkLst>
        </pc:spChg>
        <pc:graphicFrameChg chg="add del mod ord modGraphic">
          <ac:chgData name="ISAAC DUNSTER CLARK" userId="S::u1307052@umail.utah.edu::6f8786a2-9a5f-47a8-b492-e1cda9ca0528" providerId="AD" clId="Web-{6F9C3611-3B51-4AED-B675-87645DDFD2E3}" dt="2024-04-05T18:51:21.108" v="146"/>
          <ac:graphicFrameMkLst>
            <pc:docMk/>
            <pc:sldMk cId="109857222" sldId="256"/>
            <ac:graphicFrameMk id="6" creationId="{CF588A75-F74E-CFC4-8004-6CBC11D59620}"/>
          </ac:graphicFrameMkLst>
        </pc:graphicFrameChg>
        <pc:graphicFrameChg chg="add del mod ord modGraphic">
          <ac:chgData name="ISAAC DUNSTER CLARK" userId="S::u1307052@umail.utah.edu::6f8786a2-9a5f-47a8-b492-e1cda9ca0528" providerId="AD" clId="Web-{6F9C3611-3B51-4AED-B675-87645DDFD2E3}" dt="2024-04-05T18:54:29.715" v="176"/>
          <ac:graphicFrameMkLst>
            <pc:docMk/>
            <pc:sldMk cId="109857222" sldId="256"/>
            <ac:graphicFrameMk id="8" creationId="{DF740D49-EE66-A288-8F73-C288E63DF55B}"/>
          </ac:graphicFrameMkLst>
        </pc:graphicFrameChg>
        <pc:picChg chg="mod">
          <ac:chgData name="ISAAC DUNSTER CLARK" userId="S::u1307052@umail.utah.edu::6f8786a2-9a5f-47a8-b492-e1cda9ca0528" providerId="AD" clId="Web-{6F9C3611-3B51-4AED-B675-87645DDFD2E3}" dt="2024-04-05T19:52:06.653" v="756" actId="1076"/>
          <ac:picMkLst>
            <pc:docMk/>
            <pc:sldMk cId="109857222" sldId="256"/>
            <ac:picMk id="2" creationId="{174C1DAA-2B76-3407-6FC8-F7CA05892353}"/>
          </ac:picMkLst>
        </pc:picChg>
        <pc:picChg chg="mod">
          <ac:chgData name="ISAAC DUNSTER CLARK" userId="S::u1307052@umail.utah.edu::6f8786a2-9a5f-47a8-b492-e1cda9ca0528" providerId="AD" clId="Web-{6F9C3611-3B51-4AED-B675-87645DDFD2E3}" dt="2024-04-05T19:38:51.752" v="692" actId="1076"/>
          <ac:picMkLst>
            <pc:docMk/>
            <pc:sldMk cId="109857222" sldId="256"/>
            <ac:picMk id="4" creationId="{1C6D550B-B66C-D58A-224D-3503747F631C}"/>
          </ac:picMkLst>
        </pc:picChg>
        <pc:picChg chg="mod modCrop">
          <ac:chgData name="ISAAC DUNSTER CLARK" userId="S::u1307052@umail.utah.edu::6f8786a2-9a5f-47a8-b492-e1cda9ca0528" providerId="AD" clId="Web-{6F9C3611-3B51-4AED-B675-87645DDFD2E3}" dt="2024-04-05T19:35:46.020" v="682" actId="1076"/>
          <ac:picMkLst>
            <pc:docMk/>
            <pc:sldMk cId="109857222" sldId="256"/>
            <ac:picMk id="12" creationId="{86A6ABBA-9212-222E-9293-44FD4AA211C4}"/>
          </ac:picMkLst>
        </pc:picChg>
        <pc:picChg chg="mod">
          <ac:chgData name="ISAAC DUNSTER CLARK" userId="S::u1307052@umail.utah.edu::6f8786a2-9a5f-47a8-b492-e1cda9ca0528" providerId="AD" clId="Web-{6F9C3611-3B51-4AED-B675-87645DDFD2E3}" dt="2024-04-05T19:46:50.506" v="696" actId="14100"/>
          <ac:picMkLst>
            <pc:docMk/>
            <pc:sldMk cId="109857222" sldId="256"/>
            <ac:picMk id="22" creationId="{DDF4557C-5E89-68EC-29D2-A0862BF9CB07}"/>
          </ac:picMkLst>
        </pc:picChg>
        <pc:picChg chg="mod">
          <ac:chgData name="ISAAC DUNSTER CLARK" userId="S::u1307052@umail.utah.edu::6f8786a2-9a5f-47a8-b492-e1cda9ca0528" providerId="AD" clId="Web-{6F9C3611-3B51-4AED-B675-87645DDFD2E3}" dt="2024-04-05T19:30:34.731" v="623" actId="1076"/>
          <ac:picMkLst>
            <pc:docMk/>
            <pc:sldMk cId="109857222" sldId="256"/>
            <ac:picMk id="27" creationId="{6CF44C4E-5673-9A21-1BAF-3B3B583F62CE}"/>
          </ac:picMkLst>
        </pc:picChg>
        <pc:picChg chg="mod">
          <ac:chgData name="ISAAC DUNSTER CLARK" userId="S::u1307052@umail.utah.edu::6f8786a2-9a5f-47a8-b492-e1cda9ca0528" providerId="AD" clId="Web-{6F9C3611-3B51-4AED-B675-87645DDFD2E3}" dt="2024-04-05T19:30:32.403" v="622" actId="1076"/>
          <ac:picMkLst>
            <pc:docMk/>
            <pc:sldMk cId="109857222" sldId="256"/>
            <ac:picMk id="29" creationId="{46CF9E9E-71D4-BB9D-5F9C-F6988B5AAA7B}"/>
          </ac:picMkLst>
        </pc:picChg>
        <pc:cxnChg chg="add del mod">
          <ac:chgData name="ISAAC DUNSTER CLARK" userId="S::u1307052@umail.utah.edu::6f8786a2-9a5f-47a8-b492-e1cda9ca0528" providerId="AD" clId="Web-{6F9C3611-3B51-4AED-B675-87645DDFD2E3}" dt="2024-04-05T18:50:25.526" v="140"/>
          <ac:cxnSpMkLst>
            <pc:docMk/>
            <pc:sldMk cId="109857222" sldId="256"/>
            <ac:cxnSpMk id="9" creationId="{9A309DEC-B420-0A65-4F14-D73DD35C31BE}"/>
          </ac:cxnSpMkLst>
        </pc:cxnChg>
      </pc:sldChg>
    </pc:docChg>
  </pc:docChgLst>
  <pc:docChgLst>
    <pc:chgData name="Parker Booth" userId="S::u1329608@umail.utah.edu::0fdddae9-58b8-49bb-99bd-3886f85b71e6" providerId="AD" clId="Web-{E3B27EFC-36D9-E174-316C-14D8F1970AF2}"/>
    <pc:docChg chg="modSld">
      <pc:chgData name="Parker Booth" userId="S::u1329608@umail.utah.edu::0fdddae9-58b8-49bb-99bd-3886f85b71e6" providerId="AD" clId="Web-{E3B27EFC-36D9-E174-316C-14D8F1970AF2}" dt="2024-04-09T19:21:17.325" v="584" actId="1076"/>
      <pc:docMkLst>
        <pc:docMk/>
      </pc:docMkLst>
      <pc:sldChg chg="addSp delSp modSp modCm">
        <pc:chgData name="Parker Booth" userId="S::u1329608@umail.utah.edu::0fdddae9-58b8-49bb-99bd-3886f85b71e6" providerId="AD" clId="Web-{E3B27EFC-36D9-E174-316C-14D8F1970AF2}" dt="2024-04-09T19:21:17.325" v="584" actId="1076"/>
        <pc:sldMkLst>
          <pc:docMk/>
          <pc:sldMk cId="109857222" sldId="256"/>
        </pc:sldMkLst>
        <pc:spChg chg="mod">
          <ac:chgData name="Parker Booth" userId="S::u1329608@umail.utah.edu::0fdddae9-58b8-49bb-99bd-3886f85b71e6" providerId="AD" clId="Web-{E3B27EFC-36D9-E174-316C-14D8F1970AF2}" dt="2024-04-09T18:53:58.953" v="523" actId="20577"/>
          <ac:spMkLst>
            <pc:docMk/>
            <pc:sldMk cId="109857222" sldId="256"/>
            <ac:spMk id="6" creationId="{C19D8710-5276-2294-6BD3-A7E1270FCAB3}"/>
          </ac:spMkLst>
        </pc:spChg>
        <pc:spChg chg="mod">
          <ac:chgData name="Parker Booth" userId="S::u1329608@umail.utah.edu::0fdddae9-58b8-49bb-99bd-3886f85b71e6" providerId="AD" clId="Web-{E3B27EFC-36D9-E174-316C-14D8F1970AF2}" dt="2024-04-09T18:53:07.826" v="470" actId="1076"/>
          <ac:spMkLst>
            <pc:docMk/>
            <pc:sldMk cId="109857222" sldId="256"/>
            <ac:spMk id="7" creationId="{0DC4652C-F3AD-36A6-E439-A57BE2E6E94D}"/>
          </ac:spMkLst>
        </pc:spChg>
        <pc:spChg chg="mod">
          <ac:chgData name="Parker Booth" userId="S::u1329608@umail.utah.edu::0fdddae9-58b8-49bb-99bd-3886f85b71e6" providerId="AD" clId="Web-{E3B27EFC-36D9-E174-316C-14D8F1970AF2}" dt="2024-04-09T19:17:48.866" v="570" actId="20577"/>
          <ac:spMkLst>
            <pc:docMk/>
            <pc:sldMk cId="109857222" sldId="256"/>
            <ac:spMk id="9" creationId="{BEA999C9-DEBF-BD43-F852-B087D489E317}"/>
          </ac:spMkLst>
        </pc:spChg>
        <pc:spChg chg="add mod">
          <ac:chgData name="Parker Booth" userId="S::u1329608@umail.utah.edu::0fdddae9-58b8-49bb-99bd-3886f85b71e6" providerId="AD" clId="Web-{E3B27EFC-36D9-E174-316C-14D8F1970AF2}" dt="2024-04-09T18:39:34.305" v="298" actId="1076"/>
          <ac:spMkLst>
            <pc:docMk/>
            <pc:sldMk cId="109857222" sldId="256"/>
            <ac:spMk id="11" creationId="{27DC3D75-335D-EC86-3FF4-B2983F9BCCF5}"/>
          </ac:spMkLst>
        </pc:spChg>
        <pc:spChg chg="add del mod">
          <ac:chgData name="Parker Booth" userId="S::u1329608@umail.utah.edu::0fdddae9-58b8-49bb-99bd-3886f85b71e6" providerId="AD" clId="Web-{E3B27EFC-36D9-E174-316C-14D8F1970AF2}" dt="2024-04-09T18:27:35.738" v="173"/>
          <ac:spMkLst>
            <pc:docMk/>
            <pc:sldMk cId="109857222" sldId="256"/>
            <ac:spMk id="16" creationId="{342F17D6-C515-38FE-94CA-2D99E070BCE0}"/>
          </ac:spMkLst>
        </pc:spChg>
        <pc:spChg chg="mod">
          <ac:chgData name="Parker Booth" userId="S::u1329608@umail.utah.edu::0fdddae9-58b8-49bb-99bd-3886f85b71e6" providerId="AD" clId="Web-{E3B27EFC-36D9-E174-316C-14D8F1970AF2}" dt="2024-04-09T18:54:29.641" v="525" actId="1076"/>
          <ac:spMkLst>
            <pc:docMk/>
            <pc:sldMk cId="109857222" sldId="256"/>
            <ac:spMk id="18" creationId="{1772FB0A-EA9F-5703-407A-94A3C11D5473}"/>
          </ac:spMkLst>
        </pc:spChg>
        <pc:spChg chg="add mod">
          <ac:chgData name="Parker Booth" userId="S::u1329608@umail.utah.edu::0fdddae9-58b8-49bb-99bd-3886f85b71e6" providerId="AD" clId="Web-{E3B27EFC-36D9-E174-316C-14D8F1970AF2}" dt="2024-04-09T18:48:46.147" v="459" actId="20577"/>
          <ac:spMkLst>
            <pc:docMk/>
            <pc:sldMk cId="109857222" sldId="256"/>
            <ac:spMk id="20" creationId="{041EC1AF-990A-245B-AA3C-4CB9946C1342}"/>
          </ac:spMkLst>
        </pc:spChg>
        <pc:spChg chg="mod">
          <ac:chgData name="Parker Booth" userId="S::u1329608@umail.utah.edu::0fdddae9-58b8-49bb-99bd-3886f85b71e6" providerId="AD" clId="Web-{E3B27EFC-36D9-E174-316C-14D8F1970AF2}" dt="2024-04-09T18:24:05.857" v="103" actId="1076"/>
          <ac:spMkLst>
            <pc:docMk/>
            <pc:sldMk cId="109857222" sldId="256"/>
            <ac:spMk id="23" creationId="{B7264FC9-1B73-84C9-6AAA-E2487E3CB4F2}"/>
          </ac:spMkLst>
        </pc:spChg>
        <pc:spChg chg="add mod">
          <ac:chgData name="Parker Booth" userId="S::u1329608@umail.utah.edu::0fdddae9-58b8-49bb-99bd-3886f85b71e6" providerId="AD" clId="Web-{E3B27EFC-36D9-E174-316C-14D8F1970AF2}" dt="2024-04-09T19:08:13.820" v="538" actId="1076"/>
          <ac:spMkLst>
            <pc:docMk/>
            <pc:sldMk cId="109857222" sldId="256"/>
            <ac:spMk id="24" creationId="{8CD78F5A-9DAB-7CFD-D9A7-1C84DF59E9FE}"/>
          </ac:spMkLst>
        </pc:spChg>
        <pc:spChg chg="mod">
          <ac:chgData name="Parker Booth" userId="S::u1329608@umail.utah.edu::0fdddae9-58b8-49bb-99bd-3886f85b71e6" providerId="AD" clId="Web-{E3B27EFC-36D9-E174-316C-14D8F1970AF2}" dt="2024-04-09T18:29:51.069" v="211" actId="1076"/>
          <ac:spMkLst>
            <pc:docMk/>
            <pc:sldMk cId="109857222" sldId="256"/>
            <ac:spMk id="31" creationId="{BCCD5773-983E-9F72-49BE-A19B4A3B2CDF}"/>
          </ac:spMkLst>
        </pc:spChg>
        <pc:picChg chg="mod">
          <ac:chgData name="Parker Booth" userId="S::u1329608@umail.utah.edu::0fdddae9-58b8-49bb-99bd-3886f85b71e6" providerId="AD" clId="Web-{E3B27EFC-36D9-E174-316C-14D8F1970AF2}" dt="2024-04-09T18:52:33.216" v="464" actId="1076"/>
          <ac:picMkLst>
            <pc:docMk/>
            <pc:sldMk cId="109857222" sldId="256"/>
            <ac:picMk id="2" creationId="{174C1DAA-2B76-3407-6FC8-F7CA05892353}"/>
          </ac:picMkLst>
        </pc:picChg>
        <pc:picChg chg="mod">
          <ac:chgData name="Parker Booth" userId="S::u1329608@umail.utah.edu::0fdddae9-58b8-49bb-99bd-3886f85b71e6" providerId="AD" clId="Web-{E3B27EFC-36D9-E174-316C-14D8F1970AF2}" dt="2024-04-09T19:13:34.860" v="556" actId="1076"/>
          <ac:picMkLst>
            <pc:docMk/>
            <pc:sldMk cId="109857222" sldId="256"/>
            <ac:picMk id="4" creationId="{1C6D550B-B66C-D58A-224D-3503747F631C}"/>
          </ac:picMkLst>
        </pc:picChg>
        <pc:picChg chg="mod">
          <ac:chgData name="Parker Booth" userId="S::u1329608@umail.utah.edu::0fdddae9-58b8-49bb-99bd-3886f85b71e6" providerId="AD" clId="Web-{E3B27EFC-36D9-E174-316C-14D8F1970AF2}" dt="2024-04-09T18:54:48.860" v="527" actId="1076"/>
          <ac:picMkLst>
            <pc:docMk/>
            <pc:sldMk cId="109857222" sldId="256"/>
            <ac:picMk id="12" creationId="{86A6ABBA-9212-222E-9293-44FD4AA211C4}"/>
          </ac:picMkLst>
        </pc:picChg>
        <pc:picChg chg="mod">
          <ac:chgData name="Parker Booth" userId="S::u1329608@umail.utah.edu::0fdddae9-58b8-49bb-99bd-3886f85b71e6" providerId="AD" clId="Web-{E3B27EFC-36D9-E174-316C-14D8F1970AF2}" dt="2024-04-09T18:54:42.298" v="526" actId="1076"/>
          <ac:picMkLst>
            <pc:docMk/>
            <pc:sldMk cId="109857222" sldId="256"/>
            <ac:picMk id="14" creationId="{F42F085D-5671-2AA5-C7F4-48A520E8169B}"/>
          </ac:picMkLst>
        </pc:picChg>
        <pc:picChg chg="mod">
          <ac:chgData name="Parker Booth" userId="S::u1329608@umail.utah.edu::0fdddae9-58b8-49bb-99bd-3886f85b71e6" providerId="AD" clId="Web-{E3B27EFC-36D9-E174-316C-14D8F1970AF2}" dt="2024-04-09T19:21:17.325" v="584" actId="1076"/>
          <ac:picMkLst>
            <pc:docMk/>
            <pc:sldMk cId="109857222" sldId="256"/>
            <ac:picMk id="22" creationId="{DDF4557C-5E89-68EC-29D2-A0862BF9CB07}"/>
          </ac:picMkLst>
        </pc:picChg>
        <pc:picChg chg="add del mod">
          <ac:chgData name="Parker Booth" userId="S::u1329608@umail.utah.edu::0fdddae9-58b8-49bb-99bd-3886f85b71e6" providerId="AD" clId="Web-{E3B27EFC-36D9-E174-316C-14D8F1970AF2}" dt="2024-04-09T19:16:49.881" v="568"/>
          <ac:picMkLst>
            <pc:docMk/>
            <pc:sldMk cId="109857222" sldId="256"/>
            <ac:picMk id="26" creationId="{D047B1C3-82CA-3866-1A40-4D6B1A3C76A0}"/>
          </ac:picMkLst>
        </pc:picChg>
        <pc:picChg chg="del mod">
          <ac:chgData name="Parker Booth" userId="S::u1329608@umail.utah.edu::0fdddae9-58b8-49bb-99bd-3886f85b71e6" providerId="AD" clId="Web-{E3B27EFC-36D9-E174-316C-14D8F1970AF2}" dt="2024-04-09T19:13:41.657" v="558"/>
          <ac:picMkLst>
            <pc:docMk/>
            <pc:sldMk cId="109857222" sldId="256"/>
            <ac:picMk id="27" creationId="{6CF44C4E-5673-9A21-1BAF-3B3B583F62CE}"/>
          </ac:picMkLst>
        </pc:picChg>
        <pc:picChg chg="add mod">
          <ac:chgData name="Parker Booth" userId="S::u1329608@umail.utah.edu::0fdddae9-58b8-49bb-99bd-3886f85b71e6" providerId="AD" clId="Web-{E3B27EFC-36D9-E174-316C-14D8F1970AF2}" dt="2024-04-09T19:18:20.055" v="576" actId="1076"/>
          <ac:picMkLst>
            <pc:docMk/>
            <pc:sldMk cId="109857222" sldId="256"/>
            <ac:picMk id="28" creationId="{B77C8F8B-0CF4-42E5-6414-165797870479}"/>
          </ac:picMkLst>
        </pc:picChg>
        <pc:picChg chg="mod">
          <ac:chgData name="Parker Booth" userId="S::u1329608@umail.utah.edu::0fdddae9-58b8-49bb-99bd-3886f85b71e6" providerId="AD" clId="Web-{E3B27EFC-36D9-E174-316C-14D8F1970AF2}" dt="2024-04-09T18:38:58.194" v="290" actId="1076"/>
          <ac:picMkLst>
            <pc:docMk/>
            <pc:sldMk cId="109857222" sldId="256"/>
            <ac:picMk id="29" creationId="{46CF9E9E-71D4-BB9D-5F9C-F6988B5AAA7B}"/>
          </ac:picMkLst>
        </pc:picChg>
      </pc:sldChg>
    </pc:docChg>
  </pc:docChgLst>
  <pc:docChgLst>
    <pc:chgData name="ISAAC DUNSTER CLARK" userId="S::u1307052@umail.utah.edu::6f8786a2-9a5f-47a8-b492-e1cda9ca0528" providerId="AD" clId="Web-{BFB66E74-E017-4DA0-8ECC-7C84C425D092}"/>
    <pc:docChg chg="modSld">
      <pc:chgData name="ISAAC DUNSTER CLARK" userId="S::u1307052@umail.utah.edu::6f8786a2-9a5f-47a8-b492-e1cda9ca0528" providerId="AD" clId="Web-{BFB66E74-E017-4DA0-8ECC-7C84C425D092}" dt="2024-04-10T19:03:59.356" v="492" actId="1076"/>
      <pc:docMkLst>
        <pc:docMk/>
      </pc:docMkLst>
      <pc:sldChg chg="delSp modSp">
        <pc:chgData name="ISAAC DUNSTER CLARK" userId="S::u1307052@umail.utah.edu::6f8786a2-9a5f-47a8-b492-e1cda9ca0528" providerId="AD" clId="Web-{BFB66E74-E017-4DA0-8ECC-7C84C425D092}" dt="2024-04-10T19:03:59.356" v="492" actId="1076"/>
        <pc:sldMkLst>
          <pc:docMk/>
          <pc:sldMk cId="109857222" sldId="256"/>
        </pc:sldMkLst>
        <pc:spChg chg="del mod">
          <ac:chgData name="ISAAC DUNSTER CLARK" userId="S::u1307052@umail.utah.edu::6f8786a2-9a5f-47a8-b492-e1cda9ca0528" providerId="AD" clId="Web-{BFB66E74-E017-4DA0-8ECC-7C84C425D092}" dt="2024-04-10T18:49:55.283" v="2"/>
          <ac:spMkLst>
            <pc:docMk/>
            <pc:sldMk cId="109857222" sldId="256"/>
            <ac:spMk id="21" creationId="{E50090E2-11A8-8F92-1092-671784CF7453}"/>
          </ac:spMkLst>
        </pc:spChg>
        <pc:spChg chg="mod">
          <ac:chgData name="ISAAC DUNSTER CLARK" userId="S::u1307052@umail.utah.edu::6f8786a2-9a5f-47a8-b492-e1cda9ca0528" providerId="AD" clId="Web-{BFB66E74-E017-4DA0-8ECC-7C84C425D092}" dt="2024-04-10T19:03:53.903" v="491" actId="1076"/>
          <ac:spMkLst>
            <pc:docMk/>
            <pc:sldMk cId="109857222" sldId="256"/>
            <ac:spMk id="24" creationId="{8CD78F5A-9DAB-7CFD-D9A7-1C84DF59E9FE}"/>
          </ac:spMkLst>
        </pc:spChg>
        <pc:spChg chg="mod">
          <ac:chgData name="ISAAC DUNSTER CLARK" userId="S::u1307052@umail.utah.edu::6f8786a2-9a5f-47a8-b492-e1cda9ca0528" providerId="AD" clId="Web-{BFB66E74-E017-4DA0-8ECC-7C84C425D092}" dt="2024-04-10T19:03:59.356" v="492" actId="1076"/>
          <ac:spMkLst>
            <pc:docMk/>
            <pc:sldMk cId="109857222" sldId="256"/>
            <ac:spMk id="26" creationId="{F5392BA3-B01C-22A2-6CF3-D5B8917BFBB1}"/>
          </ac:spMkLst>
        </pc:spChg>
      </pc:sldChg>
    </pc:docChg>
  </pc:docChgLst>
  <pc:docChgLst>
    <pc:chgData name="Parker Booth" userId="S::u1329608@umail.utah.edu::0fdddae9-58b8-49bb-99bd-3886f85b71e6" providerId="AD" clId="Web-{F35448B3-6DEF-3EBD-6D8A-2E190158002F}"/>
    <pc:docChg chg="modSld">
      <pc:chgData name="Parker Booth" userId="S::u1329608@umail.utah.edu::0fdddae9-58b8-49bb-99bd-3886f85b71e6" providerId="AD" clId="Web-{F35448B3-6DEF-3EBD-6D8A-2E190158002F}" dt="2024-04-10T17:40:07.471" v="1023" actId="20577"/>
      <pc:docMkLst>
        <pc:docMk/>
      </pc:docMkLst>
      <pc:sldChg chg="delSp modSp modCm">
        <pc:chgData name="Parker Booth" userId="S::u1329608@umail.utah.edu::0fdddae9-58b8-49bb-99bd-3886f85b71e6" providerId="AD" clId="Web-{F35448B3-6DEF-3EBD-6D8A-2E190158002F}" dt="2024-04-10T17:40:07.471" v="1023" actId="20577"/>
        <pc:sldMkLst>
          <pc:docMk/>
          <pc:sldMk cId="109857222" sldId="256"/>
        </pc:sldMkLst>
        <pc:spChg chg="mod">
          <ac:chgData name="Parker Booth" userId="S::u1329608@umail.utah.edu::0fdddae9-58b8-49bb-99bd-3886f85b71e6" providerId="AD" clId="Web-{F35448B3-6DEF-3EBD-6D8A-2E190158002F}" dt="2024-04-10T17:38:46.246" v="1020" actId="1076"/>
          <ac:spMkLst>
            <pc:docMk/>
            <pc:sldMk cId="109857222" sldId="256"/>
            <ac:spMk id="6" creationId="{C19D8710-5276-2294-6BD3-A7E1270FCAB3}"/>
          </ac:spMkLst>
        </pc:spChg>
        <pc:spChg chg="mod">
          <ac:chgData name="Parker Booth" userId="S::u1329608@umail.utah.edu::0fdddae9-58b8-49bb-99bd-3886f85b71e6" providerId="AD" clId="Web-{F35448B3-6DEF-3EBD-6D8A-2E190158002F}" dt="2024-04-10T17:38:41.715" v="1018" actId="20577"/>
          <ac:spMkLst>
            <pc:docMk/>
            <pc:sldMk cId="109857222" sldId="256"/>
            <ac:spMk id="7" creationId="{0DC4652C-F3AD-36A6-E439-A57BE2E6E94D}"/>
          </ac:spMkLst>
        </pc:spChg>
        <pc:spChg chg="mod">
          <ac:chgData name="Parker Booth" userId="S::u1329608@umail.utah.edu::0fdddae9-58b8-49bb-99bd-3886f85b71e6" providerId="AD" clId="Web-{F35448B3-6DEF-3EBD-6D8A-2E190158002F}" dt="2024-04-10T17:14:38.094" v="303" actId="20577"/>
          <ac:spMkLst>
            <pc:docMk/>
            <pc:sldMk cId="109857222" sldId="256"/>
            <ac:spMk id="9" creationId="{BEA999C9-DEBF-BD43-F852-B087D489E317}"/>
          </ac:spMkLst>
        </pc:spChg>
        <pc:spChg chg="mod">
          <ac:chgData name="Parker Booth" userId="S::u1329608@umail.utah.edu::0fdddae9-58b8-49bb-99bd-3886f85b71e6" providerId="AD" clId="Web-{F35448B3-6DEF-3EBD-6D8A-2E190158002F}" dt="2024-04-10T17:09:01.804" v="53" actId="20577"/>
          <ac:spMkLst>
            <pc:docMk/>
            <pc:sldMk cId="109857222" sldId="256"/>
            <ac:spMk id="10" creationId="{4DE4620C-3F57-2F7E-4D55-A8563595F904}"/>
          </ac:spMkLst>
        </pc:spChg>
        <pc:spChg chg="mod">
          <ac:chgData name="Parker Booth" userId="S::u1329608@umail.utah.edu::0fdddae9-58b8-49bb-99bd-3886f85b71e6" providerId="AD" clId="Web-{F35448B3-6DEF-3EBD-6D8A-2E190158002F}" dt="2024-04-10T17:13:42.965" v="295" actId="1076"/>
          <ac:spMkLst>
            <pc:docMk/>
            <pc:sldMk cId="109857222" sldId="256"/>
            <ac:spMk id="11" creationId="{27DC3D75-335D-EC86-3FF4-B2983F9BCCF5}"/>
          </ac:spMkLst>
        </pc:spChg>
        <pc:spChg chg="mod">
          <ac:chgData name="Parker Booth" userId="S::u1329608@umail.utah.edu::0fdddae9-58b8-49bb-99bd-3886f85b71e6" providerId="AD" clId="Web-{F35448B3-6DEF-3EBD-6D8A-2E190158002F}" dt="2024-04-10T17:34:27.181" v="842" actId="1076"/>
          <ac:spMkLst>
            <pc:docMk/>
            <pc:sldMk cId="109857222" sldId="256"/>
            <ac:spMk id="18" creationId="{1772FB0A-EA9F-5703-407A-94A3C11D5473}"/>
          </ac:spMkLst>
        </pc:spChg>
        <pc:spChg chg="mod">
          <ac:chgData name="Parker Booth" userId="S::u1329608@umail.utah.edu::0fdddae9-58b8-49bb-99bd-3886f85b71e6" providerId="AD" clId="Web-{F35448B3-6DEF-3EBD-6D8A-2E190158002F}" dt="2024-04-10T17:40:07.471" v="1023" actId="20577"/>
          <ac:spMkLst>
            <pc:docMk/>
            <pc:sldMk cId="109857222" sldId="256"/>
            <ac:spMk id="20" creationId="{041EC1AF-990A-245B-AA3C-4CB9946C1342}"/>
          </ac:spMkLst>
        </pc:spChg>
        <pc:spChg chg="mod">
          <ac:chgData name="Parker Booth" userId="S::u1329608@umail.utah.edu::0fdddae9-58b8-49bb-99bd-3886f85b71e6" providerId="AD" clId="Web-{F35448B3-6DEF-3EBD-6D8A-2E190158002F}" dt="2024-04-10T17:14:21.030" v="298" actId="1076"/>
          <ac:spMkLst>
            <pc:docMk/>
            <pc:sldMk cId="109857222" sldId="256"/>
            <ac:spMk id="21" creationId="{E50090E2-11A8-8F92-1092-671784CF7453}"/>
          </ac:spMkLst>
        </pc:spChg>
        <pc:spChg chg="mod">
          <ac:chgData name="Parker Booth" userId="S::u1329608@umail.utah.edu::0fdddae9-58b8-49bb-99bd-3886f85b71e6" providerId="AD" clId="Web-{F35448B3-6DEF-3EBD-6D8A-2E190158002F}" dt="2024-04-10T17:38:50.497" v="1022" actId="1076"/>
          <ac:spMkLst>
            <pc:docMk/>
            <pc:sldMk cId="109857222" sldId="256"/>
            <ac:spMk id="24" creationId="{8CD78F5A-9DAB-7CFD-D9A7-1C84DF59E9FE}"/>
          </ac:spMkLst>
        </pc:spChg>
        <pc:spChg chg="mod">
          <ac:chgData name="Parker Booth" userId="S::u1329608@umail.utah.edu::0fdddae9-58b8-49bb-99bd-3886f85b71e6" providerId="AD" clId="Web-{F35448B3-6DEF-3EBD-6D8A-2E190158002F}" dt="2024-04-10T17:37:07.255" v="915" actId="1076"/>
          <ac:spMkLst>
            <pc:docMk/>
            <pc:sldMk cId="109857222" sldId="256"/>
            <ac:spMk id="26" creationId="{F5392BA3-B01C-22A2-6CF3-D5B8917BFBB1}"/>
          </ac:spMkLst>
        </pc:spChg>
        <pc:spChg chg="del mod">
          <ac:chgData name="Parker Booth" userId="S::u1329608@umail.utah.edu::0fdddae9-58b8-49bb-99bd-3886f85b71e6" providerId="AD" clId="Web-{F35448B3-6DEF-3EBD-6D8A-2E190158002F}" dt="2024-04-10T17:10:13.778" v="85"/>
          <ac:spMkLst>
            <pc:docMk/>
            <pc:sldMk cId="109857222" sldId="256"/>
            <ac:spMk id="30" creationId="{B869487A-5D06-E1C6-D0EC-4F512BAE7D06}"/>
          </ac:spMkLst>
        </pc:spChg>
        <pc:spChg chg="mod">
          <ac:chgData name="Parker Booth" userId="S::u1329608@umail.utah.edu::0fdddae9-58b8-49bb-99bd-3886f85b71e6" providerId="AD" clId="Web-{F35448B3-6DEF-3EBD-6D8A-2E190158002F}" dt="2024-04-10T17:38:48.184" v="1021" actId="1076"/>
          <ac:spMkLst>
            <pc:docMk/>
            <pc:sldMk cId="109857222" sldId="256"/>
            <ac:spMk id="31" creationId="{BCCD5773-983E-9F72-49BE-A19B4A3B2CDF}"/>
          </ac:spMkLst>
        </pc:spChg>
        <pc:picChg chg="mod">
          <ac:chgData name="Parker Booth" userId="S::u1329608@umail.utah.edu::0fdddae9-58b8-49bb-99bd-3886f85b71e6" providerId="AD" clId="Web-{F35448B3-6DEF-3EBD-6D8A-2E190158002F}" dt="2024-04-10T17:38:43.340" v="1019" actId="1076"/>
          <ac:picMkLst>
            <pc:docMk/>
            <pc:sldMk cId="109857222" sldId="256"/>
            <ac:picMk id="2" creationId="{174C1DAA-2B76-3407-6FC8-F7CA05892353}"/>
          </ac:picMkLst>
        </pc:picChg>
        <pc:picChg chg="mod">
          <ac:chgData name="Parker Booth" userId="S::u1329608@umail.utah.edu::0fdddae9-58b8-49bb-99bd-3886f85b71e6" providerId="AD" clId="Web-{F35448B3-6DEF-3EBD-6D8A-2E190158002F}" dt="2024-04-10T17:14:54.892" v="308" actId="1076"/>
          <ac:picMkLst>
            <pc:docMk/>
            <pc:sldMk cId="109857222" sldId="256"/>
            <ac:picMk id="29" creationId="{46CF9E9E-71D4-BB9D-5F9C-F6988B5AAA7B}"/>
          </ac:picMkLst>
        </pc:picChg>
      </pc:sldChg>
    </pc:docChg>
  </pc:docChgLst>
  <pc:docChgLst>
    <pc:chgData name="Parker Booth" userId="S::u1329608@umail.utah.edu::0fdddae9-58b8-49bb-99bd-3886f85b71e6" providerId="AD" clId="Web-{7BDDC5C4-61BC-96E8-1846-4858184D9743}"/>
    <pc:docChg chg="modSld">
      <pc:chgData name="Parker Booth" userId="S::u1329608@umail.utah.edu::0fdddae9-58b8-49bb-99bd-3886f85b71e6" providerId="AD" clId="Web-{7BDDC5C4-61BC-96E8-1846-4858184D9743}" dt="2024-04-10T17:04:43.440" v="70" actId="20577"/>
      <pc:docMkLst>
        <pc:docMk/>
      </pc:docMkLst>
      <pc:sldChg chg="modSp">
        <pc:chgData name="Parker Booth" userId="S::u1329608@umail.utah.edu::0fdddae9-58b8-49bb-99bd-3886f85b71e6" providerId="AD" clId="Web-{7BDDC5C4-61BC-96E8-1846-4858184D9743}" dt="2024-04-10T17:04:43.440" v="70" actId="20577"/>
        <pc:sldMkLst>
          <pc:docMk/>
          <pc:sldMk cId="109857222" sldId="256"/>
        </pc:sldMkLst>
        <pc:spChg chg="mod">
          <ac:chgData name="Parker Booth" userId="S::u1329608@umail.utah.edu::0fdddae9-58b8-49bb-99bd-3886f85b71e6" providerId="AD" clId="Web-{7BDDC5C4-61BC-96E8-1846-4858184D9743}" dt="2024-04-10T17:04:43.440" v="70" actId="20577"/>
          <ac:spMkLst>
            <pc:docMk/>
            <pc:sldMk cId="109857222" sldId="256"/>
            <ac:spMk id="20" creationId="{041EC1AF-990A-245B-AA3C-4CB9946C1342}"/>
          </ac:spMkLst>
        </pc:spChg>
      </pc:sldChg>
    </pc:docChg>
  </pc:docChgLst>
  <pc:docChgLst>
    <pc:chgData name="Anna Cruse" userId="62070629-e228-4e39-b2b7-c6f6f16da56d" providerId="ADAL" clId="{C88FFFCC-A03E-4C8E-9E79-BF04FEB5ACBF}"/>
    <pc:docChg chg="modSld">
      <pc:chgData name="Anna Cruse" userId="62070629-e228-4e39-b2b7-c6f6f16da56d" providerId="ADAL" clId="{C88FFFCC-A03E-4C8E-9E79-BF04FEB5ACBF}" dt="2024-04-09T14:25:45.522" v="57"/>
      <pc:docMkLst>
        <pc:docMk/>
      </pc:docMkLst>
      <pc:sldChg chg="modSp addCm modCm">
        <pc:chgData name="Anna Cruse" userId="62070629-e228-4e39-b2b7-c6f6f16da56d" providerId="ADAL" clId="{C88FFFCC-A03E-4C8E-9E79-BF04FEB5ACBF}" dt="2024-04-09T14:25:45.522" v="57"/>
        <pc:sldMkLst>
          <pc:docMk/>
          <pc:sldMk cId="109857222" sldId="256"/>
        </pc:sldMkLst>
        <pc:spChg chg="mod">
          <ac:chgData name="Anna Cruse" userId="62070629-e228-4e39-b2b7-c6f6f16da56d" providerId="ADAL" clId="{C88FFFCC-A03E-4C8E-9E79-BF04FEB5ACBF}" dt="2024-04-09T14:18:27.240" v="27" actId="14100"/>
          <ac:spMkLst>
            <pc:docMk/>
            <pc:sldMk cId="109857222" sldId="256"/>
            <ac:spMk id="5" creationId="{34F7384A-0265-CE0E-5AF9-40C5388269B2}"/>
          </ac:spMkLst>
        </pc:spChg>
        <pc:spChg chg="mod">
          <ac:chgData name="Anna Cruse" userId="62070629-e228-4e39-b2b7-c6f6f16da56d" providerId="ADAL" clId="{C88FFFCC-A03E-4C8E-9E79-BF04FEB5ACBF}" dt="2024-04-09T14:17:38.471" v="20" actId="14100"/>
          <ac:spMkLst>
            <pc:docMk/>
            <pc:sldMk cId="109857222" sldId="256"/>
            <ac:spMk id="8" creationId="{E16FCFBA-A4A3-443A-29C2-C4741EC14272}"/>
          </ac:spMkLst>
        </pc:spChg>
        <pc:spChg chg="mod">
          <ac:chgData name="Anna Cruse" userId="62070629-e228-4e39-b2b7-c6f6f16da56d" providerId="ADAL" clId="{C88FFFCC-A03E-4C8E-9E79-BF04FEB5ACBF}" dt="2024-04-09T14:17:58.207" v="23" actId="14100"/>
          <ac:spMkLst>
            <pc:docMk/>
            <pc:sldMk cId="109857222" sldId="256"/>
            <ac:spMk id="17" creationId="{025EFE9A-5976-0923-FC10-A130BD350AC7}"/>
          </ac:spMkLst>
        </pc:spChg>
        <pc:spChg chg="mod">
          <ac:chgData name="Anna Cruse" userId="62070629-e228-4e39-b2b7-c6f6f16da56d" providerId="ADAL" clId="{C88FFFCC-A03E-4C8E-9E79-BF04FEB5ACBF}" dt="2024-04-09T14:18:08.279" v="25" actId="14100"/>
          <ac:spMkLst>
            <pc:docMk/>
            <pc:sldMk cId="109857222" sldId="256"/>
            <ac:spMk id="18" creationId="{1772FB0A-EA9F-5703-407A-94A3C11D5473}"/>
          </ac:spMkLst>
        </pc:spChg>
        <pc:spChg chg="mod">
          <ac:chgData name="Anna Cruse" userId="62070629-e228-4e39-b2b7-c6f6f16da56d" providerId="ADAL" clId="{C88FFFCC-A03E-4C8E-9E79-BF04FEB5ACBF}" dt="2024-04-09T14:17:46.151" v="22" actId="14100"/>
          <ac:spMkLst>
            <pc:docMk/>
            <pc:sldMk cId="109857222" sldId="256"/>
            <ac:spMk id="19" creationId="{3E861869-C46D-F7DF-0533-F61F2ECB01A4}"/>
          </ac:spMkLst>
        </pc:spChg>
        <pc:spChg chg="mod">
          <ac:chgData name="Anna Cruse" userId="62070629-e228-4e39-b2b7-c6f6f16da56d" providerId="ADAL" clId="{C88FFFCC-A03E-4C8E-9E79-BF04FEB5ACBF}" dt="2024-04-09T14:18:15.783" v="26" actId="14100"/>
          <ac:spMkLst>
            <pc:docMk/>
            <pc:sldMk cId="109857222" sldId="256"/>
            <ac:spMk id="23" creationId="{B7264FC9-1B73-84C9-6AAA-E2487E3CB4F2}"/>
          </ac:spMkLst>
        </pc:spChg>
        <pc:spChg chg="mod">
          <ac:chgData name="Anna Cruse" userId="62070629-e228-4e39-b2b7-c6f6f16da56d" providerId="ADAL" clId="{C88FFFCC-A03E-4C8E-9E79-BF04FEB5ACBF}" dt="2024-04-09T14:18:02.328" v="24" actId="14100"/>
          <ac:spMkLst>
            <pc:docMk/>
            <pc:sldMk cId="109857222" sldId="256"/>
            <ac:spMk id="30" creationId="{B869487A-5D06-E1C6-D0EC-4F512BAE7D06}"/>
          </ac:spMkLst>
        </pc:spChg>
        <pc:picChg chg="mod">
          <ac:chgData name="Anna Cruse" userId="62070629-e228-4e39-b2b7-c6f6f16da56d" providerId="ADAL" clId="{C88FFFCC-A03E-4C8E-9E79-BF04FEB5ACBF}" dt="2024-04-09T14:18:34.488" v="35" actId="1035"/>
          <ac:picMkLst>
            <pc:docMk/>
            <pc:sldMk cId="109857222" sldId="256"/>
            <ac:picMk id="12" creationId="{86A6ABBA-9212-222E-9293-44FD4AA211C4}"/>
          </ac:picMkLst>
        </pc:picChg>
        <pc:picChg chg="mod">
          <ac:chgData name="Anna Cruse" userId="62070629-e228-4e39-b2b7-c6f6f16da56d" providerId="ADAL" clId="{C88FFFCC-A03E-4C8E-9E79-BF04FEB5ACBF}" dt="2024-04-09T14:18:31.023" v="31" actId="1035"/>
          <ac:picMkLst>
            <pc:docMk/>
            <pc:sldMk cId="109857222" sldId="256"/>
            <ac:picMk id="14" creationId="{F42F085D-5671-2AA5-C7F4-48A520E8169B}"/>
          </ac:picMkLst>
        </pc:picChg>
      </pc:sldChg>
    </pc:docChg>
  </pc:docChgLst>
  <pc:docChgLst>
    <pc:chgData name="Gretchen Thompson" userId="S::u6048305@umail.utah.edu::30ad7e5e-7599-4aef-8ad6-27b99484eb85" providerId="AD" clId="Web-{92EBF012-607A-487E-99D6-958105518855}"/>
    <pc:docChg chg="">
      <pc:chgData name="Gretchen Thompson" userId="S::u6048305@umail.utah.edu::30ad7e5e-7599-4aef-8ad6-27b99484eb85" providerId="AD" clId="Web-{92EBF012-607A-487E-99D6-958105518855}" dt="2024-04-09T19:03:57.327" v="14"/>
      <pc:docMkLst>
        <pc:docMk/>
      </pc:docMkLst>
      <pc:sldChg chg="addCm">
        <pc:chgData name="Gretchen Thompson" userId="S::u6048305@umail.utah.edu::30ad7e5e-7599-4aef-8ad6-27b99484eb85" providerId="AD" clId="Web-{92EBF012-607A-487E-99D6-958105518855}" dt="2024-04-09T19:03:57.327" v="14"/>
        <pc:sldMkLst>
          <pc:docMk/>
          <pc:sldMk cId="109857222" sldId="256"/>
        </pc:sldMkLst>
      </pc:sldChg>
    </pc:docChg>
  </pc:docChgLst>
  <pc:docChgLst>
    <pc:chgData name="Parker Booth" userId="S::u1329608@umail.utah.edu::0fdddae9-58b8-49bb-99bd-3886f85b71e6" providerId="AD" clId="Web-{B505FEA4-BA31-CEE9-BFF4-9043B0B99097}"/>
    <pc:docChg chg="modSld">
      <pc:chgData name="Parker Booth" userId="S::u1329608@umail.utah.edu::0fdddae9-58b8-49bb-99bd-3886f85b71e6" providerId="AD" clId="Web-{B505FEA4-BA31-CEE9-BFF4-9043B0B99097}" dt="2024-04-09T19:31:01.239" v="2" actId="1076"/>
      <pc:docMkLst>
        <pc:docMk/>
      </pc:docMkLst>
      <pc:sldChg chg="modSp">
        <pc:chgData name="Parker Booth" userId="S::u1329608@umail.utah.edu::0fdddae9-58b8-49bb-99bd-3886f85b71e6" providerId="AD" clId="Web-{B505FEA4-BA31-CEE9-BFF4-9043B0B99097}" dt="2024-04-09T19:31:01.239" v="2" actId="1076"/>
        <pc:sldMkLst>
          <pc:docMk/>
          <pc:sldMk cId="109857222" sldId="256"/>
        </pc:sldMkLst>
        <pc:spChg chg="mod">
          <ac:chgData name="Parker Booth" userId="S::u1329608@umail.utah.edu::0fdddae9-58b8-49bb-99bd-3886f85b71e6" providerId="AD" clId="Web-{B505FEA4-BA31-CEE9-BFF4-9043B0B99097}" dt="2024-04-09T19:31:01.239" v="2" actId="1076"/>
          <ac:spMkLst>
            <pc:docMk/>
            <pc:sldMk cId="109857222" sldId="256"/>
            <ac:spMk id="11" creationId="{27DC3D75-335D-EC86-3FF4-B2983F9BCCF5}"/>
          </ac:spMkLst>
        </pc:spChg>
        <pc:picChg chg="mod">
          <ac:chgData name="Parker Booth" userId="S::u1329608@umail.utah.edu::0fdddae9-58b8-49bb-99bd-3886f85b71e6" providerId="AD" clId="Web-{B505FEA4-BA31-CEE9-BFF4-9043B0B99097}" dt="2024-04-09T19:30:43.098" v="1" actId="14100"/>
          <ac:picMkLst>
            <pc:docMk/>
            <pc:sldMk cId="109857222" sldId="256"/>
            <ac:picMk id="29" creationId="{46CF9E9E-71D4-BB9D-5F9C-F6988B5AAA7B}"/>
          </ac:picMkLst>
        </pc:picChg>
      </pc:sldChg>
    </pc:docChg>
  </pc:docChgLst>
  <pc:docChgLst>
    <pc:chgData name="Parker Booth" userId="S::u1329608@umail.utah.edu::0fdddae9-58b8-49bb-99bd-3886f85b71e6" providerId="AD" clId="Web-{3E39E8E5-9E01-8084-DD7E-7E41940D728A}"/>
    <pc:docChg chg="mod modSld modMainMaster setSldSz">
      <pc:chgData name="Parker Booth" userId="S::u1329608@umail.utah.edu::0fdddae9-58b8-49bb-99bd-3886f85b71e6" providerId="AD" clId="Web-{3E39E8E5-9E01-8084-DD7E-7E41940D728A}" dt="2024-04-05T19:56:59.128" v="977" actId="1076"/>
      <pc:docMkLst>
        <pc:docMk/>
      </pc:docMkLst>
      <pc:sldChg chg="addSp delSp modSp">
        <pc:chgData name="Parker Booth" userId="S::u1329608@umail.utah.edu::0fdddae9-58b8-49bb-99bd-3886f85b71e6" providerId="AD" clId="Web-{3E39E8E5-9E01-8084-DD7E-7E41940D728A}" dt="2024-04-05T19:56:59.128" v="977" actId="1076"/>
        <pc:sldMkLst>
          <pc:docMk/>
          <pc:sldMk cId="109857222" sldId="256"/>
        </pc:sldMkLst>
        <pc:spChg chg="del">
          <ac:chgData name="Parker Booth" userId="S::u1329608@umail.utah.edu::0fdddae9-58b8-49bb-99bd-3886f85b71e6" providerId="AD" clId="Web-{3E39E8E5-9E01-8084-DD7E-7E41940D728A}" dt="2024-04-05T17:05:51.947" v="0"/>
          <ac:spMkLst>
            <pc:docMk/>
            <pc:sldMk cId="109857222" sldId="256"/>
            <ac:spMk id="2" creationId="{00000000-0000-0000-0000-000000000000}"/>
          </ac:spMkLst>
        </pc:spChg>
        <pc:spChg chg="del">
          <ac:chgData name="Parker Booth" userId="S::u1329608@umail.utah.edu::0fdddae9-58b8-49bb-99bd-3886f85b71e6" providerId="AD" clId="Web-{3E39E8E5-9E01-8084-DD7E-7E41940D728A}" dt="2024-04-05T17:05:54.712" v="1"/>
          <ac:spMkLst>
            <pc:docMk/>
            <pc:sldMk cId="109857222" sldId="256"/>
            <ac:spMk id="3" creationId="{00000000-0000-0000-0000-000000000000}"/>
          </ac:spMkLst>
        </pc:spChg>
        <pc:spChg chg="add del">
          <ac:chgData name="Parker Booth" userId="S::u1329608@umail.utah.edu::0fdddae9-58b8-49bb-99bd-3886f85b71e6" providerId="AD" clId="Web-{3E39E8E5-9E01-8084-DD7E-7E41940D728A}" dt="2024-04-05T19:51:58.101" v="538"/>
          <ac:spMkLst>
            <pc:docMk/>
            <pc:sldMk cId="109857222" sldId="256"/>
            <ac:spMk id="3" creationId="{7E7A5CEE-018A-DFFE-3613-B20568317B6F}"/>
          </ac:spMkLst>
        </pc:spChg>
        <pc:spChg chg="mod">
          <ac:chgData name="Parker Booth" userId="S::u1329608@umail.utah.edu::0fdddae9-58b8-49bb-99bd-3886f85b71e6" providerId="AD" clId="Web-{3E39E8E5-9E01-8084-DD7E-7E41940D728A}" dt="2024-04-05T18:42:58.094" v="448"/>
          <ac:spMkLst>
            <pc:docMk/>
            <pc:sldMk cId="109857222" sldId="256"/>
            <ac:spMk id="3" creationId="{95610034-6661-D1B4-A68B-C3C80AF48A2E}"/>
          </ac:spMkLst>
        </pc:spChg>
        <pc:spChg chg="add del mod">
          <ac:chgData name="Parker Booth" userId="S::u1329608@umail.utah.edu::0fdddae9-58b8-49bb-99bd-3886f85b71e6" providerId="AD" clId="Web-{3E39E8E5-9E01-8084-DD7E-7E41940D728A}" dt="2024-04-05T17:13:45.089" v="32"/>
          <ac:spMkLst>
            <pc:docMk/>
            <pc:sldMk cId="109857222" sldId="256"/>
            <ac:spMk id="4" creationId="{BB24AF9B-A80C-9D34-5CD7-AA6F3AB6E6E1}"/>
          </ac:spMkLst>
        </pc:spChg>
        <pc:spChg chg="add mod">
          <ac:chgData name="Parker Booth" userId="S::u1329608@umail.utah.edu::0fdddae9-58b8-49bb-99bd-3886f85b71e6" providerId="AD" clId="Web-{3E39E8E5-9E01-8084-DD7E-7E41940D728A}" dt="2024-04-05T19:42:11.174" v="500" actId="20577"/>
          <ac:spMkLst>
            <pc:docMk/>
            <pc:sldMk cId="109857222" sldId="256"/>
            <ac:spMk id="5" creationId="{34F7384A-0265-CE0E-5AF9-40C5388269B2}"/>
          </ac:spMkLst>
        </pc:spChg>
        <pc:spChg chg="add mod">
          <ac:chgData name="Parker Booth" userId="S::u1329608@umail.utah.edu::0fdddae9-58b8-49bb-99bd-3886f85b71e6" providerId="AD" clId="Web-{3E39E8E5-9E01-8084-DD7E-7E41940D728A}" dt="2024-04-05T19:55:17.171" v="914" actId="1076"/>
          <ac:spMkLst>
            <pc:docMk/>
            <pc:sldMk cId="109857222" sldId="256"/>
            <ac:spMk id="6" creationId="{C19D8710-5276-2294-6BD3-A7E1270FCAB3}"/>
          </ac:spMkLst>
        </pc:spChg>
        <pc:spChg chg="add mod">
          <ac:chgData name="Parker Booth" userId="S::u1329608@umail.utah.edu::0fdddae9-58b8-49bb-99bd-3886f85b71e6" providerId="AD" clId="Web-{3E39E8E5-9E01-8084-DD7E-7E41940D728A}" dt="2024-04-05T19:56:28.580" v="971" actId="20577"/>
          <ac:spMkLst>
            <pc:docMk/>
            <pc:sldMk cId="109857222" sldId="256"/>
            <ac:spMk id="7" creationId="{0DC4652C-F3AD-36A6-E439-A57BE2E6E94D}"/>
          </ac:spMkLst>
        </pc:spChg>
        <pc:spChg chg="add mod">
          <ac:chgData name="Parker Booth" userId="S::u1329608@umail.utah.edu::0fdddae9-58b8-49bb-99bd-3886f85b71e6" providerId="AD" clId="Web-{3E39E8E5-9E01-8084-DD7E-7E41940D728A}" dt="2024-04-05T19:56:26.330" v="969" actId="1076"/>
          <ac:spMkLst>
            <pc:docMk/>
            <pc:sldMk cId="109857222" sldId="256"/>
            <ac:spMk id="8" creationId="{E16FCFBA-A4A3-443A-29C2-C4741EC14272}"/>
          </ac:spMkLst>
        </pc:spChg>
        <pc:spChg chg="add del mod">
          <ac:chgData name="Parker Booth" userId="S::u1329608@umail.utah.edu::0fdddae9-58b8-49bb-99bd-3886f85b71e6" providerId="AD" clId="Web-{3E39E8E5-9E01-8084-DD7E-7E41940D728A}" dt="2024-04-05T17:21:37.653" v="99"/>
          <ac:spMkLst>
            <pc:docMk/>
            <pc:sldMk cId="109857222" sldId="256"/>
            <ac:spMk id="9" creationId="{B9D78065-D99F-0D6B-64E0-60AF389459CF}"/>
          </ac:spMkLst>
        </pc:spChg>
        <pc:spChg chg="add mod">
          <ac:chgData name="Parker Booth" userId="S::u1329608@umail.utah.edu::0fdddae9-58b8-49bb-99bd-3886f85b71e6" providerId="AD" clId="Web-{3E39E8E5-9E01-8084-DD7E-7E41940D728A}" dt="2024-04-05T18:32:45.650" v="442" actId="14100"/>
          <ac:spMkLst>
            <pc:docMk/>
            <pc:sldMk cId="109857222" sldId="256"/>
            <ac:spMk id="10" creationId="{1699EBC6-17E4-D8C3-D67D-33A3A43F1084}"/>
          </ac:spMkLst>
        </pc:spChg>
        <pc:spChg chg="add mod modVis">
          <ac:chgData name="Parker Booth" userId="S::u1329608@umail.utah.edu::0fdddae9-58b8-49bb-99bd-3886f85b71e6" providerId="AD" clId="Web-{3E39E8E5-9E01-8084-DD7E-7E41940D728A}" dt="2024-04-05T18:34:19.981" v="444"/>
          <ac:spMkLst>
            <pc:docMk/>
            <pc:sldMk cId="109857222" sldId="256"/>
            <ac:spMk id="11" creationId="{677DDDD7-84EE-BCCB-81B8-CB4108D3A8FD}"/>
          </ac:spMkLst>
        </pc:spChg>
        <pc:spChg chg="add del mod">
          <ac:chgData name="Parker Booth" userId="S::u1329608@umail.utah.edu::0fdddae9-58b8-49bb-99bd-3886f85b71e6" providerId="AD" clId="Web-{3E39E8E5-9E01-8084-DD7E-7E41940D728A}" dt="2024-04-05T17:29:33.685" v="159"/>
          <ac:spMkLst>
            <pc:docMk/>
            <pc:sldMk cId="109857222" sldId="256"/>
            <ac:spMk id="13" creationId="{42D3F9A1-56AC-F0D2-427E-E9B406BC9F66}"/>
          </ac:spMkLst>
        </pc:spChg>
        <pc:spChg chg="mod">
          <ac:chgData name="Parker Booth" userId="S::u1329608@umail.utah.edu::0fdddae9-58b8-49bb-99bd-3886f85b71e6" providerId="AD" clId="Web-{3E39E8E5-9E01-8084-DD7E-7E41940D728A}" dt="2024-04-05T19:09:20.947" v="457" actId="14100"/>
          <ac:spMkLst>
            <pc:docMk/>
            <pc:sldMk cId="109857222" sldId="256"/>
            <ac:spMk id="13" creationId="{F6259D50-AD96-7F82-CBFA-0021DA35BCD2}"/>
          </ac:spMkLst>
        </pc:spChg>
        <pc:spChg chg="add mod">
          <ac:chgData name="Parker Booth" userId="S::u1329608@umail.utah.edu::0fdddae9-58b8-49bb-99bd-3886f85b71e6" providerId="AD" clId="Web-{3E39E8E5-9E01-8084-DD7E-7E41940D728A}" dt="2024-04-05T18:30:00.738" v="434" actId="1076"/>
          <ac:spMkLst>
            <pc:docMk/>
            <pc:sldMk cId="109857222" sldId="256"/>
            <ac:spMk id="17" creationId="{025EFE9A-5976-0923-FC10-A130BD350AC7}"/>
          </ac:spMkLst>
        </pc:spChg>
        <pc:spChg chg="add mod">
          <ac:chgData name="Parker Booth" userId="S::u1329608@umail.utah.edu::0fdddae9-58b8-49bb-99bd-3886f85b71e6" providerId="AD" clId="Web-{3E39E8E5-9E01-8084-DD7E-7E41940D728A}" dt="2024-04-05T18:22:13.768" v="429" actId="1076"/>
          <ac:spMkLst>
            <pc:docMk/>
            <pc:sldMk cId="109857222" sldId="256"/>
            <ac:spMk id="18" creationId="{1772FB0A-EA9F-5703-407A-94A3C11D5473}"/>
          </ac:spMkLst>
        </pc:spChg>
        <pc:spChg chg="add mod">
          <ac:chgData name="Parker Booth" userId="S::u1329608@umail.utah.edu::0fdddae9-58b8-49bb-99bd-3886f85b71e6" providerId="AD" clId="Web-{3E39E8E5-9E01-8084-DD7E-7E41940D728A}" dt="2024-04-05T19:56:22.955" v="968" actId="1076"/>
          <ac:spMkLst>
            <pc:docMk/>
            <pc:sldMk cId="109857222" sldId="256"/>
            <ac:spMk id="19" creationId="{3E861869-C46D-F7DF-0533-F61F2ECB01A4}"/>
          </ac:spMkLst>
        </pc:spChg>
        <pc:spChg chg="mod ord">
          <ac:chgData name="Parker Booth" userId="S::u1329608@umail.utah.edu::0fdddae9-58b8-49bb-99bd-3886f85b71e6" providerId="AD" clId="Web-{3E39E8E5-9E01-8084-DD7E-7E41940D728A}" dt="2024-04-05T19:55:41" v="918"/>
          <ac:spMkLst>
            <pc:docMk/>
            <pc:sldMk cId="109857222" sldId="256"/>
            <ac:spMk id="21" creationId="{E50090E2-11A8-8F92-1092-671784CF7453}"/>
          </ac:spMkLst>
        </pc:spChg>
        <pc:spChg chg="add mod">
          <ac:chgData name="Parker Booth" userId="S::u1329608@umail.utah.edu::0fdddae9-58b8-49bb-99bd-3886f85b71e6" providerId="AD" clId="Web-{3E39E8E5-9E01-8084-DD7E-7E41940D728A}" dt="2024-04-05T18:04:21.120" v="372" actId="1076"/>
          <ac:spMkLst>
            <pc:docMk/>
            <pc:sldMk cId="109857222" sldId="256"/>
            <ac:spMk id="23" creationId="{B7264FC9-1B73-84C9-6AAA-E2487E3CB4F2}"/>
          </ac:spMkLst>
        </pc:spChg>
        <pc:spChg chg="mod">
          <ac:chgData name="Parker Booth" userId="S::u1329608@umail.utah.edu::0fdddae9-58b8-49bb-99bd-3886f85b71e6" providerId="AD" clId="Web-{3E39E8E5-9E01-8084-DD7E-7E41940D728A}" dt="2024-04-05T19:52:46.181" v="539" actId="20577"/>
          <ac:spMkLst>
            <pc:docMk/>
            <pc:sldMk cId="109857222" sldId="256"/>
            <ac:spMk id="25" creationId="{C9D40000-0665-4242-550E-E9234B725914}"/>
          </ac:spMkLst>
        </pc:spChg>
        <pc:spChg chg="add mod">
          <ac:chgData name="Parker Booth" userId="S::u1329608@umail.utah.edu::0fdddae9-58b8-49bb-99bd-3886f85b71e6" providerId="AD" clId="Web-{3E39E8E5-9E01-8084-DD7E-7E41940D728A}" dt="2024-04-05T18:05:34.263" v="383" actId="20577"/>
          <ac:spMkLst>
            <pc:docMk/>
            <pc:sldMk cId="109857222" sldId="256"/>
            <ac:spMk id="30" creationId="{B869487A-5D06-E1C6-D0EC-4F512BAE7D06}"/>
          </ac:spMkLst>
        </pc:spChg>
        <pc:spChg chg="add mod ord">
          <ac:chgData name="Parker Booth" userId="S::u1329608@umail.utah.edu::0fdddae9-58b8-49bb-99bd-3886f85b71e6" providerId="AD" clId="Web-{3E39E8E5-9E01-8084-DD7E-7E41940D728A}" dt="2024-04-05T19:55:44.750" v="919"/>
          <ac:spMkLst>
            <pc:docMk/>
            <pc:sldMk cId="109857222" sldId="256"/>
            <ac:spMk id="31" creationId="{BCCD5773-983E-9F72-49BE-A19B4A3B2CDF}"/>
          </ac:spMkLst>
        </pc:spChg>
        <pc:spChg chg="add del">
          <ac:chgData name="Parker Booth" userId="S::u1329608@umail.utah.edu::0fdddae9-58b8-49bb-99bd-3886f85b71e6" providerId="AD" clId="Web-{3E39E8E5-9E01-8084-DD7E-7E41940D728A}" dt="2024-04-05T18:21:07.109" v="418"/>
          <ac:spMkLst>
            <pc:docMk/>
            <pc:sldMk cId="109857222" sldId="256"/>
            <ac:spMk id="33" creationId="{A788503B-E87B-8C87-2746-66F2F8D24C86}"/>
          </ac:spMkLst>
        </pc:spChg>
        <pc:picChg chg="add del mod">
          <ac:chgData name="Parker Booth" userId="S::u1329608@umail.utah.edu::0fdddae9-58b8-49bb-99bd-3886f85b71e6" providerId="AD" clId="Web-{3E39E8E5-9E01-8084-DD7E-7E41940D728A}" dt="2024-04-05T19:24:54.434" v="483"/>
          <ac:picMkLst>
            <pc:docMk/>
            <pc:sldMk cId="109857222" sldId="256"/>
            <ac:picMk id="2" creationId="{05943248-1302-0FB4-9DCA-6E74F073420F}"/>
          </ac:picMkLst>
        </pc:picChg>
        <pc:picChg chg="add mod">
          <ac:chgData name="Parker Booth" userId="S::u1329608@umail.utah.edu::0fdddae9-58b8-49bb-99bd-3886f85b71e6" providerId="AD" clId="Web-{3E39E8E5-9E01-8084-DD7E-7E41940D728A}" dt="2024-04-05T19:55:50.329" v="920" actId="1076"/>
          <ac:picMkLst>
            <pc:docMk/>
            <pc:sldMk cId="109857222" sldId="256"/>
            <ac:picMk id="2" creationId="{174C1DAA-2B76-3407-6FC8-F7CA05892353}"/>
          </ac:picMkLst>
        </pc:picChg>
        <pc:picChg chg="add del mod">
          <ac:chgData name="Parker Booth" userId="S::u1329608@umail.utah.edu::0fdddae9-58b8-49bb-99bd-3886f85b71e6" providerId="AD" clId="Web-{3E39E8E5-9E01-8084-DD7E-7E41940D728A}" dt="2024-04-05T19:25:27.935" v="487"/>
          <ac:picMkLst>
            <pc:docMk/>
            <pc:sldMk cId="109857222" sldId="256"/>
            <ac:picMk id="3" creationId="{278C3BCC-5EC4-5C8C-3534-2448138B49B4}"/>
          </ac:picMkLst>
        </pc:picChg>
        <pc:picChg chg="add mod">
          <ac:chgData name="Parker Booth" userId="S::u1329608@umail.utah.edu::0fdddae9-58b8-49bb-99bd-3886f85b71e6" providerId="AD" clId="Web-{3E39E8E5-9E01-8084-DD7E-7E41940D728A}" dt="2024-04-05T19:56:59.128" v="977" actId="1076"/>
          <ac:picMkLst>
            <pc:docMk/>
            <pc:sldMk cId="109857222" sldId="256"/>
            <ac:picMk id="4" creationId="{1C6D550B-B66C-D58A-224D-3503747F631C}"/>
          </ac:picMkLst>
        </pc:picChg>
        <pc:picChg chg="add mod">
          <ac:chgData name="Parker Booth" userId="S::u1329608@umail.utah.edu::0fdddae9-58b8-49bb-99bd-3886f85b71e6" providerId="AD" clId="Web-{3E39E8E5-9E01-8084-DD7E-7E41940D728A}" dt="2024-04-05T17:39:51.161" v="269"/>
          <ac:picMkLst>
            <pc:docMk/>
            <pc:sldMk cId="109857222" sldId="256"/>
            <ac:picMk id="12" creationId="{86A6ABBA-9212-222E-9293-44FD4AA211C4}"/>
          </ac:picMkLst>
        </pc:picChg>
        <pc:picChg chg="add mod">
          <ac:chgData name="Parker Booth" userId="S::u1329608@umail.utah.edu::0fdddae9-58b8-49bb-99bd-3886f85b71e6" providerId="AD" clId="Web-{3E39E8E5-9E01-8084-DD7E-7E41940D728A}" dt="2024-04-05T19:38:52.823" v="498"/>
          <ac:picMkLst>
            <pc:docMk/>
            <pc:sldMk cId="109857222" sldId="256"/>
            <ac:picMk id="14" creationId="{F42F085D-5671-2AA5-C7F4-48A520E8169B}"/>
          </ac:picMkLst>
        </pc:picChg>
        <pc:picChg chg="add del">
          <ac:chgData name="Parker Booth" userId="S::u1329608@umail.utah.edu::0fdddae9-58b8-49bb-99bd-3886f85b71e6" providerId="AD" clId="Web-{3E39E8E5-9E01-8084-DD7E-7E41940D728A}" dt="2024-04-05T17:33:25.006" v="219"/>
          <ac:picMkLst>
            <pc:docMk/>
            <pc:sldMk cId="109857222" sldId="256"/>
            <ac:picMk id="15" creationId="{459B2F34-91AA-1B70-FED1-1760221E399E}"/>
          </ac:picMkLst>
        </pc:picChg>
        <pc:picChg chg="add del">
          <ac:chgData name="Parker Booth" userId="S::u1329608@umail.utah.edu::0fdddae9-58b8-49bb-99bd-3886f85b71e6" providerId="AD" clId="Web-{3E39E8E5-9E01-8084-DD7E-7E41940D728A}" dt="2024-04-05T17:33:30.569" v="221"/>
          <ac:picMkLst>
            <pc:docMk/>
            <pc:sldMk cId="109857222" sldId="256"/>
            <ac:picMk id="16" creationId="{C2C63319-F002-A14D-F90D-E65EC9963741}"/>
          </ac:picMkLst>
        </pc:picChg>
        <pc:picChg chg="add del mod">
          <ac:chgData name="Parker Booth" userId="S::u1329608@umail.utah.edu::0fdddae9-58b8-49bb-99bd-3886f85b71e6" providerId="AD" clId="Web-{3E39E8E5-9E01-8084-DD7E-7E41940D728A}" dt="2024-04-05T17:47:46.334" v="304"/>
          <ac:picMkLst>
            <pc:docMk/>
            <pc:sldMk cId="109857222" sldId="256"/>
            <ac:picMk id="20" creationId="{D4E46C83-EDB8-F390-0A30-C97DE848BB2A}"/>
          </ac:picMkLst>
        </pc:picChg>
        <pc:picChg chg="add del mod">
          <ac:chgData name="Parker Booth" userId="S::u1329608@umail.utah.edu::0fdddae9-58b8-49bb-99bd-3886f85b71e6" providerId="AD" clId="Web-{3E39E8E5-9E01-8084-DD7E-7E41940D728A}" dt="2024-04-05T17:48:08.725" v="307"/>
          <ac:picMkLst>
            <pc:docMk/>
            <pc:sldMk cId="109857222" sldId="256"/>
            <ac:picMk id="21" creationId="{C45CF91D-F130-F352-136E-9D90327BD1A8}"/>
          </ac:picMkLst>
        </pc:picChg>
        <pc:picChg chg="add mod">
          <ac:chgData name="Parker Booth" userId="S::u1329608@umail.utah.edu::0fdddae9-58b8-49bb-99bd-3886f85b71e6" providerId="AD" clId="Web-{3E39E8E5-9E01-8084-DD7E-7E41940D728A}" dt="2024-04-05T18:21:09.937" v="419" actId="1076"/>
          <ac:picMkLst>
            <pc:docMk/>
            <pc:sldMk cId="109857222" sldId="256"/>
            <ac:picMk id="22" creationId="{DDF4557C-5E89-68EC-29D2-A0862BF9CB07}"/>
          </ac:picMkLst>
        </pc:picChg>
        <pc:picChg chg="add del mod">
          <ac:chgData name="Parker Booth" userId="S::u1329608@umail.utah.edu::0fdddae9-58b8-49bb-99bd-3886f85b71e6" providerId="AD" clId="Web-{3E39E8E5-9E01-8084-DD7E-7E41940D728A}" dt="2024-04-05T17:49:53.635" v="337"/>
          <ac:picMkLst>
            <pc:docMk/>
            <pc:sldMk cId="109857222" sldId="256"/>
            <ac:picMk id="24" creationId="{B500DDF2-C5DB-0CD0-D7C0-92D85E3EA341}"/>
          </ac:picMkLst>
        </pc:picChg>
        <pc:picChg chg="add del mod">
          <ac:chgData name="Parker Booth" userId="S::u1329608@umail.utah.edu::0fdddae9-58b8-49bb-99bd-3886f85b71e6" providerId="AD" clId="Web-{3E39E8E5-9E01-8084-DD7E-7E41940D728A}" dt="2024-04-05T17:49:49.088" v="336"/>
          <ac:picMkLst>
            <pc:docMk/>
            <pc:sldMk cId="109857222" sldId="256"/>
            <ac:picMk id="25" creationId="{F5C28948-FC3E-9AAB-9BA1-F5EB7586E0C8}"/>
          </ac:picMkLst>
        </pc:picChg>
        <pc:picChg chg="add del mod">
          <ac:chgData name="Parker Booth" userId="S::u1329608@umail.utah.edu::0fdddae9-58b8-49bb-99bd-3886f85b71e6" providerId="AD" clId="Web-{3E39E8E5-9E01-8084-DD7E-7E41940D728A}" dt="2024-04-05T17:49:39.916" v="333"/>
          <ac:picMkLst>
            <pc:docMk/>
            <pc:sldMk cId="109857222" sldId="256"/>
            <ac:picMk id="26" creationId="{3286FD68-9EE5-A08C-76F9-DEDFBE9075B7}"/>
          </ac:picMkLst>
        </pc:picChg>
        <pc:picChg chg="add mod">
          <ac:chgData name="Parker Booth" userId="S::u1329608@umail.utah.edu::0fdddae9-58b8-49bb-99bd-3886f85b71e6" providerId="AD" clId="Web-{3E39E8E5-9E01-8084-DD7E-7E41940D728A}" dt="2024-04-05T19:56:57.112" v="976" actId="1076"/>
          <ac:picMkLst>
            <pc:docMk/>
            <pc:sldMk cId="109857222" sldId="256"/>
            <ac:picMk id="27" creationId="{6CF44C4E-5673-9A21-1BAF-3B3B583F62CE}"/>
          </ac:picMkLst>
        </pc:picChg>
        <pc:picChg chg="add del mod">
          <ac:chgData name="Parker Booth" userId="S::u1329608@umail.utah.edu::0fdddae9-58b8-49bb-99bd-3886f85b71e6" providerId="AD" clId="Web-{3E39E8E5-9E01-8084-DD7E-7E41940D728A}" dt="2024-04-05T18:08:52.661" v="411"/>
          <ac:picMkLst>
            <pc:docMk/>
            <pc:sldMk cId="109857222" sldId="256"/>
            <ac:picMk id="28" creationId="{76363CD9-F9D9-1108-CB88-C1435C2DCE66}"/>
          </ac:picMkLst>
        </pc:picChg>
        <pc:picChg chg="add mod">
          <ac:chgData name="Parker Booth" userId="S::u1329608@umail.utah.edu::0fdddae9-58b8-49bb-99bd-3886f85b71e6" providerId="AD" clId="Web-{3E39E8E5-9E01-8084-DD7E-7E41940D728A}" dt="2024-04-05T18:34:27.263" v="445" actId="1076"/>
          <ac:picMkLst>
            <pc:docMk/>
            <pc:sldMk cId="109857222" sldId="256"/>
            <ac:picMk id="29" creationId="{46CF9E9E-71D4-BB9D-5F9C-F6988B5AAA7B}"/>
          </ac:picMkLst>
        </pc:picChg>
        <pc:picChg chg="add del mod">
          <ac:chgData name="Parker Booth" userId="S::u1329608@umail.utah.edu::0fdddae9-58b8-49bb-99bd-3886f85b71e6" providerId="AD" clId="Web-{3E39E8E5-9E01-8084-DD7E-7E41940D728A}" dt="2024-04-05T18:23:40.818" v="433"/>
          <ac:picMkLst>
            <pc:docMk/>
            <pc:sldMk cId="109857222" sldId="256"/>
            <ac:picMk id="32" creationId="{0FEEBE25-43EC-B99A-137C-BC0B296EA44C}"/>
          </ac:picMkLst>
        </pc:picChg>
        <pc:cxnChg chg="add del mod">
          <ac:chgData name="Parker Booth" userId="S::u1329608@umail.utah.edu::0fdddae9-58b8-49bb-99bd-3886f85b71e6" providerId="AD" clId="Web-{3E39E8E5-9E01-8084-DD7E-7E41940D728A}" dt="2024-04-05T17:15:57.547" v="47"/>
          <ac:cxnSpMkLst>
            <pc:docMk/>
            <pc:sldMk cId="109857222" sldId="256"/>
            <ac:cxnSpMk id="6" creationId="{B7AA108E-1783-2C75-EF3B-5739F734BCDF}"/>
          </ac:cxnSpMkLst>
        </pc:cxnChg>
        <pc:cxnChg chg="add del mod">
          <ac:chgData name="Parker Booth" userId="S::u1329608@umail.utah.edu::0fdddae9-58b8-49bb-99bd-3886f85b71e6" providerId="AD" clId="Web-{3E39E8E5-9E01-8084-DD7E-7E41940D728A}" dt="2024-04-05T17:18:49.428" v="65"/>
          <ac:cxnSpMkLst>
            <pc:docMk/>
            <pc:sldMk cId="109857222" sldId="256"/>
            <ac:cxnSpMk id="7" creationId="{7B8725CE-CA4B-75DB-3E6E-B5BAC1E83CB7}"/>
          </ac:cxnSpMkLst>
        </pc:cxnChg>
        <pc:cxnChg chg="add del mod">
          <ac:chgData name="Parker Booth" userId="S::u1329608@umail.utah.edu::0fdddae9-58b8-49bb-99bd-3886f85b71e6" providerId="AD" clId="Web-{3E39E8E5-9E01-8084-DD7E-7E41940D728A}" dt="2024-04-05T17:18:49.428" v="64"/>
          <ac:cxnSpMkLst>
            <pc:docMk/>
            <pc:sldMk cId="109857222" sldId="256"/>
            <ac:cxnSpMk id="8" creationId="{AAAC10F5-2833-DD5D-DCC5-E78FCE01DA2D}"/>
          </ac:cxnSpMkLst>
        </pc:cxnChg>
      </pc:sldChg>
      <pc:sldMasterChg chg="modSp modSldLayout">
        <pc:chgData name="Parker Booth" userId="S::u1329608@umail.utah.edu::0fdddae9-58b8-49bb-99bd-3886f85b71e6" providerId="AD" clId="Web-{3E39E8E5-9E01-8084-DD7E-7E41940D728A}" dt="2024-04-05T17:39:51.161" v="269"/>
        <pc:sldMasterMkLst>
          <pc:docMk/>
          <pc:sldMasterMk cId="2460954070" sldId="2147483660"/>
        </pc:sldMasterMkLst>
        <pc:spChg chg="mod">
          <ac:chgData name="Parker Booth" userId="S::u1329608@umail.utah.edu::0fdddae9-58b8-49bb-99bd-3886f85b71e6" providerId="AD" clId="Web-{3E39E8E5-9E01-8084-DD7E-7E41940D728A}" dt="2024-04-05T17:39:51.161" v="269"/>
          <ac:spMkLst>
            <pc:docMk/>
            <pc:sldMasterMk cId="2460954070" sldId="2147483660"/>
            <ac:spMk id="2" creationId="{00000000-0000-0000-0000-000000000000}"/>
          </ac:spMkLst>
        </pc:spChg>
        <pc:spChg chg="mod">
          <ac:chgData name="Parker Booth" userId="S::u1329608@umail.utah.edu::0fdddae9-58b8-49bb-99bd-3886f85b71e6" providerId="AD" clId="Web-{3E39E8E5-9E01-8084-DD7E-7E41940D728A}" dt="2024-04-05T17:39:51.161" v="269"/>
          <ac:spMkLst>
            <pc:docMk/>
            <pc:sldMasterMk cId="2460954070" sldId="2147483660"/>
            <ac:spMk id="3" creationId="{00000000-0000-0000-0000-000000000000}"/>
          </ac:spMkLst>
        </pc:spChg>
        <pc:spChg chg="mod">
          <ac:chgData name="Parker Booth" userId="S::u1329608@umail.utah.edu::0fdddae9-58b8-49bb-99bd-3886f85b71e6" providerId="AD" clId="Web-{3E39E8E5-9E01-8084-DD7E-7E41940D728A}" dt="2024-04-05T17:39:51.161" v="269"/>
          <ac:spMkLst>
            <pc:docMk/>
            <pc:sldMasterMk cId="2460954070" sldId="2147483660"/>
            <ac:spMk id="4" creationId="{00000000-0000-0000-0000-000000000000}"/>
          </ac:spMkLst>
        </pc:spChg>
        <pc:spChg chg="mod">
          <ac:chgData name="Parker Booth" userId="S::u1329608@umail.utah.edu::0fdddae9-58b8-49bb-99bd-3886f85b71e6" providerId="AD" clId="Web-{3E39E8E5-9E01-8084-DD7E-7E41940D728A}" dt="2024-04-05T17:39:51.161" v="269"/>
          <ac:spMkLst>
            <pc:docMk/>
            <pc:sldMasterMk cId="2460954070" sldId="2147483660"/>
            <ac:spMk id="5" creationId="{00000000-0000-0000-0000-000000000000}"/>
          </ac:spMkLst>
        </pc:spChg>
        <pc:spChg chg="mod">
          <ac:chgData name="Parker Booth" userId="S::u1329608@umail.utah.edu::0fdddae9-58b8-49bb-99bd-3886f85b71e6" providerId="AD" clId="Web-{3E39E8E5-9E01-8084-DD7E-7E41940D728A}" dt="2024-04-05T17:39:51.161" v="269"/>
          <ac:spMkLst>
            <pc:docMk/>
            <pc:sldMasterMk cId="2460954070" sldId="2147483660"/>
            <ac:spMk id="6" creationId="{00000000-0000-0000-0000-000000000000}"/>
          </ac:spMkLst>
        </pc:spChg>
        <pc:sldLayoutChg chg="modSp">
          <pc:chgData name="Parker Booth" userId="S::u1329608@umail.utah.edu::0fdddae9-58b8-49bb-99bd-3886f85b71e6" providerId="AD" clId="Web-{3E39E8E5-9E01-8084-DD7E-7E41940D728A}" dt="2024-04-05T17:39:51.161" v="269"/>
          <pc:sldLayoutMkLst>
            <pc:docMk/>
            <pc:sldMasterMk cId="2460954070" sldId="2147483660"/>
            <pc:sldLayoutMk cId="2385387890" sldId="2147483661"/>
          </pc:sldLayoutMkLst>
          <pc:spChg chg="mod">
            <ac:chgData name="Parker Booth" userId="S::u1329608@umail.utah.edu::0fdddae9-58b8-49bb-99bd-3886f85b71e6" providerId="AD" clId="Web-{3E39E8E5-9E01-8084-DD7E-7E41940D728A}" dt="2024-04-05T17:39:51.161" v="269"/>
            <ac:spMkLst>
              <pc:docMk/>
              <pc:sldMasterMk cId="2460954070" sldId="2147483660"/>
              <pc:sldLayoutMk cId="2385387890" sldId="2147483661"/>
              <ac:spMk id="2" creationId="{00000000-0000-0000-0000-000000000000}"/>
            </ac:spMkLst>
          </pc:spChg>
          <pc:spChg chg="mod">
            <ac:chgData name="Parker Booth" userId="S::u1329608@umail.utah.edu::0fdddae9-58b8-49bb-99bd-3886f85b71e6" providerId="AD" clId="Web-{3E39E8E5-9E01-8084-DD7E-7E41940D728A}" dt="2024-04-05T17:39:51.161" v="269"/>
            <ac:spMkLst>
              <pc:docMk/>
              <pc:sldMasterMk cId="2460954070" sldId="2147483660"/>
              <pc:sldLayoutMk cId="2385387890" sldId="2147483661"/>
              <ac:spMk id="3" creationId="{00000000-0000-0000-0000-000000000000}"/>
            </ac:spMkLst>
          </pc:spChg>
        </pc:sldLayoutChg>
        <pc:sldLayoutChg chg="modSp">
          <pc:chgData name="Parker Booth" userId="S::u1329608@umail.utah.edu::0fdddae9-58b8-49bb-99bd-3886f85b71e6" providerId="AD" clId="Web-{3E39E8E5-9E01-8084-DD7E-7E41940D728A}" dt="2024-04-05T17:39:51.161" v="269"/>
          <pc:sldLayoutMkLst>
            <pc:docMk/>
            <pc:sldMasterMk cId="2460954070" sldId="2147483660"/>
            <pc:sldLayoutMk cId="2591524520" sldId="2147483663"/>
          </pc:sldLayoutMkLst>
          <pc:spChg chg="mod">
            <ac:chgData name="Parker Booth" userId="S::u1329608@umail.utah.edu::0fdddae9-58b8-49bb-99bd-3886f85b71e6" providerId="AD" clId="Web-{3E39E8E5-9E01-8084-DD7E-7E41940D728A}" dt="2024-04-05T17:39:51.161" v="269"/>
            <ac:spMkLst>
              <pc:docMk/>
              <pc:sldMasterMk cId="2460954070" sldId="2147483660"/>
              <pc:sldLayoutMk cId="2591524520" sldId="2147483663"/>
              <ac:spMk id="2" creationId="{00000000-0000-0000-0000-000000000000}"/>
            </ac:spMkLst>
          </pc:spChg>
          <pc:spChg chg="mod">
            <ac:chgData name="Parker Booth" userId="S::u1329608@umail.utah.edu::0fdddae9-58b8-49bb-99bd-3886f85b71e6" providerId="AD" clId="Web-{3E39E8E5-9E01-8084-DD7E-7E41940D728A}" dt="2024-04-05T17:39:51.161" v="269"/>
            <ac:spMkLst>
              <pc:docMk/>
              <pc:sldMasterMk cId="2460954070" sldId="2147483660"/>
              <pc:sldLayoutMk cId="2591524520" sldId="2147483663"/>
              <ac:spMk id="3" creationId="{00000000-0000-0000-0000-000000000000}"/>
            </ac:spMkLst>
          </pc:spChg>
        </pc:sldLayoutChg>
        <pc:sldLayoutChg chg="modSp">
          <pc:chgData name="Parker Booth" userId="S::u1329608@umail.utah.edu::0fdddae9-58b8-49bb-99bd-3886f85b71e6" providerId="AD" clId="Web-{3E39E8E5-9E01-8084-DD7E-7E41940D728A}" dt="2024-04-05T17:39:51.161" v="269"/>
          <pc:sldLayoutMkLst>
            <pc:docMk/>
            <pc:sldMasterMk cId="2460954070" sldId="2147483660"/>
            <pc:sldLayoutMk cId="1203092039" sldId="2147483664"/>
          </pc:sldLayoutMkLst>
          <pc:spChg chg="mod">
            <ac:chgData name="Parker Booth" userId="S::u1329608@umail.utah.edu::0fdddae9-58b8-49bb-99bd-3886f85b71e6" providerId="AD" clId="Web-{3E39E8E5-9E01-8084-DD7E-7E41940D728A}" dt="2024-04-05T17:39:51.161" v="269"/>
            <ac:spMkLst>
              <pc:docMk/>
              <pc:sldMasterMk cId="2460954070" sldId="2147483660"/>
              <pc:sldLayoutMk cId="1203092039" sldId="2147483664"/>
              <ac:spMk id="3" creationId="{00000000-0000-0000-0000-000000000000}"/>
            </ac:spMkLst>
          </pc:spChg>
          <pc:spChg chg="mod">
            <ac:chgData name="Parker Booth" userId="S::u1329608@umail.utah.edu::0fdddae9-58b8-49bb-99bd-3886f85b71e6" providerId="AD" clId="Web-{3E39E8E5-9E01-8084-DD7E-7E41940D728A}" dt="2024-04-05T17:39:51.161" v="269"/>
            <ac:spMkLst>
              <pc:docMk/>
              <pc:sldMasterMk cId="2460954070" sldId="2147483660"/>
              <pc:sldLayoutMk cId="1203092039" sldId="2147483664"/>
              <ac:spMk id="4" creationId="{00000000-0000-0000-0000-000000000000}"/>
            </ac:spMkLst>
          </pc:spChg>
        </pc:sldLayoutChg>
        <pc:sldLayoutChg chg="modSp">
          <pc:chgData name="Parker Booth" userId="S::u1329608@umail.utah.edu::0fdddae9-58b8-49bb-99bd-3886f85b71e6" providerId="AD" clId="Web-{3E39E8E5-9E01-8084-DD7E-7E41940D728A}" dt="2024-04-05T17:39:51.161" v="269"/>
          <pc:sldLayoutMkLst>
            <pc:docMk/>
            <pc:sldMasterMk cId="2460954070" sldId="2147483660"/>
            <pc:sldLayoutMk cId="3733172339" sldId="2147483665"/>
          </pc:sldLayoutMkLst>
          <pc:spChg chg="mod">
            <ac:chgData name="Parker Booth" userId="S::u1329608@umail.utah.edu::0fdddae9-58b8-49bb-99bd-3886f85b71e6" providerId="AD" clId="Web-{3E39E8E5-9E01-8084-DD7E-7E41940D728A}" dt="2024-04-05T17:39:51.161" v="269"/>
            <ac:spMkLst>
              <pc:docMk/>
              <pc:sldMasterMk cId="2460954070" sldId="2147483660"/>
              <pc:sldLayoutMk cId="3733172339" sldId="2147483665"/>
              <ac:spMk id="2" creationId="{00000000-0000-0000-0000-000000000000}"/>
            </ac:spMkLst>
          </pc:spChg>
          <pc:spChg chg="mod">
            <ac:chgData name="Parker Booth" userId="S::u1329608@umail.utah.edu::0fdddae9-58b8-49bb-99bd-3886f85b71e6" providerId="AD" clId="Web-{3E39E8E5-9E01-8084-DD7E-7E41940D728A}" dt="2024-04-05T17:39:51.161" v="269"/>
            <ac:spMkLst>
              <pc:docMk/>
              <pc:sldMasterMk cId="2460954070" sldId="2147483660"/>
              <pc:sldLayoutMk cId="3733172339" sldId="2147483665"/>
              <ac:spMk id="3" creationId="{00000000-0000-0000-0000-000000000000}"/>
            </ac:spMkLst>
          </pc:spChg>
          <pc:spChg chg="mod">
            <ac:chgData name="Parker Booth" userId="S::u1329608@umail.utah.edu::0fdddae9-58b8-49bb-99bd-3886f85b71e6" providerId="AD" clId="Web-{3E39E8E5-9E01-8084-DD7E-7E41940D728A}" dt="2024-04-05T17:39:51.161" v="269"/>
            <ac:spMkLst>
              <pc:docMk/>
              <pc:sldMasterMk cId="2460954070" sldId="2147483660"/>
              <pc:sldLayoutMk cId="3733172339" sldId="2147483665"/>
              <ac:spMk id="4" creationId="{00000000-0000-0000-0000-000000000000}"/>
            </ac:spMkLst>
          </pc:spChg>
          <pc:spChg chg="mod">
            <ac:chgData name="Parker Booth" userId="S::u1329608@umail.utah.edu::0fdddae9-58b8-49bb-99bd-3886f85b71e6" providerId="AD" clId="Web-{3E39E8E5-9E01-8084-DD7E-7E41940D728A}" dt="2024-04-05T17:39:51.161" v="269"/>
            <ac:spMkLst>
              <pc:docMk/>
              <pc:sldMasterMk cId="2460954070" sldId="2147483660"/>
              <pc:sldLayoutMk cId="3733172339" sldId="2147483665"/>
              <ac:spMk id="5" creationId="{00000000-0000-0000-0000-000000000000}"/>
            </ac:spMkLst>
          </pc:spChg>
          <pc:spChg chg="mod">
            <ac:chgData name="Parker Booth" userId="S::u1329608@umail.utah.edu::0fdddae9-58b8-49bb-99bd-3886f85b71e6" providerId="AD" clId="Web-{3E39E8E5-9E01-8084-DD7E-7E41940D728A}" dt="2024-04-05T17:39:51.161" v="269"/>
            <ac:spMkLst>
              <pc:docMk/>
              <pc:sldMasterMk cId="2460954070" sldId="2147483660"/>
              <pc:sldLayoutMk cId="3733172339" sldId="2147483665"/>
              <ac:spMk id="6" creationId="{00000000-0000-0000-0000-000000000000}"/>
            </ac:spMkLst>
          </pc:spChg>
        </pc:sldLayoutChg>
        <pc:sldLayoutChg chg="modSp">
          <pc:chgData name="Parker Booth" userId="S::u1329608@umail.utah.edu::0fdddae9-58b8-49bb-99bd-3886f85b71e6" providerId="AD" clId="Web-{3E39E8E5-9E01-8084-DD7E-7E41940D728A}" dt="2024-04-05T17:39:51.161" v="269"/>
          <pc:sldLayoutMkLst>
            <pc:docMk/>
            <pc:sldMasterMk cId="2460954070" sldId="2147483660"/>
            <pc:sldLayoutMk cId="3171841454" sldId="2147483668"/>
          </pc:sldLayoutMkLst>
          <pc:spChg chg="mod">
            <ac:chgData name="Parker Booth" userId="S::u1329608@umail.utah.edu::0fdddae9-58b8-49bb-99bd-3886f85b71e6" providerId="AD" clId="Web-{3E39E8E5-9E01-8084-DD7E-7E41940D728A}" dt="2024-04-05T17:39:51.161" v="269"/>
            <ac:spMkLst>
              <pc:docMk/>
              <pc:sldMasterMk cId="2460954070" sldId="2147483660"/>
              <pc:sldLayoutMk cId="3171841454" sldId="2147483668"/>
              <ac:spMk id="2" creationId="{00000000-0000-0000-0000-000000000000}"/>
            </ac:spMkLst>
          </pc:spChg>
          <pc:spChg chg="mod">
            <ac:chgData name="Parker Booth" userId="S::u1329608@umail.utah.edu::0fdddae9-58b8-49bb-99bd-3886f85b71e6" providerId="AD" clId="Web-{3E39E8E5-9E01-8084-DD7E-7E41940D728A}" dt="2024-04-05T17:39:51.161" v="269"/>
            <ac:spMkLst>
              <pc:docMk/>
              <pc:sldMasterMk cId="2460954070" sldId="2147483660"/>
              <pc:sldLayoutMk cId="3171841454" sldId="2147483668"/>
              <ac:spMk id="3" creationId="{00000000-0000-0000-0000-000000000000}"/>
            </ac:spMkLst>
          </pc:spChg>
          <pc:spChg chg="mod">
            <ac:chgData name="Parker Booth" userId="S::u1329608@umail.utah.edu::0fdddae9-58b8-49bb-99bd-3886f85b71e6" providerId="AD" clId="Web-{3E39E8E5-9E01-8084-DD7E-7E41940D728A}" dt="2024-04-05T17:39:51.161" v="269"/>
            <ac:spMkLst>
              <pc:docMk/>
              <pc:sldMasterMk cId="2460954070" sldId="2147483660"/>
              <pc:sldLayoutMk cId="3171841454" sldId="2147483668"/>
              <ac:spMk id="4" creationId="{00000000-0000-0000-0000-000000000000}"/>
            </ac:spMkLst>
          </pc:spChg>
        </pc:sldLayoutChg>
        <pc:sldLayoutChg chg="modSp">
          <pc:chgData name="Parker Booth" userId="S::u1329608@umail.utah.edu::0fdddae9-58b8-49bb-99bd-3886f85b71e6" providerId="AD" clId="Web-{3E39E8E5-9E01-8084-DD7E-7E41940D728A}" dt="2024-04-05T17:39:51.161" v="269"/>
          <pc:sldLayoutMkLst>
            <pc:docMk/>
            <pc:sldMasterMk cId="2460954070" sldId="2147483660"/>
            <pc:sldLayoutMk cId="1718958274" sldId="2147483669"/>
          </pc:sldLayoutMkLst>
          <pc:spChg chg="mod">
            <ac:chgData name="Parker Booth" userId="S::u1329608@umail.utah.edu::0fdddae9-58b8-49bb-99bd-3886f85b71e6" providerId="AD" clId="Web-{3E39E8E5-9E01-8084-DD7E-7E41940D728A}" dt="2024-04-05T17:39:51.161" v="269"/>
            <ac:spMkLst>
              <pc:docMk/>
              <pc:sldMasterMk cId="2460954070" sldId="2147483660"/>
              <pc:sldLayoutMk cId="1718958274" sldId="2147483669"/>
              <ac:spMk id="2" creationId="{00000000-0000-0000-0000-000000000000}"/>
            </ac:spMkLst>
          </pc:spChg>
          <pc:spChg chg="mod">
            <ac:chgData name="Parker Booth" userId="S::u1329608@umail.utah.edu::0fdddae9-58b8-49bb-99bd-3886f85b71e6" providerId="AD" clId="Web-{3E39E8E5-9E01-8084-DD7E-7E41940D728A}" dt="2024-04-05T17:39:51.161" v="269"/>
            <ac:spMkLst>
              <pc:docMk/>
              <pc:sldMasterMk cId="2460954070" sldId="2147483660"/>
              <pc:sldLayoutMk cId="1718958274" sldId="2147483669"/>
              <ac:spMk id="3" creationId="{00000000-0000-0000-0000-000000000000}"/>
            </ac:spMkLst>
          </pc:spChg>
          <pc:spChg chg="mod">
            <ac:chgData name="Parker Booth" userId="S::u1329608@umail.utah.edu::0fdddae9-58b8-49bb-99bd-3886f85b71e6" providerId="AD" clId="Web-{3E39E8E5-9E01-8084-DD7E-7E41940D728A}" dt="2024-04-05T17:39:51.161" v="269"/>
            <ac:spMkLst>
              <pc:docMk/>
              <pc:sldMasterMk cId="2460954070" sldId="2147483660"/>
              <pc:sldLayoutMk cId="1718958274" sldId="2147483669"/>
              <ac:spMk id="4" creationId="{00000000-0000-0000-0000-000000000000}"/>
            </ac:spMkLst>
          </pc:spChg>
        </pc:sldLayoutChg>
        <pc:sldLayoutChg chg="modSp">
          <pc:chgData name="Parker Booth" userId="S::u1329608@umail.utah.edu::0fdddae9-58b8-49bb-99bd-3886f85b71e6" providerId="AD" clId="Web-{3E39E8E5-9E01-8084-DD7E-7E41940D728A}" dt="2024-04-05T17:39:51.161" v="269"/>
          <pc:sldLayoutMkLst>
            <pc:docMk/>
            <pc:sldMasterMk cId="2460954070" sldId="2147483660"/>
            <pc:sldLayoutMk cId="3479445657" sldId="2147483671"/>
          </pc:sldLayoutMkLst>
          <pc:spChg chg="mod">
            <ac:chgData name="Parker Booth" userId="S::u1329608@umail.utah.edu::0fdddae9-58b8-49bb-99bd-3886f85b71e6" providerId="AD" clId="Web-{3E39E8E5-9E01-8084-DD7E-7E41940D728A}" dt="2024-04-05T17:39:51.161" v="269"/>
            <ac:spMkLst>
              <pc:docMk/>
              <pc:sldMasterMk cId="2460954070" sldId="2147483660"/>
              <pc:sldLayoutMk cId="3479445657" sldId="2147483671"/>
              <ac:spMk id="2" creationId="{00000000-0000-0000-0000-000000000000}"/>
            </ac:spMkLst>
          </pc:spChg>
          <pc:spChg chg="mod">
            <ac:chgData name="Parker Booth" userId="S::u1329608@umail.utah.edu::0fdddae9-58b8-49bb-99bd-3886f85b71e6" providerId="AD" clId="Web-{3E39E8E5-9E01-8084-DD7E-7E41940D728A}" dt="2024-04-05T17:39:51.161" v="269"/>
            <ac:spMkLst>
              <pc:docMk/>
              <pc:sldMasterMk cId="2460954070" sldId="2147483660"/>
              <pc:sldLayoutMk cId="3479445657" sldId="2147483671"/>
              <ac:spMk id="3" creationId="{00000000-0000-0000-0000-000000000000}"/>
            </ac:spMkLst>
          </pc:spChg>
        </pc:sldLayoutChg>
      </pc:sldMasterChg>
    </pc:docChg>
  </pc:docChgLst>
  <pc:docChgLst>
    <pc:chgData name="Parker Booth" userId="S::u1329608@umail.utah.edu::0fdddae9-58b8-49bb-99bd-3886f85b71e6" providerId="AD" clId="Web-{BED965C8-697F-7D12-B8D7-CE1F7BA9213E}"/>
    <pc:docChg chg="modSld">
      <pc:chgData name="Parker Booth" userId="S::u1329608@umail.utah.edu::0fdddae9-58b8-49bb-99bd-3886f85b71e6" providerId="AD" clId="Web-{BED965C8-697F-7D12-B8D7-CE1F7BA9213E}" dt="2024-04-10T20:17:22.899" v="86" actId="20577"/>
      <pc:docMkLst>
        <pc:docMk/>
      </pc:docMkLst>
      <pc:sldChg chg="modSp">
        <pc:chgData name="Parker Booth" userId="S::u1329608@umail.utah.edu::0fdddae9-58b8-49bb-99bd-3886f85b71e6" providerId="AD" clId="Web-{BED965C8-697F-7D12-B8D7-CE1F7BA9213E}" dt="2024-04-10T20:17:22.899" v="86" actId="20577"/>
        <pc:sldMkLst>
          <pc:docMk/>
          <pc:sldMk cId="109857222" sldId="256"/>
        </pc:sldMkLst>
        <pc:spChg chg="mod">
          <ac:chgData name="Parker Booth" userId="S::u1329608@umail.utah.edu::0fdddae9-58b8-49bb-99bd-3886f85b71e6" providerId="AD" clId="Web-{BED965C8-697F-7D12-B8D7-CE1F7BA9213E}" dt="2024-04-10T20:17:22.899" v="86" actId="20577"/>
          <ac:spMkLst>
            <pc:docMk/>
            <pc:sldMk cId="109857222" sldId="256"/>
            <ac:spMk id="3" creationId="{DC46D51B-1C41-0866-12CF-CE08BA19377D}"/>
          </ac:spMkLst>
        </pc:spChg>
        <pc:spChg chg="mod">
          <ac:chgData name="Parker Booth" userId="S::u1329608@umail.utah.edu::0fdddae9-58b8-49bb-99bd-3886f85b71e6" providerId="AD" clId="Web-{BED965C8-697F-7D12-B8D7-CE1F7BA9213E}" dt="2024-04-10T20:17:04.319" v="77" actId="20577"/>
          <ac:spMkLst>
            <pc:docMk/>
            <pc:sldMk cId="109857222" sldId="256"/>
            <ac:spMk id="9" creationId="{BEA999C9-DEBF-BD43-F852-B087D489E317}"/>
          </ac:spMkLst>
        </pc:spChg>
        <pc:spChg chg="mod">
          <ac:chgData name="Parker Booth" userId="S::u1329608@umail.utah.edu::0fdddae9-58b8-49bb-99bd-3886f85b71e6" providerId="AD" clId="Web-{BED965C8-697F-7D12-B8D7-CE1F7BA9213E}" dt="2024-04-10T20:15:29.282" v="68" actId="20577"/>
          <ac:spMkLst>
            <pc:docMk/>
            <pc:sldMk cId="109857222" sldId="256"/>
            <ac:spMk id="10" creationId="{4DE4620C-3F57-2F7E-4D55-A8563595F904}"/>
          </ac:spMkLst>
        </pc:spChg>
        <pc:spChg chg="mod">
          <ac:chgData name="Parker Booth" userId="S::u1329608@umail.utah.edu::0fdddae9-58b8-49bb-99bd-3886f85b71e6" providerId="AD" clId="Web-{BED965C8-697F-7D12-B8D7-CE1F7BA9213E}" dt="2024-04-10T20:17:05.569" v="79" actId="20577"/>
          <ac:spMkLst>
            <pc:docMk/>
            <pc:sldMk cId="109857222" sldId="256"/>
            <ac:spMk id="26" creationId="{F5392BA3-B01C-22A2-6CF3-D5B8917BFBB1}"/>
          </ac:spMkLst>
        </pc:spChg>
        <pc:picChg chg="mod">
          <ac:chgData name="Parker Booth" userId="S::u1329608@umail.utah.edu::0fdddae9-58b8-49bb-99bd-3886f85b71e6" providerId="AD" clId="Web-{BED965C8-697F-7D12-B8D7-CE1F7BA9213E}" dt="2024-04-10T20:16:40.552" v="71" actId="14100"/>
          <ac:picMkLst>
            <pc:docMk/>
            <pc:sldMk cId="109857222" sldId="256"/>
            <ac:picMk id="4" creationId="{1C6D550B-B66C-D58A-224D-3503747F631C}"/>
          </ac:picMkLst>
        </pc:picChg>
      </pc:sldChg>
    </pc:docChg>
  </pc:docChgLst>
  <pc:docChgLst>
    <pc:chgData name="ISAAC DUNSTER CLARK" userId="S::u1307052@umail.utah.edu::6f8786a2-9a5f-47a8-b492-e1cda9ca0528" providerId="AD" clId="Web-{82DB8F7A-CB64-4DB6-A46D-884F06E89D2F}"/>
    <pc:docChg chg="modSld">
      <pc:chgData name="ISAAC DUNSTER CLARK" userId="S::u1307052@umail.utah.edu::6f8786a2-9a5f-47a8-b492-e1cda9ca0528" providerId="AD" clId="Web-{82DB8F7A-CB64-4DB6-A46D-884F06E89D2F}" dt="2024-04-08T20:20:22.363" v="785" actId="1076"/>
      <pc:docMkLst>
        <pc:docMk/>
      </pc:docMkLst>
      <pc:sldChg chg="addSp delSp modSp">
        <pc:chgData name="ISAAC DUNSTER CLARK" userId="S::u1307052@umail.utah.edu::6f8786a2-9a5f-47a8-b492-e1cda9ca0528" providerId="AD" clId="Web-{82DB8F7A-CB64-4DB6-A46D-884F06E89D2F}" dt="2024-04-08T20:20:22.363" v="785" actId="1076"/>
        <pc:sldMkLst>
          <pc:docMk/>
          <pc:sldMk cId="109857222" sldId="256"/>
        </pc:sldMkLst>
        <pc:spChg chg="add del">
          <ac:chgData name="ISAAC DUNSTER CLARK" userId="S::u1307052@umail.utah.edu::6f8786a2-9a5f-47a8-b492-e1cda9ca0528" providerId="AD" clId="Web-{82DB8F7A-CB64-4DB6-A46D-884F06E89D2F}" dt="2024-04-08T19:10:12.246" v="113"/>
          <ac:spMkLst>
            <pc:docMk/>
            <pc:sldMk cId="109857222" sldId="256"/>
            <ac:spMk id="3" creationId="{866242AA-FCFF-7994-929C-B6D31DD829D3}"/>
          </ac:spMkLst>
        </pc:spChg>
        <pc:spChg chg="mod">
          <ac:chgData name="ISAAC DUNSTER CLARK" userId="S::u1307052@umail.utah.edu::6f8786a2-9a5f-47a8-b492-e1cda9ca0528" providerId="AD" clId="Web-{82DB8F7A-CB64-4DB6-A46D-884F06E89D2F}" dt="2024-04-08T19:54:16.219" v="562" actId="1076"/>
          <ac:spMkLst>
            <pc:docMk/>
            <pc:sldMk cId="109857222" sldId="256"/>
            <ac:spMk id="3" creationId="{DC46D51B-1C41-0866-12CF-CE08BA19377D}"/>
          </ac:spMkLst>
        </pc:spChg>
        <pc:spChg chg="mod">
          <ac:chgData name="ISAAC DUNSTER CLARK" userId="S::u1307052@umail.utah.edu::6f8786a2-9a5f-47a8-b492-e1cda9ca0528" providerId="AD" clId="Web-{82DB8F7A-CB64-4DB6-A46D-884F06E89D2F}" dt="2024-04-08T20:07:04.978" v="617" actId="1076"/>
          <ac:spMkLst>
            <pc:docMk/>
            <pc:sldMk cId="109857222" sldId="256"/>
            <ac:spMk id="6" creationId="{C19D8710-5276-2294-6BD3-A7E1270FCAB3}"/>
          </ac:spMkLst>
        </pc:spChg>
        <pc:spChg chg="mod">
          <ac:chgData name="ISAAC DUNSTER CLARK" userId="S::u1307052@umail.utah.edu::6f8786a2-9a5f-47a8-b492-e1cda9ca0528" providerId="AD" clId="Web-{82DB8F7A-CB64-4DB6-A46D-884F06E89D2F}" dt="2024-04-08T19:56:48.323" v="573" actId="1076"/>
          <ac:spMkLst>
            <pc:docMk/>
            <pc:sldMk cId="109857222" sldId="256"/>
            <ac:spMk id="7" creationId="{0DC4652C-F3AD-36A6-E439-A57BE2E6E94D}"/>
          </ac:spMkLst>
        </pc:spChg>
        <pc:spChg chg="mod">
          <ac:chgData name="ISAAC DUNSTER CLARK" userId="S::u1307052@umail.utah.edu::6f8786a2-9a5f-47a8-b492-e1cda9ca0528" providerId="AD" clId="Web-{82DB8F7A-CB64-4DB6-A46D-884F06E89D2F}" dt="2024-04-08T20:20:09.863" v="782" actId="1076"/>
          <ac:spMkLst>
            <pc:docMk/>
            <pc:sldMk cId="109857222" sldId="256"/>
            <ac:spMk id="8" creationId="{E16FCFBA-A4A3-443A-29C2-C4741EC14272}"/>
          </ac:spMkLst>
        </pc:spChg>
        <pc:spChg chg="add mod">
          <ac:chgData name="ISAAC DUNSTER CLARK" userId="S::u1307052@umail.utah.edu::6f8786a2-9a5f-47a8-b492-e1cda9ca0528" providerId="AD" clId="Web-{82DB8F7A-CB64-4DB6-A46D-884F06E89D2F}" dt="2024-04-08T20:18:59.248" v="780" actId="20577"/>
          <ac:spMkLst>
            <pc:docMk/>
            <pc:sldMk cId="109857222" sldId="256"/>
            <ac:spMk id="9" creationId="{BEA999C9-DEBF-BD43-F852-B087D489E317}"/>
          </ac:spMkLst>
        </pc:spChg>
        <pc:spChg chg="mod">
          <ac:chgData name="ISAAC DUNSTER CLARK" userId="S::u1307052@umail.utah.edu::6f8786a2-9a5f-47a8-b492-e1cda9ca0528" providerId="AD" clId="Web-{82DB8F7A-CB64-4DB6-A46D-884F06E89D2F}" dt="2024-04-08T20:10:35.149" v="757" actId="20577"/>
          <ac:spMkLst>
            <pc:docMk/>
            <pc:sldMk cId="109857222" sldId="256"/>
            <ac:spMk id="10" creationId="{4DE4620C-3F57-2F7E-4D55-A8563595F904}"/>
          </ac:spMkLst>
        </pc:spChg>
        <pc:spChg chg="mod">
          <ac:chgData name="ISAAC DUNSTER CLARK" userId="S::u1307052@umail.utah.edu::6f8786a2-9a5f-47a8-b492-e1cda9ca0528" providerId="AD" clId="Web-{82DB8F7A-CB64-4DB6-A46D-884F06E89D2F}" dt="2024-04-08T20:20:13.378" v="783" actId="1076"/>
          <ac:spMkLst>
            <pc:docMk/>
            <pc:sldMk cId="109857222" sldId="256"/>
            <ac:spMk id="19" creationId="{3E861869-C46D-F7DF-0533-F61F2ECB01A4}"/>
          </ac:spMkLst>
        </pc:spChg>
        <pc:spChg chg="mod">
          <ac:chgData name="ISAAC DUNSTER CLARK" userId="S::u1307052@umail.utah.edu::6f8786a2-9a5f-47a8-b492-e1cda9ca0528" providerId="AD" clId="Web-{82DB8F7A-CB64-4DB6-A46D-884F06E89D2F}" dt="2024-04-08T20:20:22.363" v="785" actId="1076"/>
          <ac:spMkLst>
            <pc:docMk/>
            <pc:sldMk cId="109857222" sldId="256"/>
            <ac:spMk id="21" creationId="{E50090E2-11A8-8F92-1092-671784CF7453}"/>
          </ac:spMkLst>
        </pc:spChg>
        <pc:spChg chg="mod">
          <ac:chgData name="ISAAC DUNSTER CLARK" userId="S::u1307052@umail.utah.edu::6f8786a2-9a5f-47a8-b492-e1cda9ca0528" providerId="AD" clId="Web-{82DB8F7A-CB64-4DB6-A46D-884F06E89D2F}" dt="2024-04-08T20:06:57.243" v="616" actId="14100"/>
          <ac:spMkLst>
            <pc:docMk/>
            <pc:sldMk cId="109857222" sldId="256"/>
            <ac:spMk id="25" creationId="{C9D40000-0665-4242-550E-E9234B725914}"/>
          </ac:spMkLst>
        </pc:spChg>
        <pc:spChg chg="mod">
          <ac:chgData name="ISAAC DUNSTER CLARK" userId="S::u1307052@umail.utah.edu::6f8786a2-9a5f-47a8-b492-e1cda9ca0528" providerId="AD" clId="Web-{82DB8F7A-CB64-4DB6-A46D-884F06E89D2F}" dt="2024-04-08T20:20:05.661" v="781" actId="1076"/>
          <ac:spMkLst>
            <pc:docMk/>
            <pc:sldMk cId="109857222" sldId="256"/>
            <ac:spMk id="30" creationId="{B869487A-5D06-E1C6-D0EC-4F512BAE7D06}"/>
          </ac:spMkLst>
        </pc:spChg>
        <pc:spChg chg="mod">
          <ac:chgData name="ISAAC DUNSTER CLARK" userId="S::u1307052@umail.utah.edu::6f8786a2-9a5f-47a8-b492-e1cda9ca0528" providerId="AD" clId="Web-{82DB8F7A-CB64-4DB6-A46D-884F06E89D2F}" dt="2024-04-08T20:08:31.968" v="621" actId="1076"/>
          <ac:spMkLst>
            <pc:docMk/>
            <pc:sldMk cId="109857222" sldId="256"/>
            <ac:spMk id="31" creationId="{BCCD5773-983E-9F72-49BE-A19B4A3B2CDF}"/>
          </ac:spMkLst>
        </pc:spChg>
        <pc:picChg chg="mod">
          <ac:chgData name="ISAAC DUNSTER CLARK" userId="S::u1307052@umail.utah.edu::6f8786a2-9a5f-47a8-b492-e1cda9ca0528" providerId="AD" clId="Web-{82DB8F7A-CB64-4DB6-A46D-884F06E89D2F}" dt="2024-04-08T20:08:26.890" v="620" actId="1076"/>
          <ac:picMkLst>
            <pc:docMk/>
            <pc:sldMk cId="109857222" sldId="256"/>
            <ac:picMk id="2" creationId="{174C1DAA-2B76-3407-6FC8-F7CA05892353}"/>
          </ac:picMkLst>
        </pc:picChg>
      </pc:sldChg>
    </pc:docChg>
  </pc:docChgLst>
  <pc:docChgLst>
    <pc:chgData name="ISAAC DUNSTER CLARK" userId="S::u1307052@umail.utah.edu::6f8786a2-9a5f-47a8-b492-e1cda9ca0528" providerId="AD" clId="Web-{3B4F2B86-58C3-4AB2-A6B7-E48C9D97207A}"/>
    <pc:docChg chg="modSld">
      <pc:chgData name="ISAAC DUNSTER CLARK" userId="S::u1307052@umail.utah.edu::6f8786a2-9a5f-47a8-b492-e1cda9ca0528" providerId="AD" clId="Web-{3B4F2B86-58C3-4AB2-A6B7-E48C9D97207A}" dt="2024-04-10T20:20:27.344" v="163" actId="1076"/>
      <pc:docMkLst>
        <pc:docMk/>
      </pc:docMkLst>
      <pc:sldChg chg="addSp modSp modCm">
        <pc:chgData name="ISAAC DUNSTER CLARK" userId="S::u1307052@umail.utah.edu::6f8786a2-9a5f-47a8-b492-e1cda9ca0528" providerId="AD" clId="Web-{3B4F2B86-58C3-4AB2-A6B7-E48C9D97207A}" dt="2024-04-10T20:20:27.344" v="163" actId="1076"/>
        <pc:sldMkLst>
          <pc:docMk/>
          <pc:sldMk cId="109857222" sldId="256"/>
        </pc:sldMkLst>
        <pc:spChg chg="mod">
          <ac:chgData name="ISAAC DUNSTER CLARK" userId="S::u1307052@umail.utah.edu::6f8786a2-9a5f-47a8-b492-e1cda9ca0528" providerId="AD" clId="Web-{3B4F2B86-58C3-4AB2-A6B7-E48C9D97207A}" dt="2024-04-10T20:15:19.990" v="110" actId="20577"/>
          <ac:spMkLst>
            <pc:docMk/>
            <pc:sldMk cId="109857222" sldId="256"/>
            <ac:spMk id="3" creationId="{DC46D51B-1C41-0866-12CF-CE08BA19377D}"/>
          </ac:spMkLst>
        </pc:spChg>
        <pc:spChg chg="mod">
          <ac:chgData name="ISAAC DUNSTER CLARK" userId="S::u1307052@umail.utah.edu::6f8786a2-9a5f-47a8-b492-e1cda9ca0528" providerId="AD" clId="Web-{3B4F2B86-58C3-4AB2-A6B7-E48C9D97207A}" dt="2024-04-10T20:14:53.301" v="104" actId="20577"/>
          <ac:spMkLst>
            <pc:docMk/>
            <pc:sldMk cId="109857222" sldId="256"/>
            <ac:spMk id="9" creationId="{BEA999C9-DEBF-BD43-F852-B087D489E317}"/>
          </ac:spMkLst>
        </pc:spChg>
        <pc:spChg chg="mod">
          <ac:chgData name="ISAAC DUNSTER CLARK" userId="S::u1307052@umail.utah.edu::6f8786a2-9a5f-47a8-b492-e1cda9ca0528" providerId="AD" clId="Web-{3B4F2B86-58C3-4AB2-A6B7-E48C9D97207A}" dt="2024-04-10T20:15:11.224" v="108" actId="20577"/>
          <ac:spMkLst>
            <pc:docMk/>
            <pc:sldMk cId="109857222" sldId="256"/>
            <ac:spMk id="10" creationId="{4DE4620C-3F57-2F7E-4D55-A8563595F904}"/>
          </ac:spMkLst>
        </pc:spChg>
        <pc:spChg chg="add mod">
          <ac:chgData name="ISAAC DUNSTER CLARK" userId="S::u1307052@umail.utah.edu::6f8786a2-9a5f-47a8-b492-e1cda9ca0528" providerId="AD" clId="Web-{3B4F2B86-58C3-4AB2-A6B7-E48C9D97207A}" dt="2024-04-10T20:20:27.344" v="163" actId="1076"/>
          <ac:spMkLst>
            <pc:docMk/>
            <pc:sldMk cId="109857222" sldId="256"/>
            <ac:spMk id="16" creationId="{44FE6EAA-3674-38AC-BCFA-B8231D655D8C}"/>
          </ac:spMkLst>
        </pc:spChg>
        <pc:spChg chg="mod">
          <ac:chgData name="ISAAC DUNSTER CLARK" userId="S::u1307052@umail.utah.edu::6f8786a2-9a5f-47a8-b492-e1cda9ca0528" providerId="AD" clId="Web-{3B4F2B86-58C3-4AB2-A6B7-E48C9D97207A}" dt="2024-04-10T20:15:03.161" v="106" actId="20577"/>
          <ac:spMkLst>
            <pc:docMk/>
            <pc:sldMk cId="109857222" sldId="256"/>
            <ac:spMk id="26" creationId="{F5392BA3-B01C-22A2-6CF3-D5B8917BFBB1}"/>
          </ac:spMkLst>
        </pc:spChg>
        <pc:spChg chg="add mod">
          <ac:chgData name="ISAAC DUNSTER CLARK" userId="S::u1307052@umail.utah.edu::6f8786a2-9a5f-47a8-b492-e1cda9ca0528" providerId="AD" clId="Web-{3B4F2B86-58C3-4AB2-A6B7-E48C9D97207A}" dt="2024-04-10T20:19:01.372" v="152" actId="20577"/>
          <ac:spMkLst>
            <pc:docMk/>
            <pc:sldMk cId="109857222" sldId="256"/>
            <ac:spMk id="27" creationId="{26F007EE-A64A-5BAB-E189-BFAFA7751065}"/>
          </ac:spMkLst>
        </pc:spChg>
      </pc:sldChg>
    </pc:docChg>
  </pc:docChgLst>
  <pc:docChgLst>
    <pc:chgData name="ISAAC DUNSTER CLARK" userId="S::u1307052@umail.utah.edu::6f8786a2-9a5f-47a8-b492-e1cda9ca0528" providerId="AD" clId="Web-{0A4182ED-971C-4ECE-9871-26E34CBEB554}"/>
    <pc:docChg chg="modSld">
      <pc:chgData name="ISAAC DUNSTER CLARK" userId="S::u1307052@umail.utah.edu::6f8786a2-9a5f-47a8-b492-e1cda9ca0528" providerId="AD" clId="Web-{0A4182ED-971C-4ECE-9871-26E34CBEB554}" dt="2024-04-10T19:58:14.384" v="178" actId="20577"/>
      <pc:docMkLst>
        <pc:docMk/>
      </pc:docMkLst>
      <pc:sldChg chg="modSp">
        <pc:chgData name="ISAAC DUNSTER CLARK" userId="S::u1307052@umail.utah.edu::6f8786a2-9a5f-47a8-b492-e1cda9ca0528" providerId="AD" clId="Web-{0A4182ED-971C-4ECE-9871-26E34CBEB554}" dt="2024-04-10T19:58:14.384" v="178" actId="20577"/>
        <pc:sldMkLst>
          <pc:docMk/>
          <pc:sldMk cId="109857222" sldId="256"/>
        </pc:sldMkLst>
        <pc:spChg chg="mod">
          <ac:chgData name="ISAAC DUNSTER CLARK" userId="S::u1307052@umail.utah.edu::6f8786a2-9a5f-47a8-b492-e1cda9ca0528" providerId="AD" clId="Web-{0A4182ED-971C-4ECE-9871-26E34CBEB554}" dt="2024-04-10T19:58:14.384" v="178" actId="20577"/>
          <ac:spMkLst>
            <pc:docMk/>
            <pc:sldMk cId="109857222" sldId="256"/>
            <ac:spMk id="3" creationId="{DC46D51B-1C41-0866-12CF-CE08BA19377D}"/>
          </ac:spMkLst>
        </pc:spChg>
        <pc:spChg chg="mod">
          <ac:chgData name="ISAAC DUNSTER CLARK" userId="S::u1307052@umail.utah.edu::6f8786a2-9a5f-47a8-b492-e1cda9ca0528" providerId="AD" clId="Web-{0A4182ED-971C-4ECE-9871-26E34CBEB554}" dt="2024-04-10T19:49:47.864" v="55" actId="20577"/>
          <ac:spMkLst>
            <pc:docMk/>
            <pc:sldMk cId="109857222" sldId="256"/>
            <ac:spMk id="6" creationId="{C19D8710-5276-2294-6BD3-A7E1270FCAB3}"/>
          </ac:spMkLst>
        </pc:spChg>
        <pc:spChg chg="mod">
          <ac:chgData name="ISAAC DUNSTER CLARK" userId="S::u1307052@umail.utah.edu::6f8786a2-9a5f-47a8-b492-e1cda9ca0528" providerId="AD" clId="Web-{0A4182ED-971C-4ECE-9871-26E34CBEB554}" dt="2024-04-10T19:47:27.202" v="50" actId="20577"/>
          <ac:spMkLst>
            <pc:docMk/>
            <pc:sldMk cId="109857222" sldId="256"/>
            <ac:spMk id="7" creationId="{0DC4652C-F3AD-36A6-E439-A57BE2E6E94D}"/>
          </ac:spMkLst>
        </pc:spChg>
        <pc:spChg chg="mod">
          <ac:chgData name="ISAAC DUNSTER CLARK" userId="S::u1307052@umail.utah.edu::6f8786a2-9a5f-47a8-b492-e1cda9ca0528" providerId="AD" clId="Web-{0A4182ED-971C-4ECE-9871-26E34CBEB554}" dt="2024-04-10T19:56:13.207" v="130" actId="20577"/>
          <ac:spMkLst>
            <pc:docMk/>
            <pc:sldMk cId="109857222" sldId="256"/>
            <ac:spMk id="10" creationId="{4DE4620C-3F57-2F7E-4D55-A8563595F904}"/>
          </ac:spMkLst>
        </pc:spChg>
        <pc:spChg chg="mod">
          <ac:chgData name="ISAAC DUNSTER CLARK" userId="S::u1307052@umail.utah.edu::6f8786a2-9a5f-47a8-b492-e1cda9ca0528" providerId="AD" clId="Web-{0A4182ED-971C-4ECE-9871-26E34CBEB554}" dt="2024-04-10T19:42:15.283" v="36" actId="20577"/>
          <ac:spMkLst>
            <pc:docMk/>
            <pc:sldMk cId="109857222" sldId="256"/>
            <ac:spMk id="20" creationId="{041EC1AF-990A-245B-AA3C-4CB9946C1342}"/>
          </ac:spMkLst>
        </pc:spChg>
        <pc:spChg chg="mod">
          <ac:chgData name="ISAAC DUNSTER CLARK" userId="S::u1307052@umail.utah.edu::6f8786a2-9a5f-47a8-b492-e1cda9ca0528" providerId="AD" clId="Web-{0A4182ED-971C-4ECE-9871-26E34CBEB554}" dt="2024-04-10T19:51:48.009" v="96" actId="20577"/>
          <ac:spMkLst>
            <pc:docMk/>
            <pc:sldMk cId="109857222" sldId="256"/>
            <ac:spMk id="26" creationId="{F5392BA3-B01C-22A2-6CF3-D5B8917BFBB1}"/>
          </ac:spMkLst>
        </pc:spChg>
      </pc:sldChg>
    </pc:docChg>
  </pc:docChgLst>
  <pc:docChgLst>
    <pc:chgData name="ISAAC DUNSTER CLARK" userId="S::u1307052@umail.utah.edu::6f8786a2-9a5f-47a8-b492-e1cda9ca0528" providerId="AD" clId="Web-{4AC5993B-62FB-440C-BFDC-006FEA868625}"/>
    <pc:docChg chg="modSld">
      <pc:chgData name="ISAAC DUNSTER CLARK" userId="S::u1307052@umail.utah.edu::6f8786a2-9a5f-47a8-b492-e1cda9ca0528" providerId="AD" clId="Web-{4AC5993B-62FB-440C-BFDC-006FEA868625}" dt="2024-04-10T18:14:46.812" v="100" actId="1076"/>
      <pc:docMkLst>
        <pc:docMk/>
      </pc:docMkLst>
      <pc:sldChg chg="modSp">
        <pc:chgData name="ISAAC DUNSTER CLARK" userId="S::u1307052@umail.utah.edu::6f8786a2-9a5f-47a8-b492-e1cda9ca0528" providerId="AD" clId="Web-{4AC5993B-62FB-440C-BFDC-006FEA868625}" dt="2024-04-10T18:14:46.812" v="100" actId="1076"/>
        <pc:sldMkLst>
          <pc:docMk/>
          <pc:sldMk cId="109857222" sldId="256"/>
        </pc:sldMkLst>
        <pc:spChg chg="mod">
          <ac:chgData name="ISAAC DUNSTER CLARK" userId="S::u1307052@umail.utah.edu::6f8786a2-9a5f-47a8-b492-e1cda9ca0528" providerId="AD" clId="Web-{4AC5993B-62FB-440C-BFDC-006FEA868625}" dt="2024-04-10T18:14:42.328" v="98" actId="1076"/>
          <ac:spMkLst>
            <pc:docMk/>
            <pc:sldMk cId="109857222" sldId="256"/>
            <ac:spMk id="3" creationId="{DC46D51B-1C41-0866-12CF-CE08BA19377D}"/>
          </ac:spMkLst>
        </pc:spChg>
        <pc:spChg chg="mod">
          <ac:chgData name="ISAAC DUNSTER CLARK" userId="S::u1307052@umail.utah.edu::6f8786a2-9a5f-47a8-b492-e1cda9ca0528" providerId="AD" clId="Web-{4AC5993B-62FB-440C-BFDC-006FEA868625}" dt="2024-04-10T18:12:34.919" v="53" actId="1076"/>
          <ac:spMkLst>
            <pc:docMk/>
            <pc:sldMk cId="109857222" sldId="256"/>
            <ac:spMk id="6" creationId="{C19D8710-5276-2294-6BD3-A7E1270FCAB3}"/>
          </ac:spMkLst>
        </pc:spChg>
        <pc:spChg chg="mod">
          <ac:chgData name="ISAAC DUNSTER CLARK" userId="S::u1307052@umail.utah.edu::6f8786a2-9a5f-47a8-b492-e1cda9ca0528" providerId="AD" clId="Web-{4AC5993B-62FB-440C-BFDC-006FEA868625}" dt="2024-04-10T18:12:34.716" v="48" actId="1076"/>
          <ac:spMkLst>
            <pc:docMk/>
            <pc:sldMk cId="109857222" sldId="256"/>
            <ac:spMk id="7" creationId="{0DC4652C-F3AD-36A6-E439-A57BE2E6E94D}"/>
          </ac:spMkLst>
        </pc:spChg>
        <pc:spChg chg="mod">
          <ac:chgData name="ISAAC DUNSTER CLARK" userId="S::u1307052@umail.utah.edu::6f8786a2-9a5f-47a8-b492-e1cda9ca0528" providerId="AD" clId="Web-{4AC5993B-62FB-440C-BFDC-006FEA868625}" dt="2024-04-10T18:14:42.281" v="97" actId="1076"/>
          <ac:spMkLst>
            <pc:docMk/>
            <pc:sldMk cId="109857222" sldId="256"/>
            <ac:spMk id="8" creationId="{E16FCFBA-A4A3-443A-29C2-C4741EC14272}"/>
          </ac:spMkLst>
        </pc:spChg>
        <pc:spChg chg="mod">
          <ac:chgData name="ISAAC DUNSTER CLARK" userId="S::u1307052@umail.utah.edu::6f8786a2-9a5f-47a8-b492-e1cda9ca0528" providerId="AD" clId="Web-{4AC5993B-62FB-440C-BFDC-006FEA868625}" dt="2024-04-10T18:12:15.762" v="45" actId="1076"/>
          <ac:spMkLst>
            <pc:docMk/>
            <pc:sldMk cId="109857222" sldId="256"/>
            <ac:spMk id="9" creationId="{BEA999C9-DEBF-BD43-F852-B087D489E317}"/>
          </ac:spMkLst>
        </pc:spChg>
        <pc:spChg chg="mod">
          <ac:chgData name="ISAAC DUNSTER CLARK" userId="S::u1307052@umail.utah.edu::6f8786a2-9a5f-47a8-b492-e1cda9ca0528" providerId="AD" clId="Web-{4AC5993B-62FB-440C-BFDC-006FEA868625}" dt="2024-04-10T18:14:42.375" v="99" actId="1076"/>
          <ac:spMkLst>
            <pc:docMk/>
            <pc:sldMk cId="109857222" sldId="256"/>
            <ac:spMk id="10" creationId="{4DE4620C-3F57-2F7E-4D55-A8563595F904}"/>
          </ac:spMkLst>
        </pc:spChg>
        <pc:spChg chg="mod">
          <ac:chgData name="ISAAC DUNSTER CLARK" userId="S::u1307052@umail.utah.edu::6f8786a2-9a5f-47a8-b492-e1cda9ca0528" providerId="AD" clId="Web-{4AC5993B-62FB-440C-BFDC-006FEA868625}" dt="2024-04-10T18:14:10.999" v="64" actId="1076"/>
          <ac:spMkLst>
            <pc:docMk/>
            <pc:sldMk cId="109857222" sldId="256"/>
            <ac:spMk id="11" creationId="{27DC3D75-335D-EC86-3FF4-B2983F9BCCF5}"/>
          </ac:spMkLst>
        </pc:spChg>
        <pc:spChg chg="mod">
          <ac:chgData name="ISAAC DUNSTER CLARK" userId="S::u1307052@umail.utah.edu::6f8786a2-9a5f-47a8-b492-e1cda9ca0528" providerId="AD" clId="Web-{4AC5993B-62FB-440C-BFDC-006FEA868625}" dt="2024-04-10T18:12:15.590" v="42" actId="1076"/>
          <ac:spMkLst>
            <pc:docMk/>
            <pc:sldMk cId="109857222" sldId="256"/>
            <ac:spMk id="17" creationId="{025EFE9A-5976-0923-FC10-A130BD350AC7}"/>
          </ac:spMkLst>
        </pc:spChg>
        <pc:spChg chg="mod">
          <ac:chgData name="ISAAC DUNSTER CLARK" userId="S::u1307052@umail.utah.edu::6f8786a2-9a5f-47a8-b492-e1cda9ca0528" providerId="AD" clId="Web-{4AC5993B-62FB-440C-BFDC-006FEA868625}" dt="2024-04-10T18:12:15.684" v="44" actId="1076"/>
          <ac:spMkLst>
            <pc:docMk/>
            <pc:sldMk cId="109857222" sldId="256"/>
            <ac:spMk id="18" creationId="{1772FB0A-EA9F-5703-407A-94A3C11D5473}"/>
          </ac:spMkLst>
        </pc:spChg>
        <pc:spChg chg="mod">
          <ac:chgData name="ISAAC DUNSTER CLARK" userId="S::u1307052@umail.utah.edu::6f8786a2-9a5f-47a8-b492-e1cda9ca0528" providerId="AD" clId="Web-{4AC5993B-62FB-440C-BFDC-006FEA868625}" dt="2024-04-10T18:14:42.140" v="94" actId="1076"/>
          <ac:spMkLst>
            <pc:docMk/>
            <pc:sldMk cId="109857222" sldId="256"/>
            <ac:spMk id="19" creationId="{3E861869-C46D-F7DF-0533-F61F2ECB01A4}"/>
          </ac:spMkLst>
        </pc:spChg>
        <pc:spChg chg="mod">
          <ac:chgData name="ISAAC DUNSTER CLARK" userId="S::u1307052@umail.utah.edu::6f8786a2-9a5f-47a8-b492-e1cda9ca0528" providerId="AD" clId="Web-{4AC5993B-62FB-440C-BFDC-006FEA868625}" dt="2024-04-10T18:12:15.809" v="46" actId="1076"/>
          <ac:spMkLst>
            <pc:docMk/>
            <pc:sldMk cId="109857222" sldId="256"/>
            <ac:spMk id="20" creationId="{041EC1AF-990A-245B-AA3C-4CB9946C1342}"/>
          </ac:spMkLst>
        </pc:spChg>
        <pc:spChg chg="mod">
          <ac:chgData name="ISAAC DUNSTER CLARK" userId="S::u1307052@umail.utah.edu::6f8786a2-9a5f-47a8-b492-e1cda9ca0528" providerId="AD" clId="Web-{4AC5993B-62FB-440C-BFDC-006FEA868625}" dt="2024-04-10T18:14:42.187" v="95" actId="1076"/>
          <ac:spMkLst>
            <pc:docMk/>
            <pc:sldMk cId="109857222" sldId="256"/>
            <ac:spMk id="23" creationId="{B7264FC9-1B73-84C9-6AAA-E2487E3CB4F2}"/>
          </ac:spMkLst>
        </pc:spChg>
        <pc:spChg chg="mod">
          <ac:chgData name="ISAAC DUNSTER CLARK" userId="S::u1307052@umail.utah.edu::6f8786a2-9a5f-47a8-b492-e1cda9ca0528" providerId="AD" clId="Web-{4AC5993B-62FB-440C-BFDC-006FEA868625}" dt="2024-04-10T18:12:34.888" v="52" actId="1076"/>
          <ac:spMkLst>
            <pc:docMk/>
            <pc:sldMk cId="109857222" sldId="256"/>
            <ac:spMk id="24" creationId="{8CD78F5A-9DAB-7CFD-D9A7-1C84DF59E9FE}"/>
          </ac:spMkLst>
        </pc:spChg>
        <pc:spChg chg="mod">
          <ac:chgData name="ISAAC DUNSTER CLARK" userId="S::u1307052@umail.utah.edu::6f8786a2-9a5f-47a8-b492-e1cda9ca0528" providerId="AD" clId="Web-{4AC5993B-62FB-440C-BFDC-006FEA868625}" dt="2024-04-10T18:14:42.234" v="96" actId="1076"/>
          <ac:spMkLst>
            <pc:docMk/>
            <pc:sldMk cId="109857222" sldId="256"/>
            <ac:spMk id="25" creationId="{C9D40000-0665-4242-550E-E9234B725914}"/>
          </ac:spMkLst>
        </pc:spChg>
        <pc:spChg chg="mod">
          <ac:chgData name="ISAAC DUNSTER CLARK" userId="S::u1307052@umail.utah.edu::6f8786a2-9a5f-47a8-b492-e1cda9ca0528" providerId="AD" clId="Web-{4AC5993B-62FB-440C-BFDC-006FEA868625}" dt="2024-04-10T18:12:34.966" v="54" actId="1076"/>
          <ac:spMkLst>
            <pc:docMk/>
            <pc:sldMk cId="109857222" sldId="256"/>
            <ac:spMk id="26" creationId="{F5392BA3-B01C-22A2-6CF3-D5B8917BFBB1}"/>
          </ac:spMkLst>
        </pc:spChg>
        <pc:spChg chg="mod">
          <ac:chgData name="ISAAC DUNSTER CLARK" userId="S::u1307052@umail.utah.edu::6f8786a2-9a5f-47a8-b492-e1cda9ca0528" providerId="AD" clId="Web-{4AC5993B-62FB-440C-BFDC-006FEA868625}" dt="2024-04-10T18:12:34.794" v="50" actId="1076"/>
          <ac:spMkLst>
            <pc:docMk/>
            <pc:sldMk cId="109857222" sldId="256"/>
            <ac:spMk id="31" creationId="{BCCD5773-983E-9F72-49BE-A19B4A3B2CDF}"/>
          </ac:spMkLst>
        </pc:spChg>
        <pc:picChg chg="mod">
          <ac:chgData name="ISAAC DUNSTER CLARK" userId="S::u1307052@umail.utah.edu::6f8786a2-9a5f-47a8-b492-e1cda9ca0528" providerId="AD" clId="Web-{4AC5993B-62FB-440C-BFDC-006FEA868625}" dt="2024-04-10T18:12:34.841" v="51" actId="1076"/>
          <ac:picMkLst>
            <pc:docMk/>
            <pc:sldMk cId="109857222" sldId="256"/>
            <ac:picMk id="2" creationId="{174C1DAA-2B76-3407-6FC8-F7CA05892353}"/>
          </ac:picMkLst>
        </pc:picChg>
        <pc:picChg chg="mod">
          <ac:chgData name="ISAAC DUNSTER CLARK" userId="S::u1307052@umail.utah.edu::6f8786a2-9a5f-47a8-b492-e1cda9ca0528" providerId="AD" clId="Web-{4AC5993B-62FB-440C-BFDC-006FEA868625}" dt="2024-04-10T18:14:42.109" v="93" actId="1076"/>
          <ac:picMkLst>
            <pc:docMk/>
            <pc:sldMk cId="109857222" sldId="256"/>
            <ac:picMk id="4" creationId="{1C6D550B-B66C-D58A-224D-3503747F631C}"/>
          </ac:picMkLst>
        </pc:picChg>
        <pc:picChg chg="mod">
          <ac:chgData name="ISAAC DUNSTER CLARK" userId="S::u1307052@umail.utah.edu::6f8786a2-9a5f-47a8-b492-e1cda9ca0528" providerId="AD" clId="Web-{4AC5993B-62FB-440C-BFDC-006FEA868625}" dt="2024-04-10T18:12:15.637" v="43" actId="1076"/>
          <ac:picMkLst>
            <pc:docMk/>
            <pc:sldMk cId="109857222" sldId="256"/>
            <ac:picMk id="22" creationId="{DDF4557C-5E89-68EC-29D2-A0862BF9CB07}"/>
          </ac:picMkLst>
        </pc:picChg>
        <pc:picChg chg="mod">
          <ac:chgData name="ISAAC DUNSTER CLARK" userId="S::u1307052@umail.utah.edu::6f8786a2-9a5f-47a8-b492-e1cda9ca0528" providerId="AD" clId="Web-{4AC5993B-62FB-440C-BFDC-006FEA868625}" dt="2024-04-10T18:14:46.812" v="100" actId="1076"/>
          <ac:picMkLst>
            <pc:docMk/>
            <pc:sldMk cId="109857222" sldId="256"/>
            <ac:picMk id="28" creationId="{B77C8F8B-0CF4-42E5-6414-165797870479}"/>
          </ac:picMkLst>
        </pc:picChg>
        <pc:picChg chg="mod">
          <ac:chgData name="ISAAC DUNSTER CLARK" userId="S::u1307052@umail.utah.edu::6f8786a2-9a5f-47a8-b492-e1cda9ca0528" providerId="AD" clId="Web-{4AC5993B-62FB-440C-BFDC-006FEA868625}" dt="2024-04-10T18:12:34.653" v="47" actId="1076"/>
          <ac:picMkLst>
            <pc:docMk/>
            <pc:sldMk cId="109857222" sldId="256"/>
            <ac:picMk id="29" creationId="{46CF9E9E-71D4-BB9D-5F9C-F6988B5AAA7B}"/>
          </ac:picMkLst>
        </pc:picChg>
      </pc:sldChg>
    </pc:docChg>
  </pc:docChgLst>
  <pc:docChgLst>
    <pc:chgData name="Parker Booth" userId="S::u1329608@umail.utah.edu::0fdddae9-58b8-49bb-99bd-3886f85b71e6" providerId="AD" clId="Web-{3B5AF216-E879-4157-1A97-8FBC289AE91A}"/>
    <pc:docChg chg="modSld">
      <pc:chgData name="Parker Booth" userId="S::u1329608@umail.utah.edu::0fdddae9-58b8-49bb-99bd-3886f85b71e6" providerId="AD" clId="Web-{3B5AF216-E879-4157-1A97-8FBC289AE91A}" dt="2024-04-10T19:53:38.459" v="734" actId="20577"/>
      <pc:docMkLst>
        <pc:docMk/>
      </pc:docMkLst>
      <pc:sldChg chg="modSp modCm">
        <pc:chgData name="Parker Booth" userId="S::u1329608@umail.utah.edu::0fdddae9-58b8-49bb-99bd-3886f85b71e6" providerId="AD" clId="Web-{3B5AF216-E879-4157-1A97-8FBC289AE91A}" dt="2024-04-10T19:53:38.459" v="734" actId="20577"/>
        <pc:sldMkLst>
          <pc:docMk/>
          <pc:sldMk cId="109857222" sldId="256"/>
        </pc:sldMkLst>
        <pc:spChg chg="mod">
          <ac:chgData name="Parker Booth" userId="S::u1329608@umail.utah.edu::0fdddae9-58b8-49bb-99bd-3886f85b71e6" providerId="AD" clId="Web-{3B5AF216-E879-4157-1A97-8FBC289AE91A}" dt="2024-04-10T19:53:38.459" v="734" actId="20577"/>
          <ac:spMkLst>
            <pc:docMk/>
            <pc:sldMk cId="109857222" sldId="256"/>
            <ac:spMk id="3" creationId="{DC46D51B-1C41-0866-12CF-CE08BA19377D}"/>
          </ac:spMkLst>
        </pc:spChg>
        <pc:spChg chg="mod">
          <ac:chgData name="Parker Booth" userId="S::u1329608@umail.utah.edu::0fdddae9-58b8-49bb-99bd-3886f85b71e6" providerId="AD" clId="Web-{3B5AF216-E879-4157-1A97-8FBC289AE91A}" dt="2024-04-10T19:49:57.977" v="704" actId="20577"/>
          <ac:spMkLst>
            <pc:docMk/>
            <pc:sldMk cId="109857222" sldId="256"/>
            <ac:spMk id="6" creationId="{C19D8710-5276-2294-6BD3-A7E1270FCAB3}"/>
          </ac:spMkLst>
        </pc:spChg>
        <pc:spChg chg="mod">
          <ac:chgData name="Parker Booth" userId="S::u1329608@umail.utah.edu::0fdddae9-58b8-49bb-99bd-3886f85b71e6" providerId="AD" clId="Web-{3B5AF216-E879-4157-1A97-8FBC289AE91A}" dt="2024-04-10T19:49:10.958" v="672" actId="20577"/>
          <ac:spMkLst>
            <pc:docMk/>
            <pc:sldMk cId="109857222" sldId="256"/>
            <ac:spMk id="7" creationId="{0DC4652C-F3AD-36A6-E439-A57BE2E6E94D}"/>
          </ac:spMkLst>
        </pc:spChg>
        <pc:spChg chg="mod">
          <ac:chgData name="Parker Booth" userId="S::u1329608@umail.utah.edu::0fdddae9-58b8-49bb-99bd-3886f85b71e6" providerId="AD" clId="Web-{3B5AF216-E879-4157-1A97-8FBC289AE91A}" dt="2024-04-10T19:40:11.331" v="432" actId="20577"/>
          <ac:spMkLst>
            <pc:docMk/>
            <pc:sldMk cId="109857222" sldId="256"/>
            <ac:spMk id="9" creationId="{BEA999C9-DEBF-BD43-F852-B087D489E317}"/>
          </ac:spMkLst>
        </pc:spChg>
        <pc:spChg chg="mod">
          <ac:chgData name="Parker Booth" userId="S::u1329608@umail.utah.edu::0fdddae9-58b8-49bb-99bd-3886f85b71e6" providerId="AD" clId="Web-{3B5AF216-E879-4157-1A97-8FBC289AE91A}" dt="2024-04-10T19:19:07.925" v="15" actId="14100"/>
          <ac:spMkLst>
            <pc:docMk/>
            <pc:sldMk cId="109857222" sldId="256"/>
            <ac:spMk id="13" creationId="{F6259D50-AD96-7F82-CBFA-0021DA35BCD2}"/>
          </ac:spMkLst>
        </pc:spChg>
        <pc:spChg chg="mod">
          <ac:chgData name="Parker Booth" userId="S::u1329608@umail.utah.edu::0fdddae9-58b8-49bb-99bd-3886f85b71e6" providerId="AD" clId="Web-{3B5AF216-E879-4157-1A97-8FBC289AE91A}" dt="2024-04-10T19:20:26.820" v="22" actId="14100"/>
          <ac:spMkLst>
            <pc:docMk/>
            <pc:sldMk cId="109857222" sldId="256"/>
            <ac:spMk id="15" creationId="{F7B4BC8F-F973-3158-D36F-200EE430FBB7}"/>
          </ac:spMkLst>
        </pc:spChg>
        <pc:spChg chg="mod">
          <ac:chgData name="Parker Booth" userId="S::u1329608@umail.utah.edu::0fdddae9-58b8-49bb-99bd-3886f85b71e6" providerId="AD" clId="Web-{3B5AF216-E879-4157-1A97-8FBC289AE91A}" dt="2024-04-10T19:51:35.467" v="705" actId="1076"/>
          <ac:spMkLst>
            <pc:docMk/>
            <pc:sldMk cId="109857222" sldId="256"/>
            <ac:spMk id="18" creationId="{1772FB0A-EA9F-5703-407A-94A3C11D5473}"/>
          </ac:spMkLst>
        </pc:spChg>
        <pc:spChg chg="mod">
          <ac:chgData name="Parker Booth" userId="S::u1329608@umail.utah.edu::0fdddae9-58b8-49bb-99bd-3886f85b71e6" providerId="AD" clId="Web-{3B5AF216-E879-4157-1A97-8FBC289AE91A}" dt="2024-04-10T19:18:38.454" v="13" actId="1076"/>
          <ac:spMkLst>
            <pc:docMk/>
            <pc:sldMk cId="109857222" sldId="256"/>
            <ac:spMk id="19" creationId="{3E861869-C46D-F7DF-0533-F61F2ECB01A4}"/>
          </ac:spMkLst>
        </pc:spChg>
        <pc:spChg chg="mod">
          <ac:chgData name="Parker Booth" userId="S::u1329608@umail.utah.edu::0fdddae9-58b8-49bb-99bd-3886f85b71e6" providerId="AD" clId="Web-{3B5AF216-E879-4157-1A97-8FBC289AE91A}" dt="2024-04-10T19:51:41.608" v="706" actId="1076"/>
          <ac:spMkLst>
            <pc:docMk/>
            <pc:sldMk cId="109857222" sldId="256"/>
            <ac:spMk id="20" creationId="{041EC1AF-990A-245B-AA3C-4CB9946C1342}"/>
          </ac:spMkLst>
        </pc:spChg>
        <pc:spChg chg="mod">
          <ac:chgData name="Parker Booth" userId="S::u1329608@umail.utah.edu::0fdddae9-58b8-49bb-99bd-3886f85b71e6" providerId="AD" clId="Web-{3B5AF216-E879-4157-1A97-8FBC289AE91A}" dt="2024-04-10T19:33:59.777" v="294" actId="1076"/>
          <ac:spMkLst>
            <pc:docMk/>
            <pc:sldMk cId="109857222" sldId="256"/>
            <ac:spMk id="24" creationId="{8CD78F5A-9DAB-7CFD-D9A7-1C84DF59E9FE}"/>
          </ac:spMkLst>
        </pc:spChg>
        <pc:spChg chg="mod">
          <ac:chgData name="Parker Booth" userId="S::u1329608@umail.utah.edu::0fdddae9-58b8-49bb-99bd-3886f85b71e6" providerId="AD" clId="Web-{3B5AF216-E879-4157-1A97-8FBC289AE91A}" dt="2024-04-10T19:18:34.563" v="12" actId="1076"/>
          <ac:spMkLst>
            <pc:docMk/>
            <pc:sldMk cId="109857222" sldId="256"/>
            <ac:spMk id="25" creationId="{C9D40000-0665-4242-550E-E9234B725914}"/>
          </ac:spMkLst>
        </pc:spChg>
        <pc:spChg chg="mod">
          <ac:chgData name="Parker Booth" userId="S::u1329608@umail.utah.edu::0fdddae9-58b8-49bb-99bd-3886f85b71e6" providerId="AD" clId="Web-{3B5AF216-E879-4157-1A97-8FBC289AE91A}" dt="2024-04-10T19:33:54.995" v="293" actId="1076"/>
          <ac:spMkLst>
            <pc:docMk/>
            <pc:sldMk cId="109857222" sldId="256"/>
            <ac:spMk id="26" creationId="{F5392BA3-B01C-22A2-6CF3-D5B8917BFBB1}"/>
          </ac:spMkLst>
        </pc:spChg>
        <pc:spChg chg="mod">
          <ac:chgData name="Parker Booth" userId="S::u1329608@umail.utah.edu::0fdddae9-58b8-49bb-99bd-3886f85b71e6" providerId="AD" clId="Web-{3B5AF216-E879-4157-1A97-8FBC289AE91A}" dt="2024-04-10T19:17:34.388" v="8" actId="1076"/>
          <ac:spMkLst>
            <pc:docMk/>
            <pc:sldMk cId="109857222" sldId="256"/>
            <ac:spMk id="31" creationId="{BCCD5773-983E-9F72-49BE-A19B4A3B2CDF}"/>
          </ac:spMkLst>
        </pc:spChg>
        <pc:picChg chg="mod">
          <ac:chgData name="Parker Booth" userId="S::u1329608@umail.utah.edu::0fdddae9-58b8-49bb-99bd-3886f85b71e6" providerId="AD" clId="Web-{3B5AF216-E879-4157-1A97-8FBC289AE91A}" dt="2024-04-10T19:48:57.910" v="670" actId="1076"/>
          <ac:picMkLst>
            <pc:docMk/>
            <pc:sldMk cId="109857222" sldId="256"/>
            <ac:picMk id="2" creationId="{174C1DAA-2B76-3407-6FC8-F7CA05892353}"/>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4-04-09T08:14:07.274" idx="1">
    <p:pos x="16923" y="2194"/>
    <p:text>What order of names is this?</p:text>
    <p:extLst>
      <p:ext uri="{C676402C-5697-4E1C-873F-D02D1690AC5C}">
        <p15:threadingInfo xmlns:p15="http://schemas.microsoft.com/office/powerpoint/2012/main" timeZoneBias="360"/>
      </p:ext>
    </p:extLst>
  </p:cm>
  <p:cm authorId="1" dt="2024-04-09T08:14:35.414" idx="2">
    <p:pos x="7605" y="8846"/>
    <p:text>I would write this out and then put the abbreviation in parenthases - Soft Tissue Injuries (STI)</p:text>
    <p:extLst>
      <p:ext uri="{C676402C-5697-4E1C-873F-D02D1690AC5C}">
        <p15:threadingInfo xmlns:p15="http://schemas.microsoft.com/office/powerpoint/2012/main" timeZoneBias="360"/>
      </p:ext>
    </p:extLst>
  </p:cm>
  <p:cm authorId="1" dt="2024-04-09T08:15:21.034" idx="3">
    <p:pos x="10065" y="8812"/>
    <p:text>"Which force plate testing metrics..."</p:text>
    <p:extLst>
      <p:ext uri="{C676402C-5697-4E1C-873F-D02D1690AC5C}">
        <p15:threadingInfo xmlns:p15="http://schemas.microsoft.com/office/powerpoint/2012/main" timeZoneBias="360"/>
      </p:ext>
    </p:extLst>
  </p:cm>
  <p:cm authorId="1" dt="2024-04-09T08:16:07.241" idx="4">
    <p:pos x="4087" y="8668"/>
    <p:text>during</p:text>
    <p:extLst>
      <p:ext uri="{C676402C-5697-4E1C-873F-D02D1690AC5C}">
        <p15:threadingInfo xmlns:p15="http://schemas.microsoft.com/office/powerpoint/2012/main" timeZoneBias="360"/>
      </p:ext>
    </p:extLst>
  </p:cm>
  <p:cm authorId="1" dt="2024-04-09T08:16:20.842" idx="5">
    <p:pos x="8344" y="13600"/>
    <p:text>@Gretchen - do you think they should structure more like an abstract or bullets are good?</p:text>
    <p:extLst>
      <p:ext uri="{C676402C-5697-4E1C-873F-D02D1690AC5C}">
        <p15:threadingInfo xmlns:p15="http://schemas.microsoft.com/office/powerpoint/2012/main" timeZoneBias="360"/>
      </p:ext>
    </p:extLst>
  </p:cm>
  <p:cm authorId="2" dt="2024-04-09T11:45:55.018" idx="6">
    <p:pos x="8344" y="13696"/>
    <p:text>either is fine. The bullets here work but you need a bit more information. 
define lower body, define soft tissue injury. 
Also what is the significance of soft tissue injuries? why do we care about them? 
The point of the introduction is to introduce the topic and convince your audience that this is something that needs to be investigated, and I am not convinced yet.
</p:text>
    <p:extLst>
      <p:ext uri="{C676402C-5697-4E1C-873F-D02D1690AC5C}">
        <p15:threadingInfo xmlns:p15="http://schemas.microsoft.com/office/powerpoint/2012/main" timeZoneBias="420">
          <p15:parentCm authorId="1" idx="5"/>
        </p15:threadingInfo>
      </p:ext>
    </p:extLst>
  </p:cm>
  <p:cm authorId="1" dt="2024-04-09T08:18:46.358" idx="6">
    <p:pos x="9007" y="4016"/>
    <p:text>I changed these so that they're more like separating headers, but feel free to revert back to what you had if you don't like it</p:text>
    <p:extLst>
      <p:ext uri="{C676402C-5697-4E1C-873F-D02D1690AC5C}">
        <p15:threadingInfo xmlns:p15="http://schemas.microsoft.com/office/powerpoint/2012/main" timeZoneBias="360"/>
      </p:ext>
    </p:extLst>
  </p:cm>
  <p:cm authorId="1" dt="2024-04-09T08:19:27.643" idx="7">
    <p:pos x="251" y="15643"/>
    <p:text>I think you're missing the word "from"</p:text>
    <p:extLst>
      <p:ext uri="{C676402C-5697-4E1C-873F-D02D1690AC5C}">
        <p15:threadingInfo xmlns:p15="http://schemas.microsoft.com/office/powerpoint/2012/main" timeZoneBias="360"/>
      </p:ext>
    </p:extLst>
  </p:cm>
  <p:cm authorId="1" dt="2024-04-09T08:19:53.166" idx="8">
    <p:pos x="8115" y="15986"/>
    <p:text>@Gretchen - is it kosher to put direct quotes in here?</p:text>
    <p:extLst>
      <p:ext uri="{C676402C-5697-4E1C-873F-D02D1690AC5C}">
        <p15:threadingInfo xmlns:p15="http://schemas.microsoft.com/office/powerpoint/2012/main" timeZoneBias="360"/>
      </p:ext>
    </p:extLst>
  </p:cm>
  <p:cm authorId="2" dt="2024-04-09T11:52:34.966" idx="7">
    <p:pos x="8115" y="16082"/>
    <p:text>it is not kosher to put direct quotes here. The lit review should be used to help defend and support the case for researching this further. If you feel these support your case, briefly summarize the main findings of the research on this topic and cite with an inline citation consistent with the citation style in the reference section.
</p:text>
    <p:extLst>
      <p:ext uri="{C676402C-5697-4E1C-873F-D02D1690AC5C}">
        <p15:threadingInfo xmlns:p15="http://schemas.microsoft.com/office/powerpoint/2012/main" timeZoneBias="420">
          <p15:parentCm authorId="1" idx="8"/>
        </p15:threadingInfo>
      </p:ext>
    </p:extLst>
  </p:cm>
  <p:cm authorId="1" dt="2024-04-09T08:20:37.435" idx="9">
    <p:pos x="23956" y="3898"/>
    <p:text>Need to change the colors here. Why are pelvic and leg different?</p:text>
    <p:extLst>
      <p:ext uri="{C676402C-5697-4E1C-873F-D02D1690AC5C}">
        <p15:threadingInfo xmlns:p15="http://schemas.microsoft.com/office/powerpoint/2012/main" timeZoneBias="360"/>
      </p:ext>
    </p:extLst>
  </p:cm>
  <p:cm authorId="1" dt="2024-04-09T08:21:07.109" idx="10">
    <p:pos x="23956" y="3994"/>
    <p:text>Why not keep them consistent to the graph on the other side?</p:text>
    <p:extLst>
      <p:ext uri="{C676402C-5697-4E1C-873F-D02D1690AC5C}">
        <p15:threadingInfo xmlns:p15="http://schemas.microsoft.com/office/powerpoint/2012/main" timeZoneBias="360">
          <p15:parentCm authorId="1" idx="9"/>
        </p15:threadingInfo>
      </p:ext>
    </p:extLst>
  </p:cm>
  <p:cm authorId="1" dt="2024-04-09T08:22:48.022" idx="11">
    <p:pos x="17605" y="9807"/>
    <p:text>This doesn't belong in the methods section. That would be results.</p:text>
    <p:extLst>
      <p:ext uri="{C676402C-5697-4E1C-873F-D02D1690AC5C}">
        <p15:threadingInfo xmlns:p15="http://schemas.microsoft.com/office/powerpoint/2012/main" timeZoneBias="360"/>
      </p:ext>
    </p:extLst>
  </p:cm>
  <p:cm authorId="1" dt="2024-04-09T08:23:05.778" idx="12">
    <p:pos x="17499" y="10692"/>
    <p:text>These are not methods. I would put type of jump here, analysis type, statistics, etc here.</p:text>
    <p:extLst>
      <p:ext uri="{C676402C-5697-4E1C-873F-D02D1690AC5C}">
        <p15:threadingInfo xmlns:p15="http://schemas.microsoft.com/office/powerpoint/2012/main" timeZoneBias="360"/>
      </p:ext>
    </p:extLst>
  </p:cm>
  <p:cm authorId="1" dt="2024-04-09T08:24:16.297" idx="13">
    <p:pos x="17945" y="17812"/>
    <p:text>Let's not start these with "we". Instead say - a Cox-PH model analysis was conducted on both Women's and Men's basketball injuries</p:text>
    <p:extLst>
      <p:ext uri="{C676402C-5697-4E1C-873F-D02D1690AC5C}">
        <p15:threadingInfo xmlns:p15="http://schemas.microsoft.com/office/powerpoint/2012/main" timeZoneBias="360"/>
      </p:ext>
    </p:extLst>
  </p:cm>
  <p:cm authorId="1" dt="2024-04-09T08:25:14.332" idx="14">
    <p:pos x="18648" y="19358"/>
    <p:text>Again, belongs in results</p:text>
    <p:extLst>
      <p:ext uri="{C676402C-5697-4E1C-873F-D02D1690AC5C}">
        <p15:threadingInfo xmlns:p15="http://schemas.microsoft.com/office/powerpoint/2012/main" timeZoneBias="360"/>
      </p:ext>
    </p:extLst>
  </p:cm>
  <p:cm authorId="1" dt="2024-04-09T08:25:23.284" idx="15">
    <p:pos x="17945" y="19052"/>
    <p:text>This is a result</p:text>
    <p:extLst>
      <p:ext uri="{C676402C-5697-4E1C-873F-D02D1690AC5C}">
        <p15:threadingInfo xmlns:p15="http://schemas.microsoft.com/office/powerpoint/2012/main" timeZoneBias="360"/>
      </p:ext>
    </p:extLst>
  </p:cm>
  <p:cm authorId="1" dt="2024-04-09T08:25:31.411" idx="16">
    <p:pos x="17996" y="4194"/>
    <p:text>These are results. I'd split this up</p:text>
    <p:extLst>
      <p:ext uri="{C676402C-5697-4E1C-873F-D02D1690AC5C}">
        <p15:threadingInfo xmlns:p15="http://schemas.microsoft.com/office/powerpoint/2012/main" timeZoneBias="360"/>
      </p:ext>
    </p:extLst>
  </p:cm>
  <p:cm authorId="2" dt="2024-04-09T11:30:35.917" idx="1">
    <p:pos x="5343" y="900"/>
    <p:text>be consistent with how you are naming sports. either use their abbreviations or don't. But do the same for all sports
</p:text>
    <p:extLst>
      <p:ext uri="{C676402C-5697-4E1C-873F-D02D1690AC5C}">
        <p15:threadingInfo xmlns:p15="http://schemas.microsoft.com/office/powerpoint/2012/main" timeZoneBias="420"/>
      </p:ext>
    </p:extLst>
  </p:cm>
  <p:cm authorId="2" dt="2024-04-09T11:36:39.801" idx="2">
    <p:pos x="5779" y="2149"/>
    <p:text>don't use "we". Just say "research questions"
</p:text>
    <p:extLst>
      <p:ext uri="{C676402C-5697-4E1C-873F-D02D1690AC5C}">
        <p15:threadingInfo xmlns:p15="http://schemas.microsoft.com/office/powerpoint/2012/main" timeZoneBias="420"/>
      </p:ext>
    </p:extLst>
  </p:cm>
  <p:cm authorId="2" dt="2024-04-09T11:37:17.521" idx="3">
    <p:pos x="2294" y="3078"/>
    <p:text>do not use "we" use a passive voice if necessary
</p:text>
    <p:extLst>
      <p:ext uri="{C676402C-5697-4E1C-873F-D02D1690AC5C}">
        <p15:threadingInfo xmlns:p15="http://schemas.microsoft.com/office/powerpoint/2012/main" timeZoneBias="420"/>
      </p:ext>
    </p:extLst>
  </p:cm>
  <p:cm authorId="2" dt="2024-04-09T11:39:39.728" idx="4">
    <p:pos x="5140" y="4472"/>
    <p:text>what is a force plate metric?
</p:text>
    <p:extLst>
      <p:ext uri="{C676402C-5697-4E1C-873F-D02D1690AC5C}">
        <p15:threadingInfo xmlns:p15="http://schemas.microsoft.com/office/powerpoint/2012/main" timeZoneBias="420"/>
      </p:ext>
    </p:extLst>
  </p:cm>
  <p:cm authorId="2" dt="2024-04-09T11:39:54.931" idx="5">
    <p:pos x="5140" y="4568"/>
    <p:text> You were looking at countermovement jump characteristics
</p:text>
    <p:extLst>
      <p:ext uri="{C676402C-5697-4E1C-873F-D02D1690AC5C}">
        <p15:threadingInfo xmlns:p15="http://schemas.microsoft.com/office/powerpoint/2012/main" timeZoneBias="420">
          <p15:parentCm authorId="2" idx="4"/>
        </p15:threadingInfo>
      </p:ext>
    </p:extLst>
  </p:cm>
  <p:cm authorId="2" dt="2024-04-09T11:54:24.281" idx="8">
    <p:pos x="10" y="10"/>
    <p:text>General formatting note: make sure all margins are consistent throughout all text boxes. i would also suggest a justified alignment within the text boxes to make the line breaks look better
</p:text>
    <p:extLst>
      <p:ext uri="{C676402C-5697-4E1C-873F-D02D1690AC5C}">
        <p15:threadingInfo xmlns:p15="http://schemas.microsoft.com/office/powerpoint/2012/main" timeZoneBias="420"/>
      </p:ext>
    </p:extLst>
  </p:cm>
  <p:cm authorId="2" dt="2024-04-09T11:55:42.642" idx="9">
    <p:pos x="16701" y="9546"/>
    <p:text>can we make the font in the graphs bigger? it will be extremely difficult to read on the poster. It should be a similar size to the rest of the body text on the poster
</p:text>
    <p:extLst>
      <p:ext uri="{C676402C-5697-4E1C-873F-D02D1690AC5C}">
        <p15:threadingInfo xmlns:p15="http://schemas.microsoft.com/office/powerpoint/2012/main" timeZoneBias="420"/>
      </p:ext>
    </p:extLst>
  </p:cm>
  <p:cm authorId="2" dt="2024-04-09T11:56:49.894" idx="10">
    <p:pos x="16466" y="2758"/>
    <p:text>what are the strongest relationships (you can list them here)
</p:text>
    <p:extLst>
      <p:ext uri="{C676402C-5697-4E1C-873F-D02D1690AC5C}">
        <p15:threadingInfo xmlns:p15="http://schemas.microsoft.com/office/powerpoint/2012/main" timeZoneBias="420"/>
      </p:ext>
    </p:extLst>
  </p:cm>
  <p:cm authorId="2" dt="2024-04-09T11:57:29.442" idx="11">
    <p:pos x="6185" y="1568"/>
    <p:text>what does this mean?
</p:text>
    <p:extLst>
      <p:ext uri="{C676402C-5697-4E1C-873F-D02D1690AC5C}">
        <p15:threadingInfo xmlns:p15="http://schemas.microsoft.com/office/powerpoint/2012/main" timeZoneBias="420"/>
      </p:ext>
    </p:extLst>
  </p:cm>
  <p:cm authorId="2" dt="2024-04-09T12:01:16.916" idx="12">
    <p:pos x="4559" y="2149"/>
    <p:text>contact injuries and STI are not mutually exclusive but it seems so on this poster. I would specify non-contact soft tissue injury and contact soft tissue injury
</p:text>
    <p:extLst>
      <p:ext uri="{C676402C-5697-4E1C-873F-D02D1690AC5C}">
        <p15:threadingInfo xmlns:p15="http://schemas.microsoft.com/office/powerpoint/2012/main" timeZoneBias="420"/>
      </p:ext>
    </p:extLst>
  </p:cm>
  <p:cm authorId="2" dt="2024-04-09T12:01:33.323" idx="13">
    <p:pos x="15247" y="2149"/>
    <p:text>all injuries or all soft tissue injuries?
</p:text>
    <p:extLst>
      <p:ext uri="{C676402C-5697-4E1C-873F-D02D1690AC5C}">
        <p15:threadingInfo xmlns:p15="http://schemas.microsoft.com/office/powerpoint/2012/main" timeZoneBias="420"/>
      </p:ext>
    </p:extLst>
  </p:cm>
  <p:cm authorId="2" dt="2024-04-09T12:02:44.700" idx="14">
    <p:pos x="4646" y="2758"/>
    <p:text>some people won't know what this is. I would refer to them as wearable IMUs from training and competition
</p:text>
    <p:extLst>
      <p:ext uri="{C676402C-5697-4E1C-873F-D02D1690AC5C}">
        <p15:threadingInfo xmlns:p15="http://schemas.microsoft.com/office/powerpoint/2012/main" timeZoneBias="420"/>
      </p:ext>
    </p:extLst>
  </p:cm>
  <p:cm authorId="2" dt="2024-04-09T12:03:57.327" idx="15">
    <p:pos x="9932" y="958"/>
    <p:text>if you are not going to include a conclusion section, key takeaways need to be highlighted some other way on this poster
</p:text>
    <p:extLst>
      <p:ext uri="{C676402C-5697-4E1C-873F-D02D1690AC5C}">
        <p15:threadingInfo xmlns:p15="http://schemas.microsoft.com/office/powerpoint/2012/main" timeZoneBias="4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0" y="5387343"/>
            <a:ext cx="32918400" cy="11460480"/>
          </a:xfrm>
        </p:spPr>
        <p:txBody>
          <a:bodyPr anchor="b"/>
          <a:lstStyle>
            <a:lvl1pPr algn="ctr">
              <a:defRPr sz="3857"/>
            </a:lvl1pPr>
          </a:lstStyle>
          <a:p>
            <a:r>
              <a:rPr lang="en-US"/>
              <a:t>Click to edit Master title style</a:t>
            </a:r>
          </a:p>
        </p:txBody>
      </p:sp>
      <p:sp>
        <p:nvSpPr>
          <p:cNvPr id="3" name="Subtitle 2"/>
          <p:cNvSpPr>
            <a:spLocks noGrp="1"/>
          </p:cNvSpPr>
          <p:nvPr>
            <p:ph type="subTitle" idx="1"/>
          </p:nvPr>
        </p:nvSpPr>
        <p:spPr>
          <a:xfrm>
            <a:off x="5486400" y="17289783"/>
            <a:ext cx="32918400" cy="7947658"/>
          </a:xfrm>
        </p:spPr>
        <p:txBody>
          <a:bodyPr/>
          <a:lstStyle>
            <a:lvl1pPr marL="0" indent="0" algn="ctr">
              <a:buNone/>
              <a:defRPr sz="1543"/>
            </a:lvl1pPr>
            <a:lvl2pPr marL="293934" indent="0" algn="ctr">
              <a:buNone/>
              <a:defRPr sz="1286"/>
            </a:lvl2pPr>
            <a:lvl3pPr marL="587868" indent="0" algn="ctr">
              <a:buNone/>
              <a:defRPr sz="1157"/>
            </a:lvl3pPr>
            <a:lvl4pPr marL="881802" indent="0" algn="ctr">
              <a:buNone/>
              <a:defRPr sz="1029"/>
            </a:lvl4pPr>
            <a:lvl5pPr marL="1175736" indent="0" algn="ctr">
              <a:buNone/>
              <a:defRPr sz="1029"/>
            </a:lvl5pPr>
            <a:lvl6pPr marL="1469669" indent="0" algn="ctr">
              <a:buNone/>
              <a:defRPr sz="1029"/>
            </a:lvl6pPr>
            <a:lvl7pPr marL="1763603" indent="0" algn="ctr">
              <a:buNone/>
              <a:defRPr sz="1029"/>
            </a:lvl7pPr>
            <a:lvl8pPr marL="2057537" indent="0" algn="ctr">
              <a:buNone/>
              <a:defRPr sz="1029"/>
            </a:lvl8pPr>
            <a:lvl9pPr marL="2351471" indent="0" algn="ctr">
              <a:buNone/>
              <a:defRPr sz="1029"/>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0" y="1752601"/>
            <a:ext cx="946404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0" y="1752601"/>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0" y="8206745"/>
            <a:ext cx="37856160" cy="13693137"/>
          </a:xfrm>
        </p:spPr>
        <p:txBody>
          <a:bodyPr anchor="b"/>
          <a:lstStyle>
            <a:lvl1pPr>
              <a:defRPr sz="3857"/>
            </a:lvl1pPr>
          </a:lstStyle>
          <a:p>
            <a:r>
              <a:rPr lang="en-US"/>
              <a:t>Click to edit Master title style</a:t>
            </a:r>
          </a:p>
        </p:txBody>
      </p:sp>
      <p:sp>
        <p:nvSpPr>
          <p:cNvPr id="3" name="Text Placeholder 2"/>
          <p:cNvSpPr>
            <a:spLocks noGrp="1"/>
          </p:cNvSpPr>
          <p:nvPr>
            <p:ph type="body" idx="1"/>
          </p:nvPr>
        </p:nvSpPr>
        <p:spPr>
          <a:xfrm>
            <a:off x="2994660" y="22029425"/>
            <a:ext cx="37856160" cy="7200897"/>
          </a:xfrm>
        </p:spPr>
        <p:txBody>
          <a:bodyPr/>
          <a:lstStyle>
            <a:lvl1pPr marL="0" indent="0">
              <a:buNone/>
              <a:defRPr sz="1543">
                <a:solidFill>
                  <a:schemeClr val="tx1">
                    <a:tint val="82000"/>
                  </a:schemeClr>
                </a:solidFill>
              </a:defRPr>
            </a:lvl1pPr>
            <a:lvl2pPr marL="293934" indent="0">
              <a:buNone/>
              <a:defRPr sz="1286">
                <a:solidFill>
                  <a:schemeClr val="tx1">
                    <a:tint val="82000"/>
                  </a:schemeClr>
                </a:solidFill>
              </a:defRPr>
            </a:lvl2pPr>
            <a:lvl3pPr marL="587868" indent="0">
              <a:buNone/>
              <a:defRPr sz="1157">
                <a:solidFill>
                  <a:schemeClr val="tx1">
                    <a:tint val="82000"/>
                  </a:schemeClr>
                </a:solidFill>
              </a:defRPr>
            </a:lvl3pPr>
            <a:lvl4pPr marL="881802" indent="0">
              <a:buNone/>
              <a:defRPr sz="1029">
                <a:solidFill>
                  <a:schemeClr val="tx1">
                    <a:tint val="82000"/>
                  </a:schemeClr>
                </a:solidFill>
              </a:defRPr>
            </a:lvl4pPr>
            <a:lvl5pPr marL="1175736" indent="0">
              <a:buNone/>
              <a:defRPr sz="1029">
                <a:solidFill>
                  <a:schemeClr val="tx1">
                    <a:tint val="82000"/>
                  </a:schemeClr>
                </a:solidFill>
              </a:defRPr>
            </a:lvl5pPr>
            <a:lvl6pPr marL="1469669" indent="0">
              <a:buNone/>
              <a:defRPr sz="1029">
                <a:solidFill>
                  <a:schemeClr val="tx1">
                    <a:tint val="82000"/>
                  </a:schemeClr>
                </a:solidFill>
              </a:defRPr>
            </a:lvl6pPr>
            <a:lvl7pPr marL="1763603" indent="0">
              <a:buNone/>
              <a:defRPr sz="1029">
                <a:solidFill>
                  <a:schemeClr val="tx1">
                    <a:tint val="82000"/>
                  </a:schemeClr>
                </a:solidFill>
              </a:defRPr>
            </a:lvl7pPr>
            <a:lvl8pPr marL="2057537" indent="0">
              <a:buNone/>
              <a:defRPr sz="1029">
                <a:solidFill>
                  <a:schemeClr val="tx1">
                    <a:tint val="82000"/>
                  </a:schemeClr>
                </a:solidFill>
              </a:defRPr>
            </a:lvl8pPr>
            <a:lvl9pPr marL="2351471" indent="0">
              <a:buNone/>
              <a:defRPr sz="1029">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0" y="8763001"/>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19920" y="8763001"/>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3"/>
            <a:ext cx="37856160" cy="6362702"/>
          </a:xfrm>
        </p:spPr>
        <p:txBody>
          <a:bodyPr/>
          <a:lstStyle/>
          <a:p>
            <a:r>
              <a:rPr lang="en-US"/>
              <a:t>Click to edit Master title style</a:t>
            </a:r>
          </a:p>
        </p:txBody>
      </p:sp>
      <p:sp>
        <p:nvSpPr>
          <p:cNvPr id="3" name="Text Placeholder 2"/>
          <p:cNvSpPr>
            <a:spLocks noGrp="1"/>
          </p:cNvSpPr>
          <p:nvPr>
            <p:ph type="body" idx="1"/>
          </p:nvPr>
        </p:nvSpPr>
        <p:spPr>
          <a:xfrm>
            <a:off x="3023239" y="8069583"/>
            <a:ext cx="18568033" cy="3954777"/>
          </a:xfrm>
        </p:spPr>
        <p:txBody>
          <a:bodyPr anchor="b"/>
          <a:lstStyle>
            <a:lvl1pPr marL="0" indent="0">
              <a:buNone/>
              <a:defRPr sz="1543" b="1"/>
            </a:lvl1pPr>
            <a:lvl2pPr marL="293934" indent="0">
              <a:buNone/>
              <a:defRPr sz="1286" b="1"/>
            </a:lvl2pPr>
            <a:lvl3pPr marL="587868" indent="0">
              <a:buNone/>
              <a:defRPr sz="1157" b="1"/>
            </a:lvl3pPr>
            <a:lvl4pPr marL="881802" indent="0">
              <a:buNone/>
              <a:defRPr sz="1029" b="1"/>
            </a:lvl4pPr>
            <a:lvl5pPr marL="1175736" indent="0">
              <a:buNone/>
              <a:defRPr sz="1029" b="1"/>
            </a:lvl5pPr>
            <a:lvl6pPr marL="1469669" indent="0">
              <a:buNone/>
              <a:defRPr sz="1029" b="1"/>
            </a:lvl6pPr>
            <a:lvl7pPr marL="1763603" indent="0">
              <a:buNone/>
              <a:defRPr sz="1029" b="1"/>
            </a:lvl7pPr>
            <a:lvl8pPr marL="2057537" indent="0">
              <a:buNone/>
              <a:defRPr sz="1029" b="1"/>
            </a:lvl8pPr>
            <a:lvl9pPr marL="2351471" indent="0">
              <a:buNone/>
              <a:defRPr sz="1029" b="1"/>
            </a:lvl9pPr>
          </a:lstStyle>
          <a:p>
            <a:pPr lvl="0"/>
            <a:r>
              <a:rPr lang="en-US"/>
              <a:t>Click to edit Master text styles</a:t>
            </a:r>
          </a:p>
        </p:txBody>
      </p:sp>
      <p:sp>
        <p:nvSpPr>
          <p:cNvPr id="4" name="Content Placeholder 3"/>
          <p:cNvSpPr>
            <a:spLocks noGrp="1"/>
          </p:cNvSpPr>
          <p:nvPr>
            <p:ph sz="half" idx="2"/>
          </p:nvPr>
        </p:nvSpPr>
        <p:spPr>
          <a:xfrm>
            <a:off x="3023239" y="12024360"/>
            <a:ext cx="18568033"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19920" y="8069583"/>
            <a:ext cx="18659477" cy="3954777"/>
          </a:xfrm>
        </p:spPr>
        <p:txBody>
          <a:bodyPr anchor="b"/>
          <a:lstStyle>
            <a:lvl1pPr marL="0" indent="0">
              <a:buNone/>
              <a:defRPr sz="1543" b="1"/>
            </a:lvl1pPr>
            <a:lvl2pPr marL="293934" indent="0">
              <a:buNone/>
              <a:defRPr sz="1286" b="1"/>
            </a:lvl2pPr>
            <a:lvl3pPr marL="587868" indent="0">
              <a:buNone/>
              <a:defRPr sz="1157" b="1"/>
            </a:lvl3pPr>
            <a:lvl4pPr marL="881802" indent="0">
              <a:buNone/>
              <a:defRPr sz="1029" b="1"/>
            </a:lvl4pPr>
            <a:lvl5pPr marL="1175736" indent="0">
              <a:buNone/>
              <a:defRPr sz="1029" b="1"/>
            </a:lvl5pPr>
            <a:lvl6pPr marL="1469669" indent="0">
              <a:buNone/>
              <a:defRPr sz="1029" b="1"/>
            </a:lvl6pPr>
            <a:lvl7pPr marL="1763603" indent="0">
              <a:buNone/>
              <a:defRPr sz="1029" b="1"/>
            </a:lvl7pPr>
            <a:lvl8pPr marL="2057537" indent="0">
              <a:buNone/>
              <a:defRPr sz="1029" b="1"/>
            </a:lvl8pPr>
            <a:lvl9pPr marL="2351471" indent="0">
              <a:buNone/>
              <a:defRPr sz="1029" b="1"/>
            </a:lvl9pPr>
          </a:lstStyle>
          <a:p>
            <a:pPr lvl="0"/>
            <a:r>
              <a:rPr lang="en-US"/>
              <a:t>Click to edit Master text styles</a:t>
            </a:r>
          </a:p>
        </p:txBody>
      </p:sp>
      <p:sp>
        <p:nvSpPr>
          <p:cNvPr id="6" name="Content Placeholder 5"/>
          <p:cNvSpPr>
            <a:spLocks noGrp="1"/>
          </p:cNvSpPr>
          <p:nvPr>
            <p:ph sz="quarter" idx="4"/>
          </p:nvPr>
        </p:nvSpPr>
        <p:spPr>
          <a:xfrm>
            <a:off x="22219920"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9/25/2024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9/25/2024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9" y="2194560"/>
            <a:ext cx="14156053" cy="7680960"/>
          </a:xfrm>
        </p:spPr>
        <p:txBody>
          <a:bodyPr anchor="b"/>
          <a:lstStyle>
            <a:lvl1pPr>
              <a:defRPr sz="2057"/>
            </a:lvl1pPr>
          </a:lstStyle>
          <a:p>
            <a:r>
              <a:rPr lang="en-US"/>
              <a:t>Click to edit Master title style</a:t>
            </a:r>
          </a:p>
        </p:txBody>
      </p:sp>
      <p:sp>
        <p:nvSpPr>
          <p:cNvPr id="3" name="Content Placeholder 2"/>
          <p:cNvSpPr>
            <a:spLocks noGrp="1"/>
          </p:cNvSpPr>
          <p:nvPr>
            <p:ph idx="1"/>
          </p:nvPr>
        </p:nvSpPr>
        <p:spPr>
          <a:xfrm>
            <a:off x="18659477" y="4739643"/>
            <a:ext cx="22219920" cy="23393400"/>
          </a:xfrm>
        </p:spPr>
        <p:txBody>
          <a:bodyPr/>
          <a:lstStyle>
            <a:lvl1pPr>
              <a:defRPr sz="2057"/>
            </a:lvl1pPr>
            <a:lvl2pPr>
              <a:defRPr sz="1800"/>
            </a:lvl2pPr>
            <a:lvl3pPr>
              <a:defRPr sz="1543"/>
            </a:lvl3pPr>
            <a:lvl4pPr>
              <a:defRPr sz="1286"/>
            </a:lvl4pPr>
            <a:lvl5pPr>
              <a:defRPr sz="1286"/>
            </a:lvl5pPr>
            <a:lvl6pPr>
              <a:defRPr sz="1286"/>
            </a:lvl6pPr>
            <a:lvl7pPr>
              <a:defRPr sz="1286"/>
            </a:lvl7pPr>
            <a:lvl8pPr>
              <a:defRPr sz="1286"/>
            </a:lvl8pPr>
            <a:lvl9pPr>
              <a:defRPr sz="12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23239" y="9875521"/>
            <a:ext cx="14156053" cy="18295622"/>
          </a:xfrm>
        </p:spPr>
        <p:txBody>
          <a:bodyPr/>
          <a:lstStyle>
            <a:lvl1pPr marL="0" indent="0">
              <a:buNone/>
              <a:defRPr sz="1029"/>
            </a:lvl1pPr>
            <a:lvl2pPr marL="293934" indent="0">
              <a:buNone/>
              <a:defRPr sz="900"/>
            </a:lvl2pPr>
            <a:lvl3pPr marL="587868" indent="0">
              <a:buNone/>
              <a:defRPr sz="771"/>
            </a:lvl3pPr>
            <a:lvl4pPr marL="881802" indent="0">
              <a:buNone/>
              <a:defRPr sz="643"/>
            </a:lvl4pPr>
            <a:lvl5pPr marL="1175736" indent="0">
              <a:buNone/>
              <a:defRPr sz="643"/>
            </a:lvl5pPr>
            <a:lvl6pPr marL="1469669" indent="0">
              <a:buNone/>
              <a:defRPr sz="643"/>
            </a:lvl6pPr>
            <a:lvl7pPr marL="1763603" indent="0">
              <a:buNone/>
              <a:defRPr sz="643"/>
            </a:lvl7pPr>
            <a:lvl8pPr marL="2057537" indent="0">
              <a:buNone/>
              <a:defRPr sz="643"/>
            </a:lvl8pPr>
            <a:lvl9pPr marL="2351471" indent="0">
              <a:buNone/>
              <a:defRPr sz="643"/>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9" y="2194560"/>
            <a:ext cx="14156053" cy="7680960"/>
          </a:xfrm>
        </p:spPr>
        <p:txBody>
          <a:bodyPr anchor="b"/>
          <a:lstStyle>
            <a:lvl1pPr>
              <a:defRPr sz="2057"/>
            </a:lvl1pPr>
          </a:lstStyle>
          <a:p>
            <a:r>
              <a:rPr lang="en-US"/>
              <a:t>Click to edit Master title style</a:t>
            </a:r>
          </a:p>
        </p:txBody>
      </p:sp>
      <p:sp>
        <p:nvSpPr>
          <p:cNvPr id="3" name="Picture Placeholder 2"/>
          <p:cNvSpPr>
            <a:spLocks noGrp="1" noChangeAspect="1"/>
          </p:cNvSpPr>
          <p:nvPr>
            <p:ph type="pic" idx="1"/>
          </p:nvPr>
        </p:nvSpPr>
        <p:spPr>
          <a:xfrm>
            <a:off x="18659477" y="4739643"/>
            <a:ext cx="22219920" cy="23393400"/>
          </a:xfrm>
        </p:spPr>
        <p:txBody>
          <a:bodyPr anchor="t"/>
          <a:lstStyle>
            <a:lvl1pPr marL="0" indent="0">
              <a:buNone/>
              <a:defRPr sz="2057"/>
            </a:lvl1pPr>
            <a:lvl2pPr marL="293934" indent="0">
              <a:buNone/>
              <a:defRPr sz="1800"/>
            </a:lvl2pPr>
            <a:lvl3pPr marL="587868" indent="0">
              <a:buNone/>
              <a:defRPr sz="1543"/>
            </a:lvl3pPr>
            <a:lvl4pPr marL="881802" indent="0">
              <a:buNone/>
              <a:defRPr sz="1286"/>
            </a:lvl4pPr>
            <a:lvl5pPr marL="1175736" indent="0">
              <a:buNone/>
              <a:defRPr sz="1286"/>
            </a:lvl5pPr>
            <a:lvl6pPr marL="1469669" indent="0">
              <a:buNone/>
              <a:defRPr sz="1286"/>
            </a:lvl6pPr>
            <a:lvl7pPr marL="1763603" indent="0">
              <a:buNone/>
              <a:defRPr sz="1286"/>
            </a:lvl7pPr>
            <a:lvl8pPr marL="2057537" indent="0">
              <a:buNone/>
              <a:defRPr sz="1286"/>
            </a:lvl8pPr>
            <a:lvl9pPr marL="2351471" indent="0">
              <a:buNone/>
              <a:defRPr sz="1286"/>
            </a:lvl9pPr>
          </a:lstStyle>
          <a:p>
            <a:r>
              <a:rPr lang="en-US"/>
              <a:t>Click icon to add picture</a:t>
            </a:r>
          </a:p>
        </p:txBody>
      </p:sp>
      <p:sp>
        <p:nvSpPr>
          <p:cNvPr id="4" name="Text Placeholder 3"/>
          <p:cNvSpPr>
            <a:spLocks noGrp="1"/>
          </p:cNvSpPr>
          <p:nvPr>
            <p:ph type="body" sz="half" idx="2"/>
          </p:nvPr>
        </p:nvSpPr>
        <p:spPr>
          <a:xfrm>
            <a:off x="3023239" y="9875521"/>
            <a:ext cx="14156053" cy="18295622"/>
          </a:xfrm>
        </p:spPr>
        <p:txBody>
          <a:bodyPr/>
          <a:lstStyle>
            <a:lvl1pPr marL="0" indent="0">
              <a:buNone/>
              <a:defRPr sz="1029"/>
            </a:lvl1pPr>
            <a:lvl2pPr marL="293934" indent="0">
              <a:buNone/>
              <a:defRPr sz="900"/>
            </a:lvl2pPr>
            <a:lvl3pPr marL="587868" indent="0">
              <a:buNone/>
              <a:defRPr sz="771"/>
            </a:lvl3pPr>
            <a:lvl4pPr marL="881802" indent="0">
              <a:buNone/>
              <a:defRPr sz="643"/>
            </a:lvl4pPr>
            <a:lvl5pPr marL="1175736" indent="0">
              <a:buNone/>
              <a:defRPr sz="643"/>
            </a:lvl5pPr>
            <a:lvl6pPr marL="1469669" indent="0">
              <a:buNone/>
              <a:defRPr sz="643"/>
            </a:lvl6pPr>
            <a:lvl7pPr marL="1763603" indent="0">
              <a:buNone/>
              <a:defRPr sz="643"/>
            </a:lvl7pPr>
            <a:lvl8pPr marL="2057537" indent="0">
              <a:buNone/>
              <a:defRPr sz="643"/>
            </a:lvl8pPr>
            <a:lvl9pPr marL="2351471" indent="0">
              <a:buNone/>
              <a:defRPr sz="643"/>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17520" y="8763001"/>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17520" y="30510483"/>
            <a:ext cx="9875520" cy="1752600"/>
          </a:xfrm>
          <a:prstGeom prst="rect">
            <a:avLst/>
          </a:prstGeom>
        </p:spPr>
        <p:txBody>
          <a:bodyPr vert="horz" lIns="91440" tIns="45720" rIns="91440" bIns="45720" rtlCol="0" anchor="ctr"/>
          <a:lstStyle>
            <a:lvl1pPr algn="l">
              <a:defRPr sz="771">
                <a:solidFill>
                  <a:schemeClr val="tx1">
                    <a:tint val="82000"/>
                  </a:schemeClr>
                </a:solidFill>
              </a:defRPr>
            </a:lvl1pPr>
          </a:lstStyle>
          <a:p>
            <a:fld id="{846CE7D5-CF57-46EF-B807-FDD0502418D4}" type="datetimeFigureOut">
              <a:rPr lang="en-US" smtClean="0"/>
              <a:t>9/25/2024</a:t>
            </a:fld>
            <a:endParaRPr lang="en-US"/>
          </a:p>
        </p:txBody>
      </p:sp>
      <p:sp>
        <p:nvSpPr>
          <p:cNvPr id="5" name="Footer Placeholder 4"/>
          <p:cNvSpPr>
            <a:spLocks noGrp="1"/>
          </p:cNvSpPr>
          <p:nvPr>
            <p:ph type="ftr" sz="quarter" idx="3"/>
          </p:nvPr>
        </p:nvSpPr>
        <p:spPr>
          <a:xfrm>
            <a:off x="14538960" y="30510483"/>
            <a:ext cx="14813280" cy="1752600"/>
          </a:xfrm>
          <a:prstGeom prst="rect">
            <a:avLst/>
          </a:prstGeom>
        </p:spPr>
        <p:txBody>
          <a:bodyPr vert="horz" lIns="91440" tIns="45720" rIns="91440" bIns="45720" rtlCol="0" anchor="ctr"/>
          <a:lstStyle>
            <a:lvl1pPr algn="ctr">
              <a:defRPr sz="771">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30998160" y="30510483"/>
            <a:ext cx="9875520" cy="1752600"/>
          </a:xfrm>
          <a:prstGeom prst="rect">
            <a:avLst/>
          </a:prstGeom>
        </p:spPr>
        <p:txBody>
          <a:bodyPr vert="horz" lIns="91440" tIns="45720" rIns="91440" bIns="45720" rtlCol="0" anchor="ctr"/>
          <a:lstStyle>
            <a:lvl1pPr algn="r">
              <a:defRPr sz="771">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omments" Target="../comments/comment1.xml"/><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7B4BC8F-F973-3158-D36F-200EE430FBB7}"/>
              </a:ext>
            </a:extLst>
          </p:cNvPr>
          <p:cNvSpPr/>
          <p:nvPr/>
        </p:nvSpPr>
        <p:spPr>
          <a:xfrm>
            <a:off x="29262729" y="6030487"/>
            <a:ext cx="129149" cy="26892125"/>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259D50-AD96-7F82-CBFA-0021DA35BCD2}"/>
              </a:ext>
            </a:extLst>
          </p:cNvPr>
          <p:cNvSpPr/>
          <p:nvPr/>
        </p:nvSpPr>
        <p:spPr>
          <a:xfrm>
            <a:off x="14477628" y="6063638"/>
            <a:ext cx="129149" cy="268828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4F7384A-0265-CE0E-5AF9-40C5388269B2}"/>
              </a:ext>
            </a:extLst>
          </p:cNvPr>
          <p:cNvSpPr>
            <a:spLocks noChangeAspect="1"/>
          </p:cNvSpPr>
          <p:nvPr/>
        </p:nvSpPr>
        <p:spPr>
          <a:xfrm>
            <a:off x="0" y="0"/>
            <a:ext cx="43891200" cy="5890412"/>
          </a:xfrm>
          <a:prstGeom prst="rect">
            <a:avLst/>
          </a:prstGeom>
          <a:solidFill>
            <a:srgbClr val="BE0000"/>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7200" b="1"/>
              <a:t>Exploring Relationships between Lower Body STI and Force Plate Performance</a:t>
            </a:r>
            <a:endParaRPr lang="en-US" b="1"/>
          </a:p>
          <a:p>
            <a:pPr algn="ctr"/>
            <a:endParaRPr lang="en-US" sz="3600" b="1"/>
          </a:p>
          <a:p>
            <a:pPr algn="ctr"/>
            <a:r>
              <a:rPr lang="en-US" sz="4400"/>
              <a:t>Beverly Albert, Parker Booth, &amp; </a:t>
            </a:r>
            <a:r>
              <a:rPr lang="en-US" sz="4400">
                <a:ea typeface="+mn-lt"/>
                <a:cs typeface="+mn-lt"/>
              </a:rPr>
              <a:t>Isaac Clark</a:t>
            </a:r>
          </a:p>
          <a:p>
            <a:pPr algn="ctr"/>
            <a:endParaRPr lang="en-US"/>
          </a:p>
        </p:txBody>
      </p:sp>
      <p:pic>
        <p:nvPicPr>
          <p:cNvPr id="14" name="Picture 13">
            <a:extLst>
              <a:ext uri="{FF2B5EF4-FFF2-40B4-BE49-F238E27FC236}">
                <a16:creationId xmlns:a16="http://schemas.microsoft.com/office/drawing/2014/main" id="{F42F085D-5671-2AA5-C7F4-48A520E8169B}"/>
              </a:ext>
            </a:extLst>
          </p:cNvPr>
          <p:cNvPicPr>
            <a:picLocks noChangeAspect="1"/>
          </p:cNvPicPr>
          <p:nvPr/>
        </p:nvPicPr>
        <p:blipFill>
          <a:blip r:embed="rId2"/>
          <a:stretch>
            <a:fillRect/>
          </a:stretch>
        </p:blipFill>
        <p:spPr>
          <a:xfrm>
            <a:off x="38445746" y="551602"/>
            <a:ext cx="4738841" cy="4738841"/>
          </a:xfrm>
          <a:prstGeom prst="rect">
            <a:avLst/>
          </a:prstGeom>
        </p:spPr>
      </p:pic>
      <p:sp>
        <p:nvSpPr>
          <p:cNvPr id="17" name="Rectangle 16">
            <a:extLst>
              <a:ext uri="{FF2B5EF4-FFF2-40B4-BE49-F238E27FC236}">
                <a16:creationId xmlns:a16="http://schemas.microsoft.com/office/drawing/2014/main" id="{025EFE9A-5976-0923-FC10-A130BD350AC7}"/>
              </a:ext>
            </a:extLst>
          </p:cNvPr>
          <p:cNvSpPr>
            <a:spLocks/>
          </p:cNvSpPr>
          <p:nvPr/>
        </p:nvSpPr>
        <p:spPr>
          <a:xfrm>
            <a:off x="258297" y="6109468"/>
            <a:ext cx="14041006" cy="1262463"/>
          </a:xfrm>
          <a:prstGeom prst="rect">
            <a:avLst/>
          </a:prstGeom>
          <a:solidFill>
            <a:srgbClr val="BE0000"/>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000" b="1"/>
              <a:t>Introduction</a:t>
            </a:r>
            <a:endParaRPr lang="en-US" sz="4000"/>
          </a:p>
        </p:txBody>
      </p:sp>
      <p:sp>
        <p:nvSpPr>
          <p:cNvPr id="18" name="Rectangle 17">
            <a:extLst>
              <a:ext uri="{FF2B5EF4-FFF2-40B4-BE49-F238E27FC236}">
                <a16:creationId xmlns:a16="http://schemas.microsoft.com/office/drawing/2014/main" id="{1772FB0A-EA9F-5703-407A-94A3C11D5473}"/>
              </a:ext>
            </a:extLst>
          </p:cNvPr>
          <p:cNvSpPr>
            <a:spLocks/>
          </p:cNvSpPr>
          <p:nvPr/>
        </p:nvSpPr>
        <p:spPr>
          <a:xfrm>
            <a:off x="246795" y="24625484"/>
            <a:ext cx="14073088" cy="1359139"/>
          </a:xfrm>
          <a:prstGeom prst="rect">
            <a:avLst/>
          </a:prstGeom>
          <a:solidFill>
            <a:srgbClr val="BE0000"/>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000" b="1"/>
              <a:t>Methods</a:t>
            </a:r>
            <a:endParaRPr lang="en-US"/>
          </a:p>
        </p:txBody>
      </p:sp>
      <p:sp>
        <p:nvSpPr>
          <p:cNvPr id="19" name="Rectangle 18">
            <a:extLst>
              <a:ext uri="{FF2B5EF4-FFF2-40B4-BE49-F238E27FC236}">
                <a16:creationId xmlns:a16="http://schemas.microsoft.com/office/drawing/2014/main" id="{3E861869-C46D-F7DF-0533-F61F2ECB01A4}"/>
              </a:ext>
            </a:extLst>
          </p:cNvPr>
          <p:cNvSpPr>
            <a:spLocks/>
          </p:cNvSpPr>
          <p:nvPr/>
        </p:nvSpPr>
        <p:spPr>
          <a:xfrm>
            <a:off x="29648034" y="26645368"/>
            <a:ext cx="14137292" cy="1262463"/>
          </a:xfrm>
          <a:prstGeom prst="rect">
            <a:avLst/>
          </a:prstGeom>
          <a:solidFill>
            <a:srgbClr val="BE0000"/>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000" b="1"/>
              <a:t>References</a:t>
            </a:r>
          </a:p>
        </p:txBody>
      </p:sp>
      <p:pic>
        <p:nvPicPr>
          <p:cNvPr id="22" name="Picture 21" descr="A graph of a tissue injury&#10;&#10;Description automatically generated">
            <a:extLst>
              <a:ext uri="{FF2B5EF4-FFF2-40B4-BE49-F238E27FC236}">
                <a16:creationId xmlns:a16="http://schemas.microsoft.com/office/drawing/2014/main" id="{DDF4557C-5E89-68EC-29D2-A0862BF9CB07}"/>
              </a:ext>
            </a:extLst>
          </p:cNvPr>
          <p:cNvPicPr>
            <a:picLocks noChangeAspect="1"/>
          </p:cNvPicPr>
          <p:nvPr/>
        </p:nvPicPr>
        <p:blipFill>
          <a:blip r:embed="rId3"/>
          <a:stretch>
            <a:fillRect/>
          </a:stretch>
        </p:blipFill>
        <p:spPr>
          <a:xfrm>
            <a:off x="798958" y="7941244"/>
            <a:ext cx="11901759" cy="6575077"/>
          </a:xfrm>
          <a:prstGeom prst="rect">
            <a:avLst/>
          </a:prstGeom>
        </p:spPr>
      </p:pic>
      <p:sp>
        <p:nvSpPr>
          <p:cNvPr id="23" name="Rectangle 22">
            <a:extLst>
              <a:ext uri="{FF2B5EF4-FFF2-40B4-BE49-F238E27FC236}">
                <a16:creationId xmlns:a16="http://schemas.microsoft.com/office/drawing/2014/main" id="{B7264FC9-1B73-84C9-6AAA-E2487E3CB4F2}"/>
              </a:ext>
            </a:extLst>
          </p:cNvPr>
          <p:cNvSpPr>
            <a:spLocks/>
          </p:cNvSpPr>
          <p:nvPr/>
        </p:nvSpPr>
        <p:spPr>
          <a:xfrm>
            <a:off x="29603064" y="6109467"/>
            <a:ext cx="14137292" cy="1262463"/>
          </a:xfrm>
          <a:prstGeom prst="rect">
            <a:avLst/>
          </a:prstGeom>
          <a:solidFill>
            <a:srgbClr val="BE0000"/>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000" b="1"/>
              <a:t>Limitations</a:t>
            </a:r>
          </a:p>
        </p:txBody>
      </p:sp>
      <p:pic>
        <p:nvPicPr>
          <p:cNvPr id="29" name="Picture 28">
            <a:extLst>
              <a:ext uri="{FF2B5EF4-FFF2-40B4-BE49-F238E27FC236}">
                <a16:creationId xmlns:a16="http://schemas.microsoft.com/office/drawing/2014/main" id="{46CF9E9E-71D4-BB9D-5F9C-F6988B5AAA7B}"/>
              </a:ext>
            </a:extLst>
          </p:cNvPr>
          <p:cNvPicPr>
            <a:picLocks noChangeAspect="1"/>
          </p:cNvPicPr>
          <p:nvPr/>
        </p:nvPicPr>
        <p:blipFill>
          <a:blip r:embed="rId4"/>
          <a:stretch>
            <a:fillRect/>
          </a:stretch>
        </p:blipFill>
        <p:spPr>
          <a:xfrm>
            <a:off x="15083237" y="7485131"/>
            <a:ext cx="13744297" cy="8679471"/>
          </a:xfrm>
          <a:prstGeom prst="rect">
            <a:avLst/>
          </a:prstGeom>
        </p:spPr>
      </p:pic>
      <p:sp>
        <p:nvSpPr>
          <p:cNvPr id="25" name="Rectangle 24">
            <a:extLst>
              <a:ext uri="{FF2B5EF4-FFF2-40B4-BE49-F238E27FC236}">
                <a16:creationId xmlns:a16="http://schemas.microsoft.com/office/drawing/2014/main" id="{C9D40000-0665-4242-550E-E9234B725914}"/>
              </a:ext>
            </a:extLst>
          </p:cNvPr>
          <p:cNvSpPr/>
          <p:nvPr/>
        </p:nvSpPr>
        <p:spPr>
          <a:xfrm>
            <a:off x="29679199" y="28102665"/>
            <a:ext cx="14083368" cy="455872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3200">
                <a:solidFill>
                  <a:schemeClr val="tx1"/>
                </a:solidFill>
              </a:rPr>
              <a:t>[1] Pedley, J. S. (2020) Utility of kinetic and kinematic jumping and landing variables as predictors of injury risk: A Systematic review. Journal of Science in Sport and Exercise</a:t>
            </a:r>
          </a:p>
          <a:p>
            <a:r>
              <a:rPr lang="en-US" sz="3200">
                <a:solidFill>
                  <a:schemeClr val="tx1"/>
                </a:solidFill>
              </a:rPr>
              <a:t>[2] Hando, B. R. (2022) The use of force plate vertical jump scans to identify special warfare trainees at risk for musculoskeletal injury: a large cohort study. The American Journal of Sports Medicine</a:t>
            </a:r>
          </a:p>
          <a:p>
            <a:r>
              <a:rPr lang="en-US" sz="3200">
                <a:solidFill>
                  <a:schemeClr val="tx1"/>
                </a:solidFill>
              </a:rPr>
              <a:t>[3] Gabbett, T. J. (2010) The development and application of an injury prediction model for noncontact, Soft-Tissue injuries in elite collision sport athletes. The Journal of Strength and Conditioning Research</a:t>
            </a:r>
          </a:p>
        </p:txBody>
      </p:sp>
      <p:pic>
        <p:nvPicPr>
          <p:cNvPr id="4" name="Picture 3" descr="A red and grey pie chart&#10;&#10;Description automatically generated">
            <a:extLst>
              <a:ext uri="{FF2B5EF4-FFF2-40B4-BE49-F238E27FC236}">
                <a16:creationId xmlns:a16="http://schemas.microsoft.com/office/drawing/2014/main" id="{1C6D550B-B66C-D58A-224D-3503747F631C}"/>
              </a:ext>
            </a:extLst>
          </p:cNvPr>
          <p:cNvPicPr>
            <a:picLocks noChangeAspect="1"/>
          </p:cNvPicPr>
          <p:nvPr/>
        </p:nvPicPr>
        <p:blipFill>
          <a:blip r:embed="rId5"/>
          <a:stretch>
            <a:fillRect/>
          </a:stretch>
        </p:blipFill>
        <p:spPr>
          <a:xfrm>
            <a:off x="37115968" y="7657719"/>
            <a:ext cx="6376103" cy="6262694"/>
          </a:xfrm>
          <a:prstGeom prst="rect">
            <a:avLst/>
          </a:prstGeom>
        </p:spPr>
      </p:pic>
      <p:pic>
        <p:nvPicPr>
          <p:cNvPr id="2" name="Picture 1" descr="A graph of a survival curve&#10;&#10;Description automatically generated">
            <a:extLst>
              <a:ext uri="{FF2B5EF4-FFF2-40B4-BE49-F238E27FC236}">
                <a16:creationId xmlns:a16="http://schemas.microsoft.com/office/drawing/2014/main" id="{174C1DAA-2B76-3407-6FC8-F7CA05892353}"/>
              </a:ext>
            </a:extLst>
          </p:cNvPr>
          <p:cNvPicPr>
            <a:picLocks noChangeAspect="1"/>
          </p:cNvPicPr>
          <p:nvPr/>
        </p:nvPicPr>
        <p:blipFill>
          <a:blip r:embed="rId6"/>
          <a:stretch>
            <a:fillRect/>
          </a:stretch>
        </p:blipFill>
        <p:spPr>
          <a:xfrm>
            <a:off x="14907127" y="22007417"/>
            <a:ext cx="8119470" cy="5551482"/>
          </a:xfrm>
          <a:prstGeom prst="rect">
            <a:avLst/>
          </a:prstGeom>
        </p:spPr>
      </p:pic>
      <p:sp>
        <p:nvSpPr>
          <p:cNvPr id="6" name="TextBox 5">
            <a:extLst>
              <a:ext uri="{FF2B5EF4-FFF2-40B4-BE49-F238E27FC236}">
                <a16:creationId xmlns:a16="http://schemas.microsoft.com/office/drawing/2014/main" id="{C19D8710-5276-2294-6BD3-A7E1270FCAB3}"/>
              </a:ext>
            </a:extLst>
          </p:cNvPr>
          <p:cNvSpPr txBox="1"/>
          <p:nvPr/>
        </p:nvSpPr>
        <p:spPr>
          <a:xfrm>
            <a:off x="23059793" y="22581928"/>
            <a:ext cx="6235076"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3200"/>
              <a:t>Coefficients for jump height and flight time were not statistically significant and were trending in opposite directions.</a:t>
            </a:r>
          </a:p>
          <a:p>
            <a:pPr marL="285750" indent="-285750">
              <a:buFont typeface="Arial"/>
              <a:buChar char="•"/>
            </a:pPr>
            <a:r>
              <a:rPr lang="en-US" sz="3200" dirty="0"/>
              <a:t>All other built-in model checks did not meet statistical significance thresholds.</a:t>
            </a:r>
          </a:p>
          <a:p>
            <a:pPr marL="285750" indent="-285750">
              <a:buFont typeface="Arial"/>
              <a:buChar char="•"/>
            </a:pPr>
            <a:endParaRPr lang="en-US" sz="3200" dirty="0"/>
          </a:p>
        </p:txBody>
      </p:sp>
      <p:sp>
        <p:nvSpPr>
          <p:cNvPr id="7" name="TextBox 6">
            <a:extLst>
              <a:ext uri="{FF2B5EF4-FFF2-40B4-BE49-F238E27FC236}">
                <a16:creationId xmlns:a16="http://schemas.microsoft.com/office/drawing/2014/main" id="{0DC4652C-F3AD-36A6-E439-A57BE2E6E94D}"/>
              </a:ext>
            </a:extLst>
          </p:cNvPr>
          <p:cNvSpPr txBox="1"/>
          <p:nvPr/>
        </p:nvSpPr>
        <p:spPr>
          <a:xfrm>
            <a:off x="14870657" y="16475438"/>
            <a:ext cx="1421178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3200"/>
              <a:t>In single sport analysis, relationships between force plate characteristics and injuries were weak and inconsistent.</a:t>
            </a:r>
          </a:p>
          <a:p>
            <a:pPr marL="285750" indent="-285750">
              <a:buFont typeface="Arial"/>
              <a:buChar char="•"/>
            </a:pPr>
            <a:r>
              <a:rPr lang="en-US" sz="3200"/>
              <a:t>When comparing within sports groups, these relationships disappeared.</a:t>
            </a:r>
          </a:p>
          <a:p>
            <a:pPr marL="742950" lvl="1" indent="-285750">
              <a:buFont typeface="Courier New"/>
              <a:buChar char="o"/>
            </a:pPr>
            <a:r>
              <a:rPr lang="en-US" sz="3200"/>
              <a:t>The strongest relationship within groups is highlighted in the chart above.</a:t>
            </a:r>
          </a:p>
          <a:p>
            <a:pPr marL="285750" indent="-285750">
              <a:buFont typeface="Arial"/>
              <a:buChar char="•"/>
            </a:pPr>
            <a:r>
              <a:rPr lang="en-US" sz="3200"/>
              <a:t>Correlation and linear relationship analysis returned near-zero results for most sports and injuries.</a:t>
            </a:r>
          </a:p>
          <a:p>
            <a:pPr marL="742950" lvl="1" indent="-285750">
              <a:buFont typeface="Courier New"/>
              <a:buChar char="o"/>
            </a:pPr>
            <a:r>
              <a:rPr lang="en-US" sz="3200"/>
              <a:t>Statistically significant relationships that were further investigated by grouping </a:t>
            </a:r>
            <a:r>
              <a:rPr lang="en-US" sz="3200">
                <a:ea typeface="+mn-lt"/>
                <a:cs typeface="+mn-lt"/>
              </a:rPr>
              <a:t>similar sports</a:t>
            </a:r>
            <a:r>
              <a:rPr lang="en-US" sz="3200"/>
              <a:t> once again yielded no results.</a:t>
            </a:r>
          </a:p>
          <a:p>
            <a:pPr marL="285750" indent="-285750">
              <a:buFont typeface="Arial"/>
              <a:buChar char="•"/>
            </a:pPr>
            <a:r>
              <a:rPr lang="en-US" sz="3200"/>
              <a:t>Ankle injuries had the most significant results and the most observations.</a:t>
            </a:r>
          </a:p>
        </p:txBody>
      </p:sp>
      <p:sp>
        <p:nvSpPr>
          <p:cNvPr id="31" name="TextBox 30">
            <a:extLst>
              <a:ext uri="{FF2B5EF4-FFF2-40B4-BE49-F238E27FC236}">
                <a16:creationId xmlns:a16="http://schemas.microsoft.com/office/drawing/2014/main" id="{BCCD5773-983E-9F72-49BE-A19B4A3B2CDF}"/>
              </a:ext>
            </a:extLst>
          </p:cNvPr>
          <p:cNvSpPr txBox="1"/>
          <p:nvPr/>
        </p:nvSpPr>
        <p:spPr>
          <a:xfrm>
            <a:off x="14793468" y="21327309"/>
            <a:ext cx="674279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a:t>COX-PH Survival Model</a:t>
            </a:r>
          </a:p>
        </p:txBody>
      </p:sp>
      <p:sp>
        <p:nvSpPr>
          <p:cNvPr id="8" name="Rectangle 7">
            <a:extLst>
              <a:ext uri="{FF2B5EF4-FFF2-40B4-BE49-F238E27FC236}">
                <a16:creationId xmlns:a16="http://schemas.microsoft.com/office/drawing/2014/main" id="{E16FCFBA-A4A3-443A-29C2-C4741EC14272}"/>
              </a:ext>
            </a:extLst>
          </p:cNvPr>
          <p:cNvSpPr>
            <a:spLocks/>
          </p:cNvSpPr>
          <p:nvPr/>
        </p:nvSpPr>
        <p:spPr>
          <a:xfrm>
            <a:off x="29603064" y="18571349"/>
            <a:ext cx="14137292" cy="1262463"/>
          </a:xfrm>
          <a:prstGeom prst="rect">
            <a:avLst/>
          </a:prstGeom>
          <a:solidFill>
            <a:srgbClr val="BE0000"/>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000" b="1"/>
              <a:t>Looking Forward</a:t>
            </a:r>
          </a:p>
        </p:txBody>
      </p:sp>
      <p:sp>
        <p:nvSpPr>
          <p:cNvPr id="9" name="TextBox 8">
            <a:extLst>
              <a:ext uri="{FF2B5EF4-FFF2-40B4-BE49-F238E27FC236}">
                <a16:creationId xmlns:a16="http://schemas.microsoft.com/office/drawing/2014/main" id="{BEA999C9-DEBF-BD43-F852-B087D489E317}"/>
              </a:ext>
            </a:extLst>
          </p:cNvPr>
          <p:cNvSpPr txBox="1"/>
          <p:nvPr/>
        </p:nvSpPr>
        <p:spPr>
          <a:xfrm>
            <a:off x="262404" y="15004549"/>
            <a:ext cx="14026604" cy="94487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3200" dirty="0"/>
              <a:t>Lower body soft tissue injuries (STI) make up approximately 60% of all injuries across sports. </a:t>
            </a:r>
          </a:p>
          <a:p>
            <a:pPr marL="285750" indent="-285750">
              <a:buFont typeface="Arial"/>
              <a:buChar char="•"/>
            </a:pPr>
            <a:r>
              <a:rPr lang="en-US" sz="3200" dirty="0">
                <a:ea typeface="+mn-lt"/>
                <a:cs typeface="+mn-lt"/>
              </a:rPr>
              <a:t>Lower body STIs are defined as injuries that involved damage to the muscles, ligaments, and tendons from the midsection down.</a:t>
            </a:r>
          </a:p>
          <a:p>
            <a:pPr marL="285750" indent="-285750">
              <a:buFont typeface="Arial"/>
              <a:buChar char="•"/>
            </a:pPr>
            <a:r>
              <a:rPr lang="en-US" sz="3200" dirty="0">
                <a:ea typeface="+mn-lt"/>
                <a:cs typeface="+mn-lt"/>
              </a:rPr>
              <a:t>Double-leg countermovement jump testing using force plates is widely available, relatively inexpensive, easy to test, and collects a variety of movement characteristics.</a:t>
            </a:r>
          </a:p>
          <a:p>
            <a:pPr marL="285750" indent="-285750">
              <a:buFont typeface="Arial"/>
              <a:buChar char="•"/>
            </a:pPr>
            <a:r>
              <a:rPr lang="en-US" sz="3200" dirty="0" err="1">
                <a:ea typeface="+mn-lt"/>
                <a:cs typeface="+mn-lt"/>
              </a:rPr>
              <a:t>Reseach</a:t>
            </a:r>
            <a:r>
              <a:rPr lang="en-US" sz="3200" dirty="0">
                <a:ea typeface="+mn-lt"/>
                <a:cs typeface="+mn-lt"/>
              </a:rPr>
              <a:t> Questions:</a:t>
            </a:r>
            <a:endParaRPr lang="en-US" dirty="0"/>
          </a:p>
          <a:p>
            <a:pPr marL="742950" lvl="1" indent="-285750">
              <a:buFont typeface="Courier New"/>
              <a:buChar char="o"/>
            </a:pPr>
            <a:r>
              <a:rPr lang="en-US" sz="3200" dirty="0">
                <a:ea typeface="+mn-lt"/>
                <a:cs typeface="+mn-lt"/>
              </a:rPr>
              <a:t>Which force plate counter movement jump characteristics are related to lower body STI? </a:t>
            </a:r>
            <a:endParaRPr lang="en-US" sz="3200" dirty="0">
              <a:latin typeface="Aptos"/>
              <a:ea typeface="Calibri"/>
              <a:cs typeface="Calibri"/>
            </a:endParaRPr>
          </a:p>
          <a:p>
            <a:pPr marL="742950" lvl="1" indent="-285750">
              <a:buFont typeface="Courier New"/>
              <a:buChar char="o"/>
            </a:pPr>
            <a:r>
              <a:rPr lang="en-US" sz="3200" dirty="0"/>
              <a:t>Can injuries be anticipated using force plate data?</a:t>
            </a:r>
          </a:p>
          <a:p>
            <a:pPr marL="742950" lvl="1" indent="-285750">
              <a:buFont typeface="Courier New"/>
              <a:buChar char="o"/>
            </a:pPr>
            <a:r>
              <a:rPr lang="en-US" sz="3200" dirty="0"/>
              <a:t>Will these insights aid in injury prevention?</a:t>
            </a:r>
          </a:p>
          <a:p>
            <a:pPr marL="285750" indent="-285750">
              <a:buFont typeface="Arial"/>
              <a:buChar char="•"/>
            </a:pPr>
            <a:r>
              <a:rPr lang="en-US" sz="3200" dirty="0"/>
              <a:t>Preliminary exploratory analysis and literature review revealed little about possible connections between force plate metrics and lower body STIs.</a:t>
            </a:r>
          </a:p>
          <a:p>
            <a:pPr marL="742950" lvl="1" indent="-285750">
              <a:buFont typeface="Courier New"/>
              <a:buChar char="o"/>
            </a:pPr>
            <a:r>
              <a:rPr lang="en-US" sz="3200" dirty="0"/>
              <a:t>One research paper found that that only 8% of countermovement jump studies observed an association with injury risk. </a:t>
            </a:r>
            <a:r>
              <a:rPr lang="en-US" sz="3200" baseline="30000" dirty="0"/>
              <a:t>[1]</a:t>
            </a:r>
          </a:p>
          <a:p>
            <a:pPr marL="742950" lvl="1" indent="-285750">
              <a:buFont typeface="Courier New"/>
              <a:buChar char="o"/>
            </a:pPr>
            <a:r>
              <a:rPr lang="en-US" sz="3200" dirty="0">
                <a:ea typeface="+mn-lt"/>
                <a:cs typeface="+mn-lt"/>
              </a:rPr>
              <a:t>Another paper found no significant associations between the force plate vertical jump scores and the likelihood of experiencing either an MSKI or a lower extremity MSKI. </a:t>
            </a:r>
            <a:r>
              <a:rPr lang="en-US" sz="3200" baseline="30000" dirty="0">
                <a:ea typeface="+mn-lt"/>
                <a:cs typeface="+mn-lt"/>
              </a:rPr>
              <a:t>[2]</a:t>
            </a:r>
          </a:p>
        </p:txBody>
      </p:sp>
      <p:sp>
        <p:nvSpPr>
          <p:cNvPr id="3" name="TextBox 2">
            <a:extLst>
              <a:ext uri="{FF2B5EF4-FFF2-40B4-BE49-F238E27FC236}">
                <a16:creationId xmlns:a16="http://schemas.microsoft.com/office/drawing/2014/main" id="{DC46D51B-1C41-0866-12CF-CE08BA19377D}"/>
              </a:ext>
            </a:extLst>
          </p:cNvPr>
          <p:cNvSpPr txBox="1"/>
          <p:nvPr/>
        </p:nvSpPr>
        <p:spPr>
          <a:xfrm>
            <a:off x="29667009" y="14511157"/>
            <a:ext cx="14032461"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3200"/>
              <a:t>The number of observations of injuries and force plate tests were low for some sports.</a:t>
            </a:r>
          </a:p>
          <a:p>
            <a:pPr marL="457200" indent="-457200">
              <a:buFont typeface="Arial"/>
              <a:buChar char="•"/>
            </a:pPr>
            <a:r>
              <a:rPr lang="en-US" sz="3200"/>
              <a:t>Contact STIs represented approximately one-third of all observed injuries.</a:t>
            </a:r>
          </a:p>
          <a:p>
            <a:pPr marL="914400" lvl="1" indent="-457200">
              <a:buFont typeface="Courier New"/>
              <a:buChar char="o"/>
            </a:pPr>
            <a:r>
              <a:rPr lang="en-US" sz="3200"/>
              <a:t>The randomness of contact injuries introduces excess variability.</a:t>
            </a:r>
          </a:p>
          <a:p>
            <a:pPr marL="457200" indent="-457200">
              <a:buFont typeface="Arial"/>
              <a:buChar char="•"/>
            </a:pPr>
            <a:r>
              <a:rPr lang="en-US" sz="3200">
                <a:ea typeface="+mn-lt"/>
                <a:cs typeface="+mn-lt"/>
              </a:rPr>
              <a:t>Variations in injury reporting. </a:t>
            </a:r>
            <a:endParaRPr lang="en-US" sz="3200"/>
          </a:p>
          <a:p>
            <a:pPr marL="457200" indent="-457200">
              <a:buFont typeface="Arial"/>
              <a:buChar char="•"/>
            </a:pPr>
            <a:r>
              <a:rPr lang="en-US" sz="3200"/>
              <a:t>Not controlling for landings on jumps restricted the use of other potentially relevant metrics for predicting injuries. </a:t>
            </a:r>
            <a:r>
              <a:rPr lang="en-US" sz="3200" baseline="30000"/>
              <a:t>[1]</a:t>
            </a:r>
          </a:p>
        </p:txBody>
      </p:sp>
      <p:sp>
        <p:nvSpPr>
          <p:cNvPr id="10" name="TextBox 9">
            <a:extLst>
              <a:ext uri="{FF2B5EF4-FFF2-40B4-BE49-F238E27FC236}">
                <a16:creationId xmlns:a16="http://schemas.microsoft.com/office/drawing/2014/main" id="{4DE4620C-3F57-2F7E-4D55-A8563595F904}"/>
              </a:ext>
            </a:extLst>
          </p:cNvPr>
          <p:cNvSpPr txBox="1"/>
          <p:nvPr/>
        </p:nvSpPr>
        <p:spPr>
          <a:xfrm>
            <a:off x="29623485" y="20206927"/>
            <a:ext cx="14077863" cy="64940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3200"/>
              <a:t>Analyzing contact injuries separately could help remove some variation and provide more concrete results.</a:t>
            </a:r>
          </a:p>
          <a:p>
            <a:pPr marL="285750" indent="-285750">
              <a:buFont typeface="Arial"/>
              <a:buChar char="•"/>
            </a:pPr>
            <a:r>
              <a:rPr lang="en-US" sz="3200"/>
              <a:t>Incorporating other data sources from different technologies, such as wearable IMUs, could provide added insight.</a:t>
            </a:r>
          </a:p>
          <a:p>
            <a:pPr marL="742950" lvl="1" indent="-285750">
              <a:buFont typeface="Courier New"/>
              <a:buChar char="o"/>
            </a:pPr>
            <a:r>
              <a:rPr lang="en-US" sz="3200"/>
              <a:t>This would allow for comparisons with variables such as training load or decelerations.</a:t>
            </a:r>
            <a:endParaRPr lang="en-US" sz="3200">
              <a:ea typeface="+mn-lt"/>
              <a:cs typeface="+mn-lt"/>
            </a:endParaRPr>
          </a:p>
          <a:p>
            <a:pPr marL="742950" lvl="1" indent="-285750">
              <a:buFont typeface="Courier New"/>
              <a:buChar char="o"/>
            </a:pPr>
            <a:r>
              <a:rPr lang="en-US" sz="3200">
                <a:ea typeface="+mn-lt"/>
                <a:cs typeface="+mn-lt"/>
              </a:rPr>
              <a:t>Previous research found players were 50-80% likely to sustain a preseason injury within a training load range of 3,000-5,000 units</a:t>
            </a:r>
            <a:r>
              <a:rPr lang="en-US" sz="3200">
                <a:solidFill>
                  <a:srgbClr val="333333"/>
                </a:solidFill>
                <a:ea typeface="+mn-lt"/>
                <a:cs typeface="+mn-lt"/>
              </a:rPr>
              <a:t>. </a:t>
            </a:r>
            <a:r>
              <a:rPr lang="en-US" sz="3200" baseline="30000">
                <a:solidFill>
                  <a:srgbClr val="333333"/>
                </a:solidFill>
                <a:ea typeface="+mn-lt"/>
                <a:cs typeface="+mn-lt"/>
              </a:rPr>
              <a:t>[3]</a:t>
            </a:r>
            <a:endParaRPr lang="en-US" sz="3200" baseline="30000"/>
          </a:p>
          <a:p>
            <a:pPr marL="285750" indent="-285750">
              <a:buFont typeface="Arial"/>
              <a:buChar char="•"/>
            </a:pPr>
            <a:r>
              <a:rPr lang="en-US" sz="3200"/>
              <a:t>Controlling for landings in countermovement jumps or analyzing drop jumps could help determine relationships using different characteristics.</a:t>
            </a:r>
          </a:p>
          <a:p>
            <a:pPr marL="285750" indent="-285750">
              <a:buFont typeface="Arial"/>
              <a:buChar char="•"/>
            </a:pPr>
            <a:r>
              <a:rPr lang="en-US" sz="3200"/>
              <a:t>Is it still possible to predict injuries using other methods of analysis and testing characteristics?</a:t>
            </a:r>
          </a:p>
          <a:p>
            <a:pPr marL="285750" indent="-285750">
              <a:buFont typeface="Arial"/>
              <a:buChar char="•"/>
            </a:pPr>
            <a:endParaRPr lang="en-US" sz="3200"/>
          </a:p>
        </p:txBody>
      </p:sp>
      <p:sp>
        <p:nvSpPr>
          <p:cNvPr id="11" name="Rectangle 10">
            <a:extLst>
              <a:ext uri="{FF2B5EF4-FFF2-40B4-BE49-F238E27FC236}">
                <a16:creationId xmlns:a16="http://schemas.microsoft.com/office/drawing/2014/main" id="{27DC3D75-335D-EC86-3FF4-B2983F9BCCF5}"/>
              </a:ext>
            </a:extLst>
          </p:cNvPr>
          <p:cNvSpPr>
            <a:spLocks/>
          </p:cNvSpPr>
          <p:nvPr/>
        </p:nvSpPr>
        <p:spPr>
          <a:xfrm>
            <a:off x="14817964" y="6109467"/>
            <a:ext cx="14266441" cy="1262463"/>
          </a:xfrm>
          <a:prstGeom prst="rect">
            <a:avLst/>
          </a:prstGeom>
          <a:solidFill>
            <a:srgbClr val="BE0000"/>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000" b="1"/>
              <a:t>Results</a:t>
            </a:r>
            <a:endParaRPr lang="en-US"/>
          </a:p>
        </p:txBody>
      </p:sp>
      <p:sp>
        <p:nvSpPr>
          <p:cNvPr id="20" name="TextBox 19">
            <a:extLst>
              <a:ext uri="{FF2B5EF4-FFF2-40B4-BE49-F238E27FC236}">
                <a16:creationId xmlns:a16="http://schemas.microsoft.com/office/drawing/2014/main" id="{041EC1AF-990A-245B-AA3C-4CB9946C1342}"/>
              </a:ext>
            </a:extLst>
          </p:cNvPr>
          <p:cNvSpPr txBox="1"/>
          <p:nvPr/>
        </p:nvSpPr>
        <p:spPr>
          <a:xfrm>
            <a:off x="212225" y="26158968"/>
            <a:ext cx="14074997"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3200" dirty="0">
                <a:latin typeface="Aptos"/>
                <a:cs typeface="Arial"/>
              </a:rPr>
              <a:t>All force plate data was collected using double-leg countermovement jumps</a:t>
            </a:r>
          </a:p>
          <a:p>
            <a:pPr marL="285750" indent="-285750">
              <a:buFont typeface="Arial,Sans-Serif"/>
              <a:buChar char="•"/>
            </a:pPr>
            <a:r>
              <a:rPr lang="en-US" sz="3200" dirty="0">
                <a:latin typeface="Aptos"/>
                <a:cs typeface="Arial"/>
              </a:rPr>
              <a:t>Injury timeframes were specified as a 6-month period leading up to injury.</a:t>
            </a:r>
          </a:p>
          <a:p>
            <a:pPr marL="285750" indent="-285750">
              <a:buFont typeface="Arial,Sans-Serif"/>
              <a:buChar char="•"/>
            </a:pPr>
            <a:r>
              <a:rPr lang="en-US" sz="3200" dirty="0">
                <a:latin typeface="Aptos"/>
                <a:cs typeface="Arial"/>
              </a:rPr>
              <a:t>Sports were grouped by similar demands for analysis.</a:t>
            </a:r>
          </a:p>
          <a:p>
            <a:pPr marL="742950" lvl="1" indent="-285750">
              <a:buFont typeface="Courier New,monospace"/>
              <a:buChar char="o"/>
            </a:pPr>
            <a:r>
              <a:rPr lang="en-US" sz="3200" dirty="0">
                <a:latin typeface="Aptos"/>
                <a:cs typeface="Arial"/>
              </a:rPr>
              <a:t>Two Field Sports; Two Court Sports.</a:t>
            </a:r>
          </a:p>
          <a:p>
            <a:pPr marL="742950" lvl="1" indent="-285750">
              <a:buFont typeface="Courier New,monospace"/>
              <a:buChar char="o"/>
            </a:pPr>
            <a:r>
              <a:rPr lang="en-US" sz="3200" dirty="0">
                <a:ea typeface="+mn-lt"/>
                <a:cs typeface="+mn-lt"/>
              </a:rPr>
              <a:t>These relationships were compared using data from force plate jumps collected in the month preceding an injury event, to the average jump results from the previous five months.</a:t>
            </a:r>
            <a:endParaRPr lang="en-US" dirty="0"/>
          </a:p>
          <a:p>
            <a:pPr marL="285750" indent="-285750">
              <a:buFont typeface="Arial,Sans-Serif"/>
              <a:buChar char="•"/>
            </a:pPr>
            <a:r>
              <a:rPr lang="en-US" sz="3200" dirty="0">
                <a:latin typeface="Aptos"/>
                <a:cs typeface="Arial"/>
              </a:rPr>
              <a:t>A Cox-PH model analysis was conducted on Court Sport Injuries.</a:t>
            </a:r>
            <a:endParaRPr lang="en-US" sz="3200" dirty="0">
              <a:ea typeface="+mn-lt"/>
              <a:cs typeface="Arial"/>
            </a:endParaRPr>
          </a:p>
          <a:p>
            <a:pPr marL="742950" lvl="1" indent="-285750">
              <a:buFont typeface="Courier New,monospace"/>
              <a:buChar char="o"/>
            </a:pPr>
            <a:r>
              <a:rPr lang="en-US" sz="3200" dirty="0">
                <a:ea typeface="+mn-lt"/>
                <a:cs typeface="Arial"/>
              </a:rPr>
              <a:t>Baseline values for athletes were the first 3 months of the injury timeframe.</a:t>
            </a:r>
          </a:p>
          <a:p>
            <a:pPr marL="742950" lvl="1" indent="-285750">
              <a:buFont typeface="Courier New,monospace"/>
              <a:buChar char="o"/>
            </a:pPr>
            <a:r>
              <a:rPr lang="en-US" sz="3200" dirty="0">
                <a:ea typeface="+mn-lt"/>
                <a:cs typeface="+mn-lt"/>
              </a:rPr>
              <a:t>Jump height and flight time test results from the 3 months prior to injury were compared to baseline values.</a:t>
            </a:r>
            <a:endParaRPr lang="en-US" sz="3200" dirty="0">
              <a:latin typeface="Aptos"/>
              <a:cs typeface="Arial"/>
            </a:endParaRPr>
          </a:p>
        </p:txBody>
      </p:sp>
      <p:sp>
        <p:nvSpPr>
          <p:cNvPr id="24" name="Rectangle 23">
            <a:extLst>
              <a:ext uri="{FF2B5EF4-FFF2-40B4-BE49-F238E27FC236}">
                <a16:creationId xmlns:a16="http://schemas.microsoft.com/office/drawing/2014/main" id="{8CD78F5A-9DAB-7CFD-D9A7-1C84DF59E9FE}"/>
              </a:ext>
            </a:extLst>
          </p:cNvPr>
          <p:cNvSpPr>
            <a:spLocks/>
          </p:cNvSpPr>
          <p:nvPr/>
        </p:nvSpPr>
        <p:spPr>
          <a:xfrm>
            <a:off x="14907620" y="28110651"/>
            <a:ext cx="14137292" cy="1262463"/>
          </a:xfrm>
          <a:prstGeom prst="rect">
            <a:avLst/>
          </a:prstGeom>
          <a:solidFill>
            <a:srgbClr val="BE0000"/>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000" b="1"/>
              <a:t>Conclusions</a:t>
            </a:r>
            <a:endParaRPr lang="en-US"/>
          </a:p>
        </p:txBody>
      </p:sp>
      <p:pic>
        <p:nvPicPr>
          <p:cNvPr id="28" name="Picture 27" descr="A graph of injury injuries&#10;&#10;Description automatically generated">
            <a:extLst>
              <a:ext uri="{FF2B5EF4-FFF2-40B4-BE49-F238E27FC236}">
                <a16:creationId xmlns:a16="http://schemas.microsoft.com/office/drawing/2014/main" id="{B77C8F8B-0CF4-42E5-6414-165797870479}"/>
              </a:ext>
            </a:extLst>
          </p:cNvPr>
          <p:cNvPicPr>
            <a:picLocks noChangeAspect="1"/>
          </p:cNvPicPr>
          <p:nvPr/>
        </p:nvPicPr>
        <p:blipFill>
          <a:blip r:embed="rId7"/>
          <a:stretch>
            <a:fillRect/>
          </a:stretch>
        </p:blipFill>
        <p:spPr>
          <a:xfrm>
            <a:off x="29577641" y="7628704"/>
            <a:ext cx="7164903" cy="6302799"/>
          </a:xfrm>
          <a:prstGeom prst="rect">
            <a:avLst/>
          </a:prstGeom>
        </p:spPr>
      </p:pic>
      <p:sp>
        <p:nvSpPr>
          <p:cNvPr id="26" name="TextBox 25">
            <a:extLst>
              <a:ext uri="{FF2B5EF4-FFF2-40B4-BE49-F238E27FC236}">
                <a16:creationId xmlns:a16="http://schemas.microsoft.com/office/drawing/2014/main" id="{F5392BA3-B01C-22A2-6CF3-D5B8917BFBB1}"/>
              </a:ext>
            </a:extLst>
          </p:cNvPr>
          <p:cNvSpPr txBox="1"/>
          <p:nvPr/>
        </p:nvSpPr>
        <p:spPr>
          <a:xfrm>
            <a:off x="14751508" y="29615307"/>
            <a:ext cx="14192374"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3200"/>
              <a:t>Statistical models did not substantiate relationships between force plate characteristics and lower body STIs.</a:t>
            </a:r>
            <a:endParaRPr lang="en-US"/>
          </a:p>
          <a:p>
            <a:pPr marL="457200" indent="-457200">
              <a:buFont typeface="Arial"/>
              <a:buChar char="•"/>
            </a:pPr>
            <a:r>
              <a:rPr lang="en-US" sz="3200">
                <a:ea typeface="+mn-lt"/>
                <a:cs typeface="+mn-lt"/>
              </a:rPr>
              <a:t>Countermovement jump characteristics are not a direct indicator of injury.</a:t>
            </a:r>
          </a:p>
          <a:p>
            <a:pPr marL="457200" indent="-457200">
              <a:buFont typeface="Arial"/>
              <a:buChar char="•"/>
            </a:pPr>
            <a:r>
              <a:rPr lang="en-US" sz="3200"/>
              <a:t>Related literature supports the conclusion against a direct relationship between countermovement jump characteristics and lower body STIs. </a:t>
            </a:r>
            <a:r>
              <a:rPr lang="en-US" sz="3200" baseline="30000"/>
              <a:t>[1] [2]</a:t>
            </a:r>
          </a:p>
        </p:txBody>
      </p:sp>
      <p:sp>
        <p:nvSpPr>
          <p:cNvPr id="16" name="TextBox 15">
            <a:extLst>
              <a:ext uri="{FF2B5EF4-FFF2-40B4-BE49-F238E27FC236}">
                <a16:creationId xmlns:a16="http://schemas.microsoft.com/office/drawing/2014/main" id="{44FE6EAA-3674-38AC-BCFA-B8231D655D8C}"/>
              </a:ext>
            </a:extLst>
          </p:cNvPr>
          <p:cNvSpPr txBox="1"/>
          <p:nvPr/>
        </p:nvSpPr>
        <p:spPr>
          <a:xfrm>
            <a:off x="38193943" y="9525376"/>
            <a:ext cx="198415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solidFill>
                  <a:schemeClr val="bg1"/>
                </a:solidFill>
              </a:rPr>
              <a:t>Contact:</a:t>
            </a:r>
          </a:p>
          <a:p>
            <a:pPr algn="l"/>
            <a:r>
              <a:rPr lang="en-US" sz="3600">
                <a:solidFill>
                  <a:schemeClr val="bg1"/>
                </a:solidFill>
              </a:rPr>
              <a:t>32.56%</a:t>
            </a:r>
            <a:endParaRPr lang="en-US">
              <a:solidFill>
                <a:schemeClr val="bg1"/>
              </a:solidFill>
            </a:endParaRPr>
          </a:p>
        </p:txBody>
      </p:sp>
      <p:sp>
        <p:nvSpPr>
          <p:cNvPr id="27" name="TextBox 26">
            <a:extLst>
              <a:ext uri="{FF2B5EF4-FFF2-40B4-BE49-F238E27FC236}">
                <a16:creationId xmlns:a16="http://schemas.microsoft.com/office/drawing/2014/main" id="{26F007EE-A64A-5BAB-E189-BFAFA7751065}"/>
              </a:ext>
            </a:extLst>
          </p:cNvPr>
          <p:cNvSpPr txBox="1"/>
          <p:nvPr/>
        </p:nvSpPr>
        <p:spPr>
          <a:xfrm>
            <a:off x="40402609" y="10818243"/>
            <a:ext cx="181840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a:solidFill>
                  <a:schemeClr val="bg1"/>
                </a:solidFill>
              </a:rPr>
              <a:t>Other:</a:t>
            </a:r>
          </a:p>
          <a:p>
            <a:pPr algn="l"/>
            <a:r>
              <a:rPr lang="en-US" sz="3600">
                <a:solidFill>
                  <a:schemeClr val="bg1"/>
                </a:solidFill>
              </a:rPr>
              <a:t>67.44%</a:t>
            </a:r>
            <a:endParaRPr lang="en-US">
              <a:solidFill>
                <a:schemeClr val="bg1"/>
              </a:solidFill>
            </a:endParaRPr>
          </a:p>
        </p:txBody>
      </p:sp>
      <p:sp>
        <p:nvSpPr>
          <p:cNvPr id="21" name="Rectangle 20">
            <a:extLst>
              <a:ext uri="{FF2B5EF4-FFF2-40B4-BE49-F238E27FC236}">
                <a16:creationId xmlns:a16="http://schemas.microsoft.com/office/drawing/2014/main" id="{01919116-0DB3-04DF-E90B-70F7C2A10816}"/>
              </a:ext>
            </a:extLst>
          </p:cNvPr>
          <p:cNvSpPr/>
          <p:nvPr/>
        </p:nvSpPr>
        <p:spPr>
          <a:xfrm>
            <a:off x="1122218" y="7941244"/>
            <a:ext cx="1704109" cy="599025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0D733DF-225E-A567-CD23-B7C7C7BCD603}"/>
              </a:ext>
            </a:extLst>
          </p:cNvPr>
          <p:cNvSpPr/>
          <p:nvPr/>
        </p:nvSpPr>
        <p:spPr>
          <a:xfrm>
            <a:off x="16460757" y="7941245"/>
            <a:ext cx="4382152" cy="4383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B6A6497-F155-4215-80D4-52382D016216}"/>
              </a:ext>
            </a:extLst>
          </p:cNvPr>
          <p:cNvSpPr/>
          <p:nvPr/>
        </p:nvSpPr>
        <p:spPr>
          <a:xfrm>
            <a:off x="23570129" y="7980543"/>
            <a:ext cx="4382152" cy="4383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8DC83E1-0886-EC72-DB92-D50A4F16067B}"/>
              </a:ext>
            </a:extLst>
          </p:cNvPr>
          <p:cNvSpPr/>
          <p:nvPr/>
        </p:nvSpPr>
        <p:spPr>
          <a:xfrm>
            <a:off x="16460757" y="12264974"/>
            <a:ext cx="4382152" cy="4383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8692B10-B726-4687-EBF2-5D0DE4EED221}"/>
              </a:ext>
            </a:extLst>
          </p:cNvPr>
          <p:cNvSpPr/>
          <p:nvPr/>
        </p:nvSpPr>
        <p:spPr>
          <a:xfrm>
            <a:off x="23570129" y="12287394"/>
            <a:ext cx="4382152" cy="4383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0d17105-8f77-41d9-a972-0c92124bd989" xsi:nil="true"/>
    <lcf76f155ced4ddcb4097134ff3c332f xmlns="42adc6ce-d2a1-4387-9572-d756fd0ffb0a">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5C903EE4E93694DA2F256B4A2D6D1CD" ma:contentTypeVersion="14" ma:contentTypeDescription="Create a new document." ma:contentTypeScope="" ma:versionID="8f792ea291830228b5ec793970293531">
  <xsd:schema xmlns:xsd="http://www.w3.org/2001/XMLSchema" xmlns:xs="http://www.w3.org/2001/XMLSchema" xmlns:p="http://schemas.microsoft.com/office/2006/metadata/properties" xmlns:ns2="42adc6ce-d2a1-4387-9572-d756fd0ffb0a" xmlns:ns3="40d17105-8f77-41d9-a972-0c92124bd989" targetNamespace="http://schemas.microsoft.com/office/2006/metadata/properties" ma:root="true" ma:fieldsID="3918bc7d6052c8048c8b83ec1d5693ed" ns2:_="" ns3:_="">
    <xsd:import namespace="42adc6ce-d2a1-4387-9572-d756fd0ffb0a"/>
    <xsd:import namespace="40d17105-8f77-41d9-a972-0c92124bd98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ObjectDetectorVersions"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adc6ce-d2a1-4387-9572-d756fd0ffb0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4573f668-f3c2-41a3-9de5-80cf810034af"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0d17105-8f77-41d9-a972-0c92124bd989"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4fbc8d09-de0c-4b37-b82b-9b98920afb41}" ma:internalName="TaxCatchAll" ma:showField="CatchAllData" ma:web="40d17105-8f77-41d9-a972-0c92124bd989">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29A80A-2184-42A0-900E-D224B13E1A3D}">
  <ds:schemaRefs>
    <ds:schemaRef ds:uri="40d17105-8f77-41d9-a972-0c92124bd989"/>
    <ds:schemaRef ds:uri="42adc6ce-d2a1-4387-9572-d756fd0ffb0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5CCCBDF-673C-4254-81C6-AC42DD7DB2D2}">
  <ds:schemaRefs>
    <ds:schemaRef ds:uri="40d17105-8f77-41d9-a972-0c92124bd989"/>
    <ds:schemaRef ds:uri="42adc6ce-d2a1-4387-9572-d756fd0ffb0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7392C54-D93C-4852-ABD9-E616E220DED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776</Words>
  <Application>Microsoft Office PowerPoint</Application>
  <PresentationFormat>Custom</PresentationFormat>
  <Paragraphs>58</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Aptos</vt:lpstr>
      <vt:lpstr>Aptos Display</vt:lpstr>
      <vt:lpstr>Arial</vt:lpstr>
      <vt:lpstr>Arial,Sans-Serif</vt:lpstr>
      <vt:lpstr>Courier New</vt:lpstr>
      <vt:lpstr>Courier New,monospace</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Parker Booth</cp:lastModifiedBy>
  <cp:revision>2</cp:revision>
  <dcterms:created xsi:type="dcterms:W3CDTF">2024-04-05T16:58:59Z</dcterms:created>
  <dcterms:modified xsi:type="dcterms:W3CDTF">2024-09-26T03:32:33Z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0x010100F5C903EE4E93694DA2F256B4A2D6D1CD</vt:lpwstr>
  </property>
  <property fmtid="{D5CDD505-2E9C-101B-9397-08002B2CF9AE}" pid="3" name="MediaServiceImageTags">
    <vt:lpwstr/>
  </property>
</Properties>
</file>