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0"/>
  </p:notesMasterIdLst>
  <p:sldIdLst>
    <p:sldId id="256" r:id="rId2"/>
    <p:sldId id="258" r:id="rId3"/>
    <p:sldId id="264" r:id="rId4"/>
    <p:sldId id="259" r:id="rId5"/>
    <p:sldId id="266" r:id="rId6"/>
    <p:sldId id="260" r:id="rId7"/>
    <p:sldId id="270" r:id="rId8"/>
    <p:sldId id="271" r:id="rId9"/>
    <p:sldId id="275" r:id="rId10"/>
    <p:sldId id="267" r:id="rId11"/>
    <p:sldId id="277" r:id="rId12"/>
    <p:sldId id="279" r:id="rId13"/>
    <p:sldId id="280" r:id="rId14"/>
    <p:sldId id="281" r:id="rId15"/>
    <p:sldId id="268" r:id="rId16"/>
    <p:sldId id="282" r:id="rId17"/>
    <p:sldId id="283" r:id="rId18"/>
    <p:sldId id="284" r:id="rId19"/>
    <p:sldId id="285" r:id="rId20"/>
    <p:sldId id="269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4F0D2B-5B7A-4ED1-86DA-3DC15187BBAF}" v="575" dt="2024-04-15T22:10:34.700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763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er Booth" userId="85e8afc4582a7b92" providerId="LiveId" clId="{DE4F0D2B-5B7A-4ED1-86DA-3DC15187BBAF}"/>
    <pc:docChg chg="undo redo custSel addSld delSld modSld sldOrd modMainMaster">
      <pc:chgData name="Parker Booth" userId="85e8afc4582a7b92" providerId="LiveId" clId="{DE4F0D2B-5B7A-4ED1-86DA-3DC15187BBAF}" dt="2024-04-15T22:11:36.808" v="11100" actId="20577"/>
      <pc:docMkLst>
        <pc:docMk/>
      </pc:docMkLst>
      <pc:sldChg chg="addSp delSp modSp mod">
        <pc:chgData name="Parker Booth" userId="85e8afc4582a7b92" providerId="LiveId" clId="{DE4F0D2B-5B7A-4ED1-86DA-3DC15187BBAF}" dt="2024-04-15T20:44:32.119" v="9776" actId="478"/>
        <pc:sldMkLst>
          <pc:docMk/>
          <pc:sldMk cId="3522807865" sldId="256"/>
        </pc:sldMkLst>
        <pc:spChg chg="mod">
          <ac:chgData name="Parker Booth" userId="85e8afc4582a7b92" providerId="LiveId" clId="{DE4F0D2B-5B7A-4ED1-86DA-3DC15187BBAF}" dt="2024-04-12T04:00:39.324" v="9680" actId="1076"/>
          <ac:spMkLst>
            <pc:docMk/>
            <pc:sldMk cId="3522807865" sldId="256"/>
            <ac:spMk id="2" creationId="{77933633-9DA9-1E0C-3187-3D358DE366A1}"/>
          </ac:spMkLst>
        </pc:spChg>
        <pc:spChg chg="mod">
          <ac:chgData name="Parker Booth" userId="85e8afc4582a7b92" providerId="LiveId" clId="{DE4F0D2B-5B7A-4ED1-86DA-3DC15187BBAF}" dt="2024-04-12T04:00:37.268" v="9679" actId="1076"/>
          <ac:spMkLst>
            <pc:docMk/>
            <pc:sldMk cId="3522807865" sldId="256"/>
            <ac:spMk id="3" creationId="{95FF9D26-C52F-9A41-5A16-EC54943EC237}"/>
          </ac:spMkLst>
        </pc:spChg>
        <pc:picChg chg="add del mod">
          <ac:chgData name="Parker Booth" userId="85e8afc4582a7b92" providerId="LiveId" clId="{DE4F0D2B-5B7A-4ED1-86DA-3DC15187BBAF}" dt="2024-04-15T20:44:32.119" v="9776" actId="478"/>
          <ac:picMkLst>
            <pc:docMk/>
            <pc:sldMk cId="3522807865" sldId="256"/>
            <ac:picMk id="5" creationId="{8395E1BC-E371-FE44-AE86-C861C13D91FC}"/>
          </ac:picMkLst>
        </pc:picChg>
      </pc:sldChg>
      <pc:sldChg chg="modSp mod">
        <pc:chgData name="Parker Booth" userId="85e8afc4582a7b92" providerId="LiveId" clId="{DE4F0D2B-5B7A-4ED1-86DA-3DC15187BBAF}" dt="2024-04-15T20:54:13.428" v="9833" actId="20577"/>
        <pc:sldMkLst>
          <pc:docMk/>
          <pc:sldMk cId="133499803" sldId="258"/>
        </pc:sldMkLst>
        <pc:spChg chg="mod">
          <ac:chgData name="Parker Booth" userId="85e8afc4582a7b92" providerId="LiveId" clId="{DE4F0D2B-5B7A-4ED1-86DA-3DC15187BBAF}" dt="2024-04-15T20:54:13.428" v="9833" actId="20577"/>
          <ac:spMkLst>
            <pc:docMk/>
            <pc:sldMk cId="133499803" sldId="258"/>
            <ac:spMk id="3" creationId="{65E947AF-ACDC-EF3F-528D-FC70A6B6C85A}"/>
          </ac:spMkLst>
        </pc:spChg>
      </pc:sldChg>
      <pc:sldChg chg="modSp mod modNotesTx">
        <pc:chgData name="Parker Booth" userId="85e8afc4582a7b92" providerId="LiveId" clId="{DE4F0D2B-5B7A-4ED1-86DA-3DC15187BBAF}" dt="2024-04-15T20:57:49.389" v="9885" actId="20577"/>
        <pc:sldMkLst>
          <pc:docMk/>
          <pc:sldMk cId="4220605182" sldId="259"/>
        </pc:sldMkLst>
        <pc:spChg chg="mod">
          <ac:chgData name="Parker Booth" userId="85e8afc4582a7b92" providerId="LiveId" clId="{DE4F0D2B-5B7A-4ED1-86DA-3DC15187BBAF}" dt="2024-04-11T17:37:10.244" v="641" actId="20577"/>
          <ac:spMkLst>
            <pc:docMk/>
            <pc:sldMk cId="4220605182" sldId="259"/>
            <ac:spMk id="2" creationId="{160498F2-0897-9BB4-226B-EAFF7816348D}"/>
          </ac:spMkLst>
        </pc:spChg>
        <pc:spChg chg="mod">
          <ac:chgData name="Parker Booth" userId="85e8afc4582a7b92" providerId="LiveId" clId="{DE4F0D2B-5B7A-4ED1-86DA-3DC15187BBAF}" dt="2024-04-14T22:30:48.030" v="9759" actId="20577"/>
          <ac:spMkLst>
            <pc:docMk/>
            <pc:sldMk cId="4220605182" sldId="259"/>
            <ac:spMk id="3" creationId="{E1EEC5CA-CA0B-E60F-08C3-E1E7AE246976}"/>
          </ac:spMkLst>
        </pc:spChg>
      </pc:sldChg>
      <pc:sldChg chg="addSp delSp modSp mod chgLayout">
        <pc:chgData name="Parker Booth" userId="85e8afc4582a7b92" providerId="LiveId" clId="{DE4F0D2B-5B7A-4ED1-86DA-3DC15187BBAF}" dt="2024-04-15T21:07:27.490" v="10003" actId="5793"/>
        <pc:sldMkLst>
          <pc:docMk/>
          <pc:sldMk cId="3604954206" sldId="260"/>
        </pc:sldMkLst>
        <pc:spChg chg="mod ord">
          <ac:chgData name="Parker Booth" userId="85e8afc4582a7b92" providerId="LiveId" clId="{DE4F0D2B-5B7A-4ED1-86DA-3DC15187BBAF}" dt="2024-04-11T17:57:31.670" v="1885" actId="6264"/>
          <ac:spMkLst>
            <pc:docMk/>
            <pc:sldMk cId="3604954206" sldId="260"/>
            <ac:spMk id="2" creationId="{F40E2EEB-B243-8AFF-3CAA-F350CF8EABD9}"/>
          </ac:spMkLst>
        </pc:spChg>
        <pc:spChg chg="mod ord">
          <ac:chgData name="Parker Booth" userId="85e8afc4582a7b92" providerId="LiveId" clId="{DE4F0D2B-5B7A-4ED1-86DA-3DC15187BBAF}" dt="2024-04-15T21:07:27.490" v="10003" actId="5793"/>
          <ac:spMkLst>
            <pc:docMk/>
            <pc:sldMk cId="3604954206" sldId="260"/>
            <ac:spMk id="3" creationId="{E829D526-8B2D-C9F7-D438-A273C75B1229}"/>
          </ac:spMkLst>
        </pc:spChg>
        <pc:spChg chg="add del">
          <ac:chgData name="Parker Booth" userId="85e8afc4582a7b92" providerId="LiveId" clId="{DE4F0D2B-5B7A-4ED1-86DA-3DC15187BBAF}" dt="2024-04-11T17:57:04.440" v="1844" actId="22"/>
          <ac:spMkLst>
            <pc:docMk/>
            <pc:sldMk cId="3604954206" sldId="260"/>
            <ac:spMk id="5" creationId="{7AA09750-C285-6999-FA79-A29C6451C594}"/>
          </ac:spMkLst>
        </pc:spChg>
        <pc:spChg chg="add del">
          <ac:chgData name="Parker Booth" userId="85e8afc4582a7b92" providerId="LiveId" clId="{DE4F0D2B-5B7A-4ED1-86DA-3DC15187BBAF}" dt="2024-04-11T17:57:06.767" v="1846" actId="22"/>
          <ac:spMkLst>
            <pc:docMk/>
            <pc:sldMk cId="3604954206" sldId="260"/>
            <ac:spMk id="7" creationId="{418DC905-7A85-F054-9093-2C4D8BCAA98D}"/>
          </ac:spMkLst>
        </pc:spChg>
        <pc:spChg chg="add del mod">
          <ac:chgData name="Parker Booth" userId="85e8afc4582a7b92" providerId="LiveId" clId="{DE4F0D2B-5B7A-4ED1-86DA-3DC15187BBAF}" dt="2024-04-11T17:57:31.670" v="1885" actId="6264"/>
          <ac:spMkLst>
            <pc:docMk/>
            <pc:sldMk cId="3604954206" sldId="260"/>
            <ac:spMk id="8" creationId="{62E1A4CA-7BAE-66FC-F26E-0CE6252C3491}"/>
          </ac:spMkLst>
        </pc:spChg>
        <pc:spChg chg="add del mod">
          <ac:chgData name="Parker Booth" userId="85e8afc4582a7b92" providerId="LiveId" clId="{DE4F0D2B-5B7A-4ED1-86DA-3DC15187BBAF}" dt="2024-04-11T17:57:31.670" v="1885" actId="6264"/>
          <ac:spMkLst>
            <pc:docMk/>
            <pc:sldMk cId="3604954206" sldId="260"/>
            <ac:spMk id="9" creationId="{960C44B0-CDCE-D0D9-04AE-65E53B72081F}"/>
          </ac:spMkLst>
        </pc:spChg>
      </pc:sldChg>
      <pc:sldChg chg="del">
        <pc:chgData name="Parker Booth" userId="85e8afc4582a7b92" providerId="LiveId" clId="{DE4F0D2B-5B7A-4ED1-86DA-3DC15187BBAF}" dt="2024-04-11T17:57:13" v="1851" actId="47"/>
        <pc:sldMkLst>
          <pc:docMk/>
          <pc:sldMk cId="650340247" sldId="261"/>
        </pc:sldMkLst>
      </pc:sldChg>
      <pc:sldChg chg="del">
        <pc:chgData name="Parker Booth" userId="85e8afc4582a7b92" providerId="LiveId" clId="{DE4F0D2B-5B7A-4ED1-86DA-3DC15187BBAF}" dt="2024-04-11T17:57:12.279" v="1850" actId="47"/>
        <pc:sldMkLst>
          <pc:docMk/>
          <pc:sldMk cId="3488194579" sldId="262"/>
        </pc:sldMkLst>
      </pc:sldChg>
      <pc:sldChg chg="del">
        <pc:chgData name="Parker Booth" userId="85e8afc4582a7b92" providerId="LiveId" clId="{DE4F0D2B-5B7A-4ED1-86DA-3DC15187BBAF}" dt="2024-04-11T17:57:13.797" v="1852" actId="47"/>
        <pc:sldMkLst>
          <pc:docMk/>
          <pc:sldMk cId="3925695654" sldId="263"/>
        </pc:sldMkLst>
      </pc:sldChg>
      <pc:sldChg chg="addSp delSp modSp add mod setBg modNotesTx">
        <pc:chgData name="Parker Booth" userId="85e8afc4582a7b92" providerId="LiveId" clId="{DE4F0D2B-5B7A-4ED1-86DA-3DC15187BBAF}" dt="2024-04-15T20:57:11.610" v="9842" actId="207"/>
        <pc:sldMkLst>
          <pc:docMk/>
          <pc:sldMk cId="2916561143" sldId="264"/>
        </pc:sldMkLst>
        <pc:spChg chg="mod">
          <ac:chgData name="Parker Booth" userId="85e8afc4582a7b92" providerId="LiveId" clId="{DE4F0D2B-5B7A-4ED1-86DA-3DC15187BBAF}" dt="2024-04-11T17:35:01.210" v="618" actId="26606"/>
          <ac:spMkLst>
            <pc:docMk/>
            <pc:sldMk cId="2916561143" sldId="264"/>
            <ac:spMk id="2" creationId="{160498F2-0897-9BB4-226B-EAFF7816348D}"/>
          </ac:spMkLst>
        </pc:spChg>
        <pc:spChg chg="add del mod">
          <ac:chgData name="Parker Booth" userId="85e8afc4582a7b92" providerId="LiveId" clId="{DE4F0D2B-5B7A-4ED1-86DA-3DC15187BBAF}" dt="2024-04-11T17:29:40.135" v="554" actId="26606"/>
          <ac:spMkLst>
            <pc:docMk/>
            <pc:sldMk cId="2916561143" sldId="264"/>
            <ac:spMk id="3" creationId="{E1EEC5CA-CA0B-E60F-08C3-E1E7AE246976}"/>
          </ac:spMkLst>
        </pc:spChg>
        <pc:spChg chg="add del mod">
          <ac:chgData name="Parker Booth" userId="85e8afc4582a7b92" providerId="LiveId" clId="{DE4F0D2B-5B7A-4ED1-86DA-3DC15187BBAF}" dt="2024-04-11T17:32:58.478" v="572" actId="478"/>
          <ac:spMkLst>
            <pc:docMk/>
            <pc:sldMk cId="2916561143" sldId="264"/>
            <ac:spMk id="6" creationId="{BBA9BB52-C324-A95F-BD75-26F762542262}"/>
          </ac:spMkLst>
        </pc:spChg>
        <pc:spChg chg="add del">
          <ac:chgData name="Parker Booth" userId="85e8afc4582a7b92" providerId="LiveId" clId="{DE4F0D2B-5B7A-4ED1-86DA-3DC15187BBAF}" dt="2024-04-11T17:33:42.431" v="603" actId="26606"/>
          <ac:spMkLst>
            <pc:docMk/>
            <pc:sldMk cId="2916561143" sldId="264"/>
            <ac:spMk id="12" creationId="{051F07E2-B05C-41F9-A9EE-4AC115603F14}"/>
          </ac:spMkLst>
        </pc:spChg>
        <pc:spChg chg="add del">
          <ac:chgData name="Parker Booth" userId="85e8afc4582a7b92" providerId="LiveId" clId="{DE4F0D2B-5B7A-4ED1-86DA-3DC15187BBAF}" dt="2024-04-11T17:35:01.130" v="617" actId="26606"/>
          <ac:spMkLst>
            <pc:docMk/>
            <pc:sldMk cId="2916561143" sldId="264"/>
            <ac:spMk id="14" creationId="{905E7363-5E6B-4EA2-A007-EB497636C946}"/>
          </ac:spMkLst>
        </pc:spChg>
        <pc:graphicFrameChg chg="add del">
          <ac:chgData name="Parker Booth" userId="85e8afc4582a7b92" providerId="LiveId" clId="{DE4F0D2B-5B7A-4ED1-86DA-3DC15187BBAF}" dt="2024-04-11T17:29:40.086" v="553" actId="26606"/>
          <ac:graphicFrameMkLst>
            <pc:docMk/>
            <pc:sldMk cId="2916561143" sldId="264"/>
            <ac:graphicFrameMk id="5" creationId="{D679799C-C7F5-865A-30E3-8C3B30EBD354}"/>
          </ac:graphicFrameMkLst>
        </pc:graphicFrameChg>
        <pc:graphicFrameChg chg="add del mod modGraphic">
          <ac:chgData name="Parker Booth" userId="85e8afc4582a7b92" providerId="LiveId" clId="{DE4F0D2B-5B7A-4ED1-86DA-3DC15187BBAF}" dt="2024-04-15T20:57:11.610" v="9842" actId="207"/>
          <ac:graphicFrameMkLst>
            <pc:docMk/>
            <pc:sldMk cId="2916561143" sldId="264"/>
            <ac:graphicFrameMk id="7" creationId="{497E048E-72EF-E6E6-7C5B-9EA86725B247}"/>
          </ac:graphicFrameMkLst>
        </pc:graphicFrameChg>
        <pc:picChg chg="add del">
          <ac:chgData name="Parker Booth" userId="85e8afc4582a7b92" providerId="LiveId" clId="{DE4F0D2B-5B7A-4ED1-86DA-3DC15187BBAF}" dt="2024-04-11T17:35:01.130" v="617" actId="26606"/>
          <ac:picMkLst>
            <pc:docMk/>
            <pc:sldMk cId="2916561143" sldId="264"/>
            <ac:picMk id="9" creationId="{DADD4C7D-B329-46D6-8471-04F555BCC4BC}"/>
          </ac:picMkLst>
        </pc:picChg>
      </pc:sldChg>
      <pc:sldChg chg="addSp delSp modSp new del mod setBg addAnim delAnim">
        <pc:chgData name="Parker Booth" userId="85e8afc4582a7b92" providerId="LiveId" clId="{DE4F0D2B-5B7A-4ED1-86DA-3DC15187BBAF}" dt="2024-04-11T17:42:29.432" v="723" actId="47"/>
        <pc:sldMkLst>
          <pc:docMk/>
          <pc:sldMk cId="788138390" sldId="265"/>
        </pc:sldMkLst>
        <pc:spChg chg="mod ord">
          <ac:chgData name="Parker Booth" userId="85e8afc4582a7b92" providerId="LiveId" clId="{DE4F0D2B-5B7A-4ED1-86DA-3DC15187BBAF}" dt="2024-04-11T17:42:12.053" v="717" actId="26606"/>
          <ac:spMkLst>
            <pc:docMk/>
            <pc:sldMk cId="788138390" sldId="265"/>
            <ac:spMk id="2" creationId="{9E1B13CC-26B4-1104-79A2-045E9391B14C}"/>
          </ac:spMkLst>
        </pc:spChg>
        <pc:spChg chg="add del mod ord">
          <ac:chgData name="Parker Booth" userId="85e8afc4582a7b92" providerId="LiveId" clId="{DE4F0D2B-5B7A-4ED1-86DA-3DC15187BBAF}" dt="2024-04-11T17:42:18.006" v="721" actId="962"/>
          <ac:spMkLst>
            <pc:docMk/>
            <pc:sldMk cId="788138390" sldId="265"/>
            <ac:spMk id="3" creationId="{0139FC1F-77B6-8A3A-F21D-593E467E8783}"/>
          </ac:spMkLst>
        </pc:spChg>
        <pc:spChg chg="add del mod">
          <ac:chgData name="Parker Booth" userId="85e8afc4582a7b92" providerId="LiveId" clId="{DE4F0D2B-5B7A-4ED1-86DA-3DC15187BBAF}" dt="2024-04-11T17:41:49.273" v="693" actId="478"/>
          <ac:spMkLst>
            <pc:docMk/>
            <pc:sldMk cId="788138390" sldId="265"/>
            <ac:spMk id="5" creationId="{D5818315-4C75-1983-613E-D798A7153767}"/>
          </ac:spMkLst>
        </pc:spChg>
        <pc:spChg chg="add del">
          <ac:chgData name="Parker Booth" userId="85e8afc4582a7b92" providerId="LiveId" clId="{DE4F0D2B-5B7A-4ED1-86DA-3DC15187BBAF}" dt="2024-04-11T17:41:55.646" v="700" actId="26606"/>
          <ac:spMkLst>
            <pc:docMk/>
            <pc:sldMk cId="788138390" sldId="265"/>
            <ac:spMk id="1042" creationId="{49658695-086E-4B9B-A8B3-555A748F9A34}"/>
          </ac:spMkLst>
        </pc:spChg>
        <pc:spChg chg="add del">
          <ac:chgData name="Parker Booth" userId="85e8afc4582a7b92" providerId="LiveId" clId="{DE4F0D2B-5B7A-4ED1-86DA-3DC15187BBAF}" dt="2024-04-11T17:42:09.899" v="712" actId="26606"/>
          <ac:spMkLst>
            <pc:docMk/>
            <pc:sldMk cId="788138390" sldId="265"/>
            <ac:spMk id="1043" creationId="{85B6241E-D086-4376-854D-4464E27533C5}"/>
          </ac:spMkLst>
        </pc:spChg>
        <pc:spChg chg="add del">
          <ac:chgData name="Parker Booth" userId="85e8afc4582a7b92" providerId="LiveId" clId="{DE4F0D2B-5B7A-4ED1-86DA-3DC15187BBAF}" dt="2024-04-11T17:42:10.247" v="714" actId="26606"/>
          <ac:spMkLst>
            <pc:docMk/>
            <pc:sldMk cId="788138390" sldId="265"/>
            <ac:spMk id="1045" creationId="{4101A8DB-2694-489B-8697-9E273188DE9B}"/>
          </ac:spMkLst>
        </pc:spChg>
        <pc:spChg chg="add">
          <ac:chgData name="Parker Booth" userId="85e8afc4582a7b92" providerId="LiveId" clId="{DE4F0D2B-5B7A-4ED1-86DA-3DC15187BBAF}" dt="2024-04-11T17:42:12.053" v="717" actId="26606"/>
          <ac:spMkLst>
            <pc:docMk/>
            <pc:sldMk cId="788138390" sldId="265"/>
            <ac:spMk id="1046" creationId="{D190198D-B0A1-4546-BC14-E460AF3E66B3}"/>
          </ac:spMkLst>
        </pc:spChg>
        <pc:spChg chg="add">
          <ac:chgData name="Parker Booth" userId="85e8afc4582a7b92" providerId="LiveId" clId="{DE4F0D2B-5B7A-4ED1-86DA-3DC15187BBAF}" dt="2024-04-11T17:42:12.053" v="717" actId="26606"/>
          <ac:spMkLst>
            <pc:docMk/>
            <pc:sldMk cId="788138390" sldId="265"/>
            <ac:spMk id="1048" creationId="{EEFCC674-1C31-47D7-BFC4-5470A3FE6705}"/>
          </ac:spMkLst>
        </pc:spChg>
        <pc:spChg chg="add">
          <ac:chgData name="Parker Booth" userId="85e8afc4582a7b92" providerId="LiveId" clId="{DE4F0D2B-5B7A-4ED1-86DA-3DC15187BBAF}" dt="2024-04-11T17:42:12.053" v="717" actId="26606"/>
          <ac:spMkLst>
            <pc:docMk/>
            <pc:sldMk cId="788138390" sldId="265"/>
            <ac:spMk id="1049" creationId="{F822E9B3-C34D-4E01-8496-7C45FD102B60}"/>
          </ac:spMkLst>
        </pc:spChg>
        <pc:spChg chg="add">
          <ac:chgData name="Parker Booth" userId="85e8afc4582a7b92" providerId="LiveId" clId="{DE4F0D2B-5B7A-4ED1-86DA-3DC15187BBAF}" dt="2024-04-11T17:42:12.053" v="717" actId="26606"/>
          <ac:spMkLst>
            <pc:docMk/>
            <pc:sldMk cId="788138390" sldId="265"/>
            <ac:spMk id="1050" creationId="{3B0F53B5-4434-4C6A-956E-580D2C7CF1BD}"/>
          </ac:spMkLst>
        </pc:spChg>
        <pc:spChg chg="add">
          <ac:chgData name="Parker Booth" userId="85e8afc4582a7b92" providerId="LiveId" clId="{DE4F0D2B-5B7A-4ED1-86DA-3DC15187BBAF}" dt="2024-04-11T17:42:12.053" v="717" actId="26606"/>
          <ac:spMkLst>
            <pc:docMk/>
            <pc:sldMk cId="788138390" sldId="265"/>
            <ac:spMk id="1051" creationId="{84772974-557C-4642-8AE6-2A883EB50564}"/>
          </ac:spMkLst>
        </pc:spChg>
        <pc:picChg chg="add mod ord">
          <ac:chgData name="Parker Booth" userId="85e8afc4582a7b92" providerId="LiveId" clId="{DE4F0D2B-5B7A-4ED1-86DA-3DC15187BBAF}" dt="2024-04-11T17:42:17.809" v="718" actId="27614"/>
          <ac:picMkLst>
            <pc:docMk/>
            <pc:sldMk cId="788138390" sldId="265"/>
            <ac:picMk id="1026" creationId="{7AE9DF1F-43C2-8576-E482-B30104B0DAE5}"/>
          </ac:picMkLst>
        </pc:picChg>
        <pc:picChg chg="add mod ord">
          <ac:chgData name="Parker Booth" userId="85e8afc4582a7b92" providerId="LiveId" clId="{DE4F0D2B-5B7A-4ED1-86DA-3DC15187BBAF}" dt="2024-04-11T17:42:18.005" v="720" actId="27614"/>
          <ac:picMkLst>
            <pc:docMk/>
            <pc:sldMk cId="788138390" sldId="265"/>
            <ac:picMk id="1028" creationId="{48AFE694-1B12-FCDE-E9D1-61E973278E0A}"/>
          </ac:picMkLst>
        </pc:picChg>
        <pc:picChg chg="add del">
          <ac:chgData name="Parker Booth" userId="85e8afc4582a7b92" providerId="LiveId" clId="{DE4F0D2B-5B7A-4ED1-86DA-3DC15187BBAF}" dt="2024-04-11T17:40:31.793" v="676" actId="26606"/>
          <ac:picMkLst>
            <pc:docMk/>
            <pc:sldMk cId="788138390" sldId="265"/>
            <ac:picMk id="1033" creationId="{F15A1844-5CB8-438B-B90E-EF2A51CF87B6}"/>
          </ac:picMkLst>
        </pc:picChg>
        <pc:picChg chg="add del">
          <ac:chgData name="Parker Booth" userId="85e8afc4582a7b92" providerId="LiveId" clId="{DE4F0D2B-5B7A-4ED1-86DA-3DC15187BBAF}" dt="2024-04-11T17:42:12.053" v="717" actId="26606"/>
          <ac:picMkLst>
            <pc:docMk/>
            <pc:sldMk cId="788138390" sldId="265"/>
            <ac:picMk id="1035" creationId="{7AA41F59-BAF0-4CFD-A9FA-ED4C838B5450}"/>
          </ac:picMkLst>
        </pc:picChg>
        <pc:picChg chg="add del">
          <ac:chgData name="Parker Booth" userId="85e8afc4582a7b92" providerId="LiveId" clId="{DE4F0D2B-5B7A-4ED1-86DA-3DC15187BBAF}" dt="2024-04-11T17:42:05.006" v="708" actId="26606"/>
          <ac:picMkLst>
            <pc:docMk/>
            <pc:sldMk cId="788138390" sldId="265"/>
            <ac:picMk id="1037" creationId="{D04C0182-96E7-4A1B-8EAB-F910C2F3ED48}"/>
          </ac:picMkLst>
        </pc:picChg>
        <pc:picChg chg="add del">
          <ac:chgData name="Parker Booth" userId="85e8afc4582a7b92" providerId="LiveId" clId="{DE4F0D2B-5B7A-4ED1-86DA-3DC15187BBAF}" dt="2024-04-11T17:42:06.341" v="710" actId="26606"/>
          <ac:picMkLst>
            <pc:docMk/>
            <pc:sldMk cId="788138390" sldId="265"/>
            <ac:picMk id="1039" creationId="{BBFC95FA-585A-433A-8ECF-D85700125B71}"/>
          </ac:picMkLst>
        </pc:picChg>
        <pc:picChg chg="add del">
          <ac:chgData name="Parker Booth" userId="85e8afc4582a7b92" providerId="LiveId" clId="{DE4F0D2B-5B7A-4ED1-86DA-3DC15187BBAF}" dt="2024-04-11T17:41:55.646" v="700" actId="26606"/>
          <ac:picMkLst>
            <pc:docMk/>
            <pc:sldMk cId="788138390" sldId="265"/>
            <ac:picMk id="1040" creationId="{D04C0182-96E7-4A1B-8EAB-F910C2F3ED48}"/>
          </ac:picMkLst>
        </pc:picChg>
        <pc:picChg chg="add del">
          <ac:chgData name="Parker Booth" userId="85e8afc4582a7b92" providerId="LiveId" clId="{DE4F0D2B-5B7A-4ED1-86DA-3DC15187BBAF}" dt="2024-04-11T17:42:09.899" v="712" actId="26606"/>
          <ac:picMkLst>
            <pc:docMk/>
            <pc:sldMk cId="788138390" sldId="265"/>
            <ac:picMk id="1041" creationId="{4255F975-F49C-4CBC-9830-2961B56D252D}"/>
          </ac:picMkLst>
        </pc:picChg>
        <pc:picChg chg="add del">
          <ac:chgData name="Parker Booth" userId="85e8afc4582a7b92" providerId="LiveId" clId="{DE4F0D2B-5B7A-4ED1-86DA-3DC15187BBAF}" dt="2024-04-11T17:41:57.037" v="703" actId="26606"/>
          <ac:picMkLst>
            <pc:docMk/>
            <pc:sldMk cId="788138390" sldId="265"/>
            <ac:picMk id="1044" creationId="{D48EE317-AB08-48AC-8E57-FB49C00E4F7F}"/>
          </ac:picMkLst>
        </pc:picChg>
        <pc:picChg chg="add del">
          <ac:chgData name="Parker Booth" userId="85e8afc4582a7b92" providerId="LiveId" clId="{DE4F0D2B-5B7A-4ED1-86DA-3DC15187BBAF}" dt="2024-04-11T17:42:12.041" v="716" actId="26606"/>
          <ac:picMkLst>
            <pc:docMk/>
            <pc:sldMk cId="788138390" sldId="265"/>
            <ac:picMk id="1047" creationId="{F15A1844-5CB8-438B-B90E-EF2A51CF87B6}"/>
          </ac:picMkLst>
        </pc:picChg>
      </pc:sldChg>
      <pc:sldChg chg="addSp delSp modSp new mod setBg modNotesTx">
        <pc:chgData name="Parker Booth" userId="85e8afc4582a7b92" providerId="LiveId" clId="{DE4F0D2B-5B7A-4ED1-86DA-3DC15187BBAF}" dt="2024-04-15T21:06:46.643" v="9998" actId="20577"/>
        <pc:sldMkLst>
          <pc:docMk/>
          <pc:sldMk cId="4285800942" sldId="266"/>
        </pc:sldMkLst>
        <pc:spChg chg="mod">
          <ac:chgData name="Parker Booth" userId="85e8afc4582a7b92" providerId="LiveId" clId="{DE4F0D2B-5B7A-4ED1-86DA-3DC15187BBAF}" dt="2024-04-11T17:43:32.704" v="768" actId="1076"/>
          <ac:spMkLst>
            <pc:docMk/>
            <pc:sldMk cId="4285800942" sldId="266"/>
            <ac:spMk id="2" creationId="{51D16FC0-376A-7FDF-5BF7-300DBD838C2C}"/>
          </ac:spMkLst>
        </pc:spChg>
        <pc:spChg chg="del">
          <ac:chgData name="Parker Booth" userId="85e8afc4582a7b92" providerId="LiveId" clId="{DE4F0D2B-5B7A-4ED1-86DA-3DC15187BBAF}" dt="2024-04-11T17:42:57.958" v="760" actId="478"/>
          <ac:spMkLst>
            <pc:docMk/>
            <pc:sldMk cId="4285800942" sldId="266"/>
            <ac:spMk id="3" creationId="{DBDAC10A-B8B3-9160-F413-2374C4A1705E}"/>
          </ac:spMkLst>
        </pc:spChg>
        <pc:spChg chg="mod ord">
          <ac:chgData name="Parker Booth" userId="85e8afc4582a7b92" providerId="LiveId" clId="{DE4F0D2B-5B7A-4ED1-86DA-3DC15187BBAF}" dt="2024-04-15T21:06:35.297" v="9960" actId="20577"/>
          <ac:spMkLst>
            <pc:docMk/>
            <pc:sldMk cId="4285800942" sldId="266"/>
            <ac:spMk id="4" creationId="{56B69C2F-1055-8060-771E-34DDA99C10E6}"/>
          </ac:spMkLst>
        </pc:spChg>
        <pc:spChg chg="add del">
          <ac:chgData name="Parker Booth" userId="85e8afc4582a7b92" providerId="LiveId" clId="{DE4F0D2B-5B7A-4ED1-86DA-3DC15187BBAF}" dt="2024-04-11T17:43:25.709" v="766" actId="26606"/>
          <ac:spMkLst>
            <pc:docMk/>
            <pc:sldMk cId="4285800942" sldId="266"/>
            <ac:spMk id="2057" creationId="{6F604543-815E-4A29-B3F3-AC4439D3A3E1}"/>
          </ac:spMkLst>
        </pc:spChg>
        <pc:spChg chg="add">
          <ac:chgData name="Parker Booth" userId="85e8afc4582a7b92" providerId="LiveId" clId="{DE4F0D2B-5B7A-4ED1-86DA-3DC15187BBAF}" dt="2024-04-11T17:43:25.774" v="767" actId="26606"/>
          <ac:spMkLst>
            <pc:docMk/>
            <pc:sldMk cId="4285800942" sldId="266"/>
            <ac:spMk id="2059" creationId="{494843BA-DEF9-406F-8134-09F810F057BA}"/>
          </ac:spMkLst>
        </pc:spChg>
        <pc:picChg chg="add mod">
          <ac:chgData name="Parker Booth" userId="85e8afc4582a7b92" providerId="LiveId" clId="{DE4F0D2B-5B7A-4ED1-86DA-3DC15187BBAF}" dt="2024-04-11T17:43:41.854" v="771" actId="14100"/>
          <ac:picMkLst>
            <pc:docMk/>
            <pc:sldMk cId="4285800942" sldId="266"/>
            <ac:picMk id="2050" creationId="{5FCC34B8-9243-94DB-9862-C855C6323B7D}"/>
          </ac:picMkLst>
        </pc:picChg>
        <pc:picChg chg="add mod">
          <ac:chgData name="Parker Booth" userId="85e8afc4582a7b92" providerId="LiveId" clId="{DE4F0D2B-5B7A-4ED1-86DA-3DC15187BBAF}" dt="2024-04-11T17:43:43.705" v="772" actId="14100"/>
          <ac:picMkLst>
            <pc:docMk/>
            <pc:sldMk cId="4285800942" sldId="266"/>
            <ac:picMk id="2052" creationId="{D28D1D78-004C-0A09-3D65-65D7C905251D}"/>
          </ac:picMkLst>
        </pc:picChg>
        <pc:picChg chg="add">
          <ac:chgData name="Parker Booth" userId="85e8afc4582a7b92" providerId="LiveId" clId="{DE4F0D2B-5B7A-4ED1-86DA-3DC15187BBAF}" dt="2024-04-11T17:43:25.774" v="767" actId="26606"/>
          <ac:picMkLst>
            <pc:docMk/>
            <pc:sldMk cId="4285800942" sldId="266"/>
            <ac:picMk id="2060" creationId="{3571A55B-8C56-492F-B317-105830ECF92B}"/>
          </ac:picMkLst>
        </pc:picChg>
      </pc:sldChg>
      <pc:sldChg chg="addSp modSp add mod modNotesTx">
        <pc:chgData name="Parker Booth" userId="85e8afc4582a7b92" providerId="LiveId" clId="{DE4F0D2B-5B7A-4ED1-86DA-3DC15187BBAF}" dt="2024-04-15T21:32:01.600" v="10312" actId="5793"/>
        <pc:sldMkLst>
          <pc:docMk/>
          <pc:sldMk cId="4031832373" sldId="267"/>
        </pc:sldMkLst>
        <pc:spChg chg="mod">
          <ac:chgData name="Parker Booth" userId="85e8afc4582a7b92" providerId="LiveId" clId="{DE4F0D2B-5B7A-4ED1-86DA-3DC15187BBAF}" dt="2024-04-11T17:57:16.100" v="1854" actId="20577"/>
          <ac:spMkLst>
            <pc:docMk/>
            <pc:sldMk cId="4031832373" sldId="267"/>
            <ac:spMk id="2" creationId="{F40E2EEB-B243-8AFF-3CAA-F350CF8EABD9}"/>
          </ac:spMkLst>
        </pc:spChg>
        <pc:spChg chg="mod">
          <ac:chgData name="Parker Booth" userId="85e8afc4582a7b92" providerId="LiveId" clId="{DE4F0D2B-5B7A-4ED1-86DA-3DC15187BBAF}" dt="2024-04-12T04:03:57.211" v="9709" actId="20577"/>
          <ac:spMkLst>
            <pc:docMk/>
            <pc:sldMk cId="4031832373" sldId="267"/>
            <ac:spMk id="3" creationId="{E829D526-8B2D-C9F7-D438-A273C75B1229}"/>
          </ac:spMkLst>
        </pc:spChg>
        <pc:spChg chg="add mod">
          <ac:chgData name="Parker Booth" userId="85e8afc4582a7b92" providerId="LiveId" clId="{DE4F0D2B-5B7A-4ED1-86DA-3DC15187BBAF}" dt="2024-04-11T19:14:56.760" v="3911"/>
          <ac:spMkLst>
            <pc:docMk/>
            <pc:sldMk cId="4031832373" sldId="267"/>
            <ac:spMk id="5" creationId="{C35A9DB6-ADAA-6DC1-032D-B4CDF4235F98}"/>
          </ac:spMkLst>
        </pc:spChg>
        <pc:spChg chg="add mod">
          <ac:chgData name="Parker Booth" userId="85e8afc4582a7b92" providerId="LiveId" clId="{DE4F0D2B-5B7A-4ED1-86DA-3DC15187BBAF}" dt="2024-04-11T19:14:55.436" v="3910"/>
          <ac:spMkLst>
            <pc:docMk/>
            <pc:sldMk cId="4031832373" sldId="267"/>
            <ac:spMk id="7" creationId="{D3ABEC96-AE1F-1B45-EE76-6C4D0DB21915}"/>
          </ac:spMkLst>
        </pc:spChg>
        <pc:graphicFrameChg chg="add mod">
          <ac:chgData name="Parker Booth" userId="85e8afc4582a7b92" providerId="LiveId" clId="{DE4F0D2B-5B7A-4ED1-86DA-3DC15187BBAF}" dt="2024-04-11T19:14:50.965" v="3908"/>
          <ac:graphicFrameMkLst>
            <pc:docMk/>
            <pc:sldMk cId="4031832373" sldId="267"/>
            <ac:graphicFrameMk id="4" creationId="{EA884FF0-32F5-2AAF-E813-BB649EB4C1ED}"/>
          </ac:graphicFrameMkLst>
        </pc:graphicFrameChg>
        <pc:graphicFrameChg chg="add mod">
          <ac:chgData name="Parker Booth" userId="85e8afc4582a7b92" providerId="LiveId" clId="{DE4F0D2B-5B7A-4ED1-86DA-3DC15187BBAF}" dt="2024-04-11T19:14:53.422" v="3909"/>
          <ac:graphicFrameMkLst>
            <pc:docMk/>
            <pc:sldMk cId="4031832373" sldId="267"/>
            <ac:graphicFrameMk id="6" creationId="{5D12F53D-748B-0FC7-1C9C-695C7FBE319F}"/>
          </ac:graphicFrameMkLst>
        </pc:graphicFrameChg>
      </pc:sldChg>
      <pc:sldChg chg="modSp add mod modNotesTx">
        <pc:chgData name="Parker Booth" userId="85e8afc4582a7b92" providerId="LiveId" clId="{DE4F0D2B-5B7A-4ED1-86DA-3DC15187BBAF}" dt="2024-04-15T21:57:51.048" v="10453" actId="20577"/>
        <pc:sldMkLst>
          <pc:docMk/>
          <pc:sldMk cId="2138090285" sldId="268"/>
        </pc:sldMkLst>
        <pc:spChg chg="mod">
          <ac:chgData name="Parker Booth" userId="85e8afc4582a7b92" providerId="LiveId" clId="{DE4F0D2B-5B7A-4ED1-86DA-3DC15187BBAF}" dt="2024-04-11T17:57:22.646" v="1869" actId="20577"/>
          <ac:spMkLst>
            <pc:docMk/>
            <pc:sldMk cId="2138090285" sldId="268"/>
            <ac:spMk id="2" creationId="{F40E2EEB-B243-8AFF-3CAA-F350CF8EABD9}"/>
          </ac:spMkLst>
        </pc:spChg>
        <pc:spChg chg="mod">
          <ac:chgData name="Parker Booth" userId="85e8afc4582a7b92" providerId="LiveId" clId="{DE4F0D2B-5B7A-4ED1-86DA-3DC15187BBAF}" dt="2024-04-15T21:57:51.048" v="10453" actId="20577"/>
          <ac:spMkLst>
            <pc:docMk/>
            <pc:sldMk cId="2138090285" sldId="268"/>
            <ac:spMk id="3" creationId="{E829D526-8B2D-C9F7-D438-A273C75B1229}"/>
          </ac:spMkLst>
        </pc:spChg>
      </pc:sldChg>
      <pc:sldChg chg="modSp add mod modNotesTx">
        <pc:chgData name="Parker Booth" userId="85e8afc4582a7b92" providerId="LiveId" clId="{DE4F0D2B-5B7A-4ED1-86DA-3DC15187BBAF}" dt="2024-04-12T03:00:48.409" v="7311" actId="20577"/>
        <pc:sldMkLst>
          <pc:docMk/>
          <pc:sldMk cId="2332543174" sldId="269"/>
        </pc:sldMkLst>
        <pc:spChg chg="mod">
          <ac:chgData name="Parker Booth" userId="85e8afc4582a7b92" providerId="LiveId" clId="{DE4F0D2B-5B7A-4ED1-86DA-3DC15187BBAF}" dt="2024-04-11T17:57:28.666" v="1884" actId="20577"/>
          <ac:spMkLst>
            <pc:docMk/>
            <pc:sldMk cId="2332543174" sldId="269"/>
            <ac:spMk id="2" creationId="{F40E2EEB-B243-8AFF-3CAA-F350CF8EABD9}"/>
          </ac:spMkLst>
        </pc:spChg>
        <pc:spChg chg="mod">
          <ac:chgData name="Parker Booth" userId="85e8afc4582a7b92" providerId="LiveId" clId="{DE4F0D2B-5B7A-4ED1-86DA-3DC15187BBAF}" dt="2024-04-12T02:59:55.589" v="7234" actId="20577"/>
          <ac:spMkLst>
            <pc:docMk/>
            <pc:sldMk cId="2332543174" sldId="269"/>
            <ac:spMk id="3" creationId="{E829D526-8B2D-C9F7-D438-A273C75B1229}"/>
          </ac:spMkLst>
        </pc:spChg>
      </pc:sldChg>
      <pc:sldChg chg="addSp delSp modSp new mod setBg modNotesTx">
        <pc:chgData name="Parker Booth" userId="85e8afc4582a7b92" providerId="LiveId" clId="{DE4F0D2B-5B7A-4ED1-86DA-3DC15187BBAF}" dt="2024-04-15T21:22:09.341" v="10084" actId="20577"/>
        <pc:sldMkLst>
          <pc:docMk/>
          <pc:sldMk cId="1265529423" sldId="270"/>
        </pc:sldMkLst>
        <pc:spChg chg="del">
          <ac:chgData name="Parker Booth" userId="85e8afc4582a7b92" providerId="LiveId" clId="{DE4F0D2B-5B7A-4ED1-86DA-3DC15187BBAF}" dt="2024-04-11T17:59:40.264" v="2028" actId="478"/>
          <ac:spMkLst>
            <pc:docMk/>
            <pc:sldMk cId="1265529423" sldId="270"/>
            <ac:spMk id="2" creationId="{08BEDDB1-4122-8737-B0B0-19F839136C92}"/>
          </ac:spMkLst>
        </pc:spChg>
        <pc:spChg chg="del">
          <ac:chgData name="Parker Booth" userId="85e8afc4582a7b92" providerId="LiveId" clId="{DE4F0D2B-5B7A-4ED1-86DA-3DC15187BBAF}" dt="2024-04-11T17:59:42.772" v="2029"/>
          <ac:spMkLst>
            <pc:docMk/>
            <pc:sldMk cId="1265529423" sldId="270"/>
            <ac:spMk id="3" creationId="{24587082-26EC-45F1-5B77-A4BF0FD821CD}"/>
          </ac:spMkLst>
        </pc:spChg>
        <pc:spChg chg="add del mod">
          <ac:chgData name="Parker Booth" userId="85e8afc4582a7b92" providerId="LiveId" clId="{DE4F0D2B-5B7A-4ED1-86DA-3DC15187BBAF}" dt="2024-04-11T17:59:49.623" v="2033" actId="478"/>
          <ac:spMkLst>
            <pc:docMk/>
            <pc:sldMk cId="1265529423" sldId="270"/>
            <ac:spMk id="5" creationId="{1AFED237-D7E3-5C61-C160-F582EBE714F0}"/>
          </ac:spMkLst>
        </pc:spChg>
        <pc:spChg chg="add mod">
          <ac:chgData name="Parker Booth" userId="85e8afc4582a7b92" providerId="LiveId" clId="{DE4F0D2B-5B7A-4ED1-86DA-3DC15187BBAF}" dt="2024-04-11T18:01:06.413" v="2075" actId="1076"/>
          <ac:spMkLst>
            <pc:docMk/>
            <pc:sldMk cId="1265529423" sldId="270"/>
            <ac:spMk id="6" creationId="{C95A93DF-617F-8961-3C60-60A5A0637D3D}"/>
          </ac:spMkLst>
        </pc:spChg>
        <pc:spChg chg="add del mod">
          <ac:chgData name="Parker Booth" userId="85e8afc4582a7b92" providerId="LiveId" clId="{DE4F0D2B-5B7A-4ED1-86DA-3DC15187BBAF}" dt="2024-04-11T18:01:17.232" v="2078" actId="478"/>
          <ac:spMkLst>
            <pc:docMk/>
            <pc:sldMk cId="1265529423" sldId="270"/>
            <ac:spMk id="7" creationId="{78E18FEB-87E8-8CE4-E7DB-3CD966D22019}"/>
          </ac:spMkLst>
        </pc:spChg>
        <pc:spChg chg="add mod">
          <ac:chgData name="Parker Booth" userId="85e8afc4582a7b92" providerId="LiveId" clId="{DE4F0D2B-5B7A-4ED1-86DA-3DC15187BBAF}" dt="2024-04-15T21:20:30.272" v="10026" actId="20577"/>
          <ac:spMkLst>
            <pc:docMk/>
            <pc:sldMk cId="1265529423" sldId="270"/>
            <ac:spMk id="9" creationId="{0F4FC3D3-B01A-38C4-3507-0A05A713A302}"/>
          </ac:spMkLst>
        </pc:spChg>
        <pc:spChg chg="add del">
          <ac:chgData name="Parker Booth" userId="85e8afc4582a7b92" providerId="LiveId" clId="{DE4F0D2B-5B7A-4ED1-86DA-3DC15187BBAF}" dt="2024-04-11T17:59:46.604" v="2031" actId="26606"/>
          <ac:spMkLst>
            <pc:docMk/>
            <pc:sldMk cId="1265529423" sldId="270"/>
            <ac:spMk id="10" creationId="{80840ACB-2427-D1B9-753F-F6542B695470}"/>
          </ac:spMkLst>
        </pc:spChg>
        <pc:graphicFrameChg chg="add del mod">
          <ac:chgData name="Parker Booth" userId="85e8afc4582a7b92" providerId="LiveId" clId="{DE4F0D2B-5B7A-4ED1-86DA-3DC15187BBAF}" dt="2024-04-11T17:59:46.646" v="2032" actId="26606"/>
          <ac:graphicFrameMkLst>
            <pc:docMk/>
            <pc:sldMk cId="1265529423" sldId="270"/>
            <ac:graphicFrameMk id="4" creationId="{0915D5C0-B9E5-2C61-8DF9-E8D20439EB41}"/>
          </ac:graphicFrameMkLst>
        </pc:graphicFrameChg>
        <pc:graphicFrameChg chg="add del">
          <ac:chgData name="Parker Booth" userId="85e8afc4582a7b92" providerId="LiveId" clId="{DE4F0D2B-5B7A-4ED1-86DA-3DC15187BBAF}" dt="2024-04-11T17:59:46.604" v="2031" actId="26606"/>
          <ac:graphicFrameMkLst>
            <pc:docMk/>
            <pc:sldMk cId="1265529423" sldId="270"/>
            <ac:graphicFrameMk id="8" creationId="{0915D5C0-B9E5-2C61-8DF9-E8D20439EB41}"/>
          </ac:graphicFrameMkLst>
        </pc:graphicFrameChg>
        <pc:graphicFrameChg chg="add mod modGraphic">
          <ac:chgData name="Parker Booth" userId="85e8afc4582a7b92" providerId="LiveId" clId="{DE4F0D2B-5B7A-4ED1-86DA-3DC15187BBAF}" dt="2024-04-11T18:25:10.537" v="2382" actId="1076"/>
          <ac:graphicFrameMkLst>
            <pc:docMk/>
            <pc:sldMk cId="1265529423" sldId="270"/>
            <ac:graphicFrameMk id="13" creationId="{0915D5C0-B9E5-2C61-8DF9-E8D20439EB41}"/>
          </ac:graphicFrameMkLst>
        </pc:graphicFrameChg>
        <pc:picChg chg="add del">
          <ac:chgData name="Parker Booth" userId="85e8afc4582a7b92" providerId="LiveId" clId="{DE4F0D2B-5B7A-4ED1-86DA-3DC15187BBAF}" dt="2024-04-11T17:59:52.110" v="2034" actId="26606"/>
          <ac:picMkLst>
            <pc:docMk/>
            <pc:sldMk cId="1265529423" sldId="270"/>
            <ac:picMk id="12" creationId="{A8D526D7-C782-4F65-A21F-A6B40D869B47}"/>
          </ac:picMkLst>
        </pc:picChg>
        <pc:picChg chg="add">
          <ac:chgData name="Parker Booth" userId="85e8afc4582a7b92" providerId="LiveId" clId="{DE4F0D2B-5B7A-4ED1-86DA-3DC15187BBAF}" dt="2024-04-11T17:59:52.110" v="2034" actId="26606"/>
          <ac:picMkLst>
            <pc:docMk/>
            <pc:sldMk cId="1265529423" sldId="270"/>
            <ac:picMk id="18" creationId="{82AABC82-C2D1-4340-A6DF-6E73DF06FCAC}"/>
          </ac:picMkLst>
        </pc:picChg>
      </pc:sldChg>
      <pc:sldChg chg="addSp delSp modSp new del mod setBg setClrOvrMap">
        <pc:chgData name="Parker Booth" userId="85e8afc4582a7b92" providerId="LiveId" clId="{DE4F0D2B-5B7A-4ED1-86DA-3DC15187BBAF}" dt="2024-04-11T17:59:35.277" v="2026" actId="47"/>
        <pc:sldMkLst>
          <pc:docMk/>
          <pc:sldMk cId="1304931610" sldId="270"/>
        </pc:sldMkLst>
        <pc:spChg chg="del mod">
          <ac:chgData name="Parker Booth" userId="85e8afc4582a7b92" providerId="LiveId" clId="{DE4F0D2B-5B7A-4ED1-86DA-3DC15187BBAF}" dt="2024-04-11T17:58:26.181" v="1910" actId="478"/>
          <ac:spMkLst>
            <pc:docMk/>
            <pc:sldMk cId="1304931610" sldId="270"/>
            <ac:spMk id="2" creationId="{B274D6C0-54FA-9F1F-6AFC-FC75F335D736}"/>
          </ac:spMkLst>
        </pc:spChg>
        <pc:spChg chg="add del">
          <ac:chgData name="Parker Booth" userId="85e8afc4582a7b92" providerId="LiveId" clId="{DE4F0D2B-5B7A-4ED1-86DA-3DC15187BBAF}" dt="2024-04-11T17:57:48.260" v="1889" actId="478"/>
          <ac:spMkLst>
            <pc:docMk/>
            <pc:sldMk cId="1304931610" sldId="270"/>
            <ac:spMk id="3" creationId="{322BB055-A24B-1422-D8F5-18F778C1DE9B}"/>
          </ac:spMkLst>
        </pc:spChg>
        <pc:spChg chg="add mod">
          <ac:chgData name="Parker Booth" userId="85e8afc4582a7b92" providerId="LiveId" clId="{DE4F0D2B-5B7A-4ED1-86DA-3DC15187BBAF}" dt="2024-04-11T17:57:46.333" v="1888"/>
          <ac:spMkLst>
            <pc:docMk/>
            <pc:sldMk cId="1304931610" sldId="270"/>
            <ac:spMk id="5" creationId="{ED1FBAD8-E630-5F62-998C-C5A8B5AF7CD9}"/>
          </ac:spMkLst>
        </pc:spChg>
        <pc:spChg chg="add del mod">
          <ac:chgData name="Parker Booth" userId="85e8afc4582a7b92" providerId="LiveId" clId="{DE4F0D2B-5B7A-4ED1-86DA-3DC15187BBAF}" dt="2024-04-11T17:57:53.120" v="1891" actId="478"/>
          <ac:spMkLst>
            <pc:docMk/>
            <pc:sldMk cId="1304931610" sldId="270"/>
            <ac:spMk id="7" creationId="{656891EF-084C-E141-F3D3-B248FEAEF36F}"/>
          </ac:spMkLst>
        </pc:spChg>
        <pc:spChg chg="add del mod">
          <ac:chgData name="Parker Booth" userId="85e8afc4582a7b92" providerId="LiveId" clId="{DE4F0D2B-5B7A-4ED1-86DA-3DC15187BBAF}" dt="2024-04-11T17:58:27.515" v="1911" actId="478"/>
          <ac:spMkLst>
            <pc:docMk/>
            <pc:sldMk cId="1304931610" sldId="270"/>
            <ac:spMk id="9" creationId="{600FCBD1-A694-5531-236E-2F73CE7CADCD}"/>
          </ac:spMkLst>
        </pc:spChg>
        <pc:spChg chg="add mod">
          <ac:chgData name="Parker Booth" userId="85e8afc4582a7b92" providerId="LiveId" clId="{DE4F0D2B-5B7A-4ED1-86DA-3DC15187BBAF}" dt="2024-04-11T17:59:33.979" v="2025" actId="26606"/>
          <ac:spMkLst>
            <pc:docMk/>
            <pc:sldMk cId="1304931610" sldId="270"/>
            <ac:spMk id="10" creationId="{E7BCCF30-6B13-624F-2521-7605356730C8}"/>
          </ac:spMkLst>
        </pc:spChg>
        <pc:spChg chg="add del">
          <ac:chgData name="Parker Booth" userId="85e8afc4582a7b92" providerId="LiveId" clId="{DE4F0D2B-5B7A-4ED1-86DA-3DC15187BBAF}" dt="2024-04-11T17:58:10.836" v="1893" actId="26606"/>
          <ac:spMkLst>
            <pc:docMk/>
            <pc:sldMk cId="1304931610" sldId="270"/>
            <ac:spMk id="11" creationId="{6540ED7E-4309-4CF9-9C8D-82E304E02832}"/>
          </ac:spMkLst>
        </pc:spChg>
        <pc:spChg chg="add del">
          <ac:chgData name="Parker Booth" userId="85e8afc4582a7b92" providerId="LiveId" clId="{DE4F0D2B-5B7A-4ED1-86DA-3DC15187BBAF}" dt="2024-04-11T17:58:10.836" v="1893" actId="26606"/>
          <ac:spMkLst>
            <pc:docMk/>
            <pc:sldMk cId="1304931610" sldId="270"/>
            <ac:spMk id="13" creationId="{CA8ACC6B-EC7C-4E3C-8D08-C0A3AA40779C}"/>
          </ac:spMkLst>
        </pc:spChg>
        <pc:spChg chg="add del">
          <ac:chgData name="Parker Booth" userId="85e8afc4582a7b92" providerId="LiveId" clId="{DE4F0D2B-5B7A-4ED1-86DA-3DC15187BBAF}" dt="2024-04-11T17:58:14.366" v="1895" actId="26606"/>
          <ac:spMkLst>
            <pc:docMk/>
            <pc:sldMk cId="1304931610" sldId="270"/>
            <ac:spMk id="15" creationId="{8E482A67-6CD8-49D7-9F85-52ECF99152D0}"/>
          </ac:spMkLst>
        </pc:spChg>
        <pc:spChg chg="add del">
          <ac:chgData name="Parker Booth" userId="85e8afc4582a7b92" providerId="LiveId" clId="{DE4F0D2B-5B7A-4ED1-86DA-3DC15187BBAF}" dt="2024-04-11T17:58:14.366" v="1895" actId="26606"/>
          <ac:spMkLst>
            <pc:docMk/>
            <pc:sldMk cId="1304931610" sldId="270"/>
            <ac:spMk id="16" creationId="{418F941B-B7E9-44F2-9A2C-5D35ACF9A678}"/>
          </ac:spMkLst>
        </pc:spChg>
        <pc:spChg chg="add del">
          <ac:chgData name="Parker Booth" userId="85e8afc4582a7b92" providerId="LiveId" clId="{DE4F0D2B-5B7A-4ED1-86DA-3DC15187BBAF}" dt="2024-04-11T17:58:42.190" v="1913" actId="26606"/>
          <ac:spMkLst>
            <pc:docMk/>
            <pc:sldMk cId="1304931610" sldId="270"/>
            <ac:spMk id="18" creationId="{6540ED7E-4309-4CF9-9C8D-82E304E02832}"/>
          </ac:spMkLst>
        </pc:spChg>
        <pc:spChg chg="add del">
          <ac:chgData name="Parker Booth" userId="85e8afc4582a7b92" providerId="LiveId" clId="{DE4F0D2B-5B7A-4ED1-86DA-3DC15187BBAF}" dt="2024-04-11T17:58:42.190" v="1913" actId="26606"/>
          <ac:spMkLst>
            <pc:docMk/>
            <pc:sldMk cId="1304931610" sldId="270"/>
            <ac:spMk id="19" creationId="{CA8ACC6B-EC7C-4E3C-8D08-C0A3AA40779C}"/>
          </ac:spMkLst>
        </pc:spChg>
        <pc:spChg chg="add del">
          <ac:chgData name="Parker Booth" userId="85e8afc4582a7b92" providerId="LiveId" clId="{DE4F0D2B-5B7A-4ED1-86DA-3DC15187BBAF}" dt="2024-04-11T17:59:33.979" v="2025" actId="26606"/>
          <ac:spMkLst>
            <pc:docMk/>
            <pc:sldMk cId="1304931610" sldId="270"/>
            <ac:spMk id="24" creationId="{D64A12F0-8158-4372-9761-AD0A6ED30C2E}"/>
          </ac:spMkLst>
        </pc:spChg>
        <pc:spChg chg="add del">
          <ac:chgData name="Parker Booth" userId="85e8afc4582a7b92" providerId="LiveId" clId="{DE4F0D2B-5B7A-4ED1-86DA-3DC15187BBAF}" dt="2024-04-11T17:59:33.602" v="2022" actId="26606"/>
          <ac:spMkLst>
            <pc:docMk/>
            <pc:sldMk cId="1304931610" sldId="270"/>
            <ac:spMk id="31" creationId="{A0DBF9AA-DD4B-4A5E-B4E5-CA1FD99D2CF7}"/>
          </ac:spMkLst>
        </pc:spChg>
        <pc:spChg chg="add del">
          <ac:chgData name="Parker Booth" userId="85e8afc4582a7b92" providerId="LiveId" clId="{DE4F0D2B-5B7A-4ED1-86DA-3DC15187BBAF}" dt="2024-04-11T17:59:33.602" v="2022" actId="26606"/>
          <ac:spMkLst>
            <pc:docMk/>
            <pc:sldMk cId="1304931610" sldId="270"/>
            <ac:spMk id="32" creationId="{BB96281C-838D-4BCD-BE5A-552E3519CC38}"/>
          </ac:spMkLst>
        </pc:spChg>
        <pc:spChg chg="add del">
          <ac:chgData name="Parker Booth" userId="85e8afc4582a7b92" providerId="LiveId" clId="{DE4F0D2B-5B7A-4ED1-86DA-3DC15187BBAF}" dt="2024-04-11T17:59:33.918" v="2024" actId="26606"/>
          <ac:spMkLst>
            <pc:docMk/>
            <pc:sldMk cId="1304931610" sldId="270"/>
            <ac:spMk id="34" creationId="{95CB840F-8E41-4CA5-B79B-25CC80AD234A}"/>
          </ac:spMkLst>
        </pc:spChg>
        <pc:graphicFrameChg chg="add mod">
          <ac:chgData name="Parker Booth" userId="85e8afc4582a7b92" providerId="LiveId" clId="{DE4F0D2B-5B7A-4ED1-86DA-3DC15187BBAF}" dt="2024-04-11T17:57:46.333" v="1888"/>
          <ac:graphicFrameMkLst>
            <pc:docMk/>
            <pc:sldMk cId="1304931610" sldId="270"/>
            <ac:graphicFrameMk id="4" creationId="{1DE988E0-BB49-66BA-01B9-F36053B440A0}"/>
          </ac:graphicFrameMkLst>
        </pc:graphicFrameChg>
        <pc:graphicFrameChg chg="add mod ord modGraphic">
          <ac:chgData name="Parker Booth" userId="85e8afc4582a7b92" providerId="LiveId" clId="{DE4F0D2B-5B7A-4ED1-86DA-3DC15187BBAF}" dt="2024-04-11T17:59:33.979" v="2025" actId="26606"/>
          <ac:graphicFrameMkLst>
            <pc:docMk/>
            <pc:sldMk cId="1304931610" sldId="270"/>
            <ac:graphicFrameMk id="6" creationId="{E5EF7BF2-4804-4399-FDB5-DD7D234300A8}"/>
          </ac:graphicFrameMkLst>
        </pc:graphicFrameChg>
        <pc:picChg chg="add del">
          <ac:chgData name="Parker Booth" userId="85e8afc4582a7b92" providerId="LiveId" clId="{DE4F0D2B-5B7A-4ED1-86DA-3DC15187BBAF}" dt="2024-04-11T17:59:28.498" v="2016" actId="26606"/>
          <ac:picMkLst>
            <pc:docMk/>
            <pc:sldMk cId="1304931610" sldId="270"/>
            <ac:picMk id="26" creationId="{5405F23C-C82E-4181-95EA-321F3D891A40}"/>
          </ac:picMkLst>
        </pc:picChg>
        <pc:picChg chg="add del">
          <ac:chgData name="Parker Booth" userId="85e8afc4582a7b92" providerId="LiveId" clId="{DE4F0D2B-5B7A-4ED1-86DA-3DC15187BBAF}" dt="2024-04-11T17:59:29.876" v="2018" actId="26606"/>
          <ac:picMkLst>
            <pc:docMk/>
            <pc:sldMk cId="1304931610" sldId="270"/>
            <ac:picMk id="28" creationId="{7AEE9CAC-347C-43C2-AE87-6BC5566E6068}"/>
          </ac:picMkLst>
        </pc:picChg>
        <pc:picChg chg="add del">
          <ac:chgData name="Parker Booth" userId="85e8afc4582a7b92" providerId="LiveId" clId="{DE4F0D2B-5B7A-4ED1-86DA-3DC15187BBAF}" dt="2024-04-11T17:59:26.247" v="2012" actId="26606"/>
          <ac:picMkLst>
            <pc:docMk/>
            <pc:sldMk cId="1304931610" sldId="270"/>
            <ac:picMk id="29" creationId="{7AEE9CAC-347C-43C2-AE87-6BC5566E6068}"/>
          </ac:picMkLst>
        </pc:picChg>
        <pc:picChg chg="add del">
          <ac:chgData name="Parker Booth" userId="85e8afc4582a7b92" providerId="LiveId" clId="{DE4F0D2B-5B7A-4ED1-86DA-3DC15187BBAF}" dt="2024-04-11T17:59:32.406" v="2020" actId="26606"/>
          <ac:picMkLst>
            <pc:docMk/>
            <pc:sldMk cId="1304931610" sldId="270"/>
            <ac:picMk id="30" creationId="{5405F23C-C82E-4181-95EA-321F3D891A40}"/>
          </ac:picMkLst>
        </pc:picChg>
      </pc:sldChg>
      <pc:sldChg chg="addSp delSp modSp new mod setBg modNotesTx">
        <pc:chgData name="Parker Booth" userId="85e8afc4582a7b92" providerId="LiveId" clId="{DE4F0D2B-5B7A-4ED1-86DA-3DC15187BBAF}" dt="2024-04-15T21:28:56.638" v="10223" actId="20577"/>
        <pc:sldMkLst>
          <pc:docMk/>
          <pc:sldMk cId="3555620855" sldId="271"/>
        </pc:sldMkLst>
        <pc:spChg chg="mod">
          <ac:chgData name="Parker Booth" userId="85e8afc4582a7b92" providerId="LiveId" clId="{DE4F0D2B-5B7A-4ED1-86DA-3DC15187BBAF}" dt="2024-04-11T18:34:19.049" v="2599" actId="14100"/>
          <ac:spMkLst>
            <pc:docMk/>
            <pc:sldMk cId="3555620855" sldId="271"/>
            <ac:spMk id="2" creationId="{89E1B1B1-259F-3C06-9F43-1AC6ABAE01BD}"/>
          </ac:spMkLst>
        </pc:spChg>
        <pc:spChg chg="mod ord">
          <ac:chgData name="Parker Booth" userId="85e8afc4582a7b92" providerId="LiveId" clId="{DE4F0D2B-5B7A-4ED1-86DA-3DC15187BBAF}" dt="2024-04-15T21:28:35.635" v="10118" actId="20577"/>
          <ac:spMkLst>
            <pc:docMk/>
            <pc:sldMk cId="3555620855" sldId="271"/>
            <ac:spMk id="3" creationId="{08B47D7F-9522-6E32-ADE8-F7FD6F4233D1}"/>
          </ac:spMkLst>
        </pc:spChg>
        <pc:spChg chg="add del">
          <ac:chgData name="Parker Booth" userId="85e8afc4582a7b92" providerId="LiveId" clId="{DE4F0D2B-5B7A-4ED1-86DA-3DC15187BBAF}" dt="2024-04-11T18:32:34.273" v="2534" actId="26606"/>
          <ac:spMkLst>
            <pc:docMk/>
            <pc:sldMk cId="3555620855" sldId="271"/>
            <ac:spMk id="5136" creationId="{0EAD4726-4343-49C7-94B5-CEA4A3C0134F}"/>
          </ac:spMkLst>
        </pc:spChg>
        <pc:spChg chg="add del">
          <ac:chgData name="Parker Booth" userId="85e8afc4582a7b92" providerId="LiveId" clId="{DE4F0D2B-5B7A-4ED1-86DA-3DC15187BBAF}" dt="2024-04-11T18:32:19.712" v="2531" actId="26606"/>
          <ac:spMkLst>
            <pc:docMk/>
            <pc:sldMk cId="3555620855" sldId="271"/>
            <ac:spMk id="5141" creationId="{22F83B2A-BFAC-4761-8F62-E7854959EE42}"/>
          </ac:spMkLst>
        </pc:spChg>
        <pc:spChg chg="add del">
          <ac:chgData name="Parker Booth" userId="85e8afc4582a7b92" providerId="LiveId" clId="{DE4F0D2B-5B7A-4ED1-86DA-3DC15187BBAF}" dt="2024-04-11T18:32:19.712" v="2531" actId="26606"/>
          <ac:spMkLst>
            <pc:docMk/>
            <pc:sldMk cId="3555620855" sldId="271"/>
            <ac:spMk id="5143" creationId="{73CC8E38-A9FA-440C-97DA-52C0FAABED92}"/>
          </ac:spMkLst>
        </pc:spChg>
        <pc:spChg chg="add del">
          <ac:chgData name="Parker Booth" userId="85e8afc4582a7b92" providerId="LiveId" clId="{DE4F0D2B-5B7A-4ED1-86DA-3DC15187BBAF}" dt="2024-04-11T18:32:19.712" v="2531" actId="26606"/>
          <ac:spMkLst>
            <pc:docMk/>
            <pc:sldMk cId="3555620855" sldId="271"/>
            <ac:spMk id="5145" creationId="{B2CBD8C4-AB0A-433D-947A-3C6C25F771FA}"/>
          </ac:spMkLst>
        </pc:spChg>
        <pc:spChg chg="add del">
          <ac:chgData name="Parker Booth" userId="85e8afc4582a7b92" providerId="LiveId" clId="{DE4F0D2B-5B7A-4ED1-86DA-3DC15187BBAF}" dt="2024-04-11T18:32:19.712" v="2531" actId="26606"/>
          <ac:spMkLst>
            <pc:docMk/>
            <pc:sldMk cId="3555620855" sldId="271"/>
            <ac:spMk id="5147" creationId="{46160A17-9918-4325-ACA3-A4F696EF3B0B}"/>
          </ac:spMkLst>
        </pc:spChg>
        <pc:spChg chg="add del">
          <ac:chgData name="Parker Booth" userId="85e8afc4582a7b92" providerId="LiveId" clId="{DE4F0D2B-5B7A-4ED1-86DA-3DC15187BBAF}" dt="2024-04-11T18:32:19.712" v="2531" actId="26606"/>
          <ac:spMkLst>
            <pc:docMk/>
            <pc:sldMk cId="3555620855" sldId="271"/>
            <ac:spMk id="5149" creationId="{4E54F23A-86D4-4F2F-A29A-DDF4D63CAD7D}"/>
          </ac:spMkLst>
        </pc:spChg>
        <pc:spChg chg="add del">
          <ac:chgData name="Parker Booth" userId="85e8afc4582a7b92" providerId="LiveId" clId="{DE4F0D2B-5B7A-4ED1-86DA-3DC15187BBAF}" dt="2024-04-11T18:33:16.481" v="2551" actId="26606"/>
          <ac:spMkLst>
            <pc:docMk/>
            <pc:sldMk cId="3555620855" sldId="271"/>
            <ac:spMk id="5153" creationId="{CFC29691-667A-4580-B2A5-893D467C76A9}"/>
          </ac:spMkLst>
        </pc:spChg>
        <pc:spChg chg="add del">
          <ac:chgData name="Parker Booth" userId="85e8afc4582a7b92" providerId="LiveId" clId="{DE4F0D2B-5B7A-4ED1-86DA-3DC15187BBAF}" dt="2024-04-11T18:33:16.481" v="2551" actId="26606"/>
          <ac:spMkLst>
            <pc:docMk/>
            <pc:sldMk cId="3555620855" sldId="271"/>
            <ac:spMk id="5154" creationId="{45D5A034-355D-4A38-BD86-76850F70C98E}"/>
          </ac:spMkLst>
        </pc:spChg>
        <pc:spChg chg="add del">
          <ac:chgData name="Parker Booth" userId="85e8afc4582a7b92" providerId="LiveId" clId="{DE4F0D2B-5B7A-4ED1-86DA-3DC15187BBAF}" dt="2024-04-11T18:33:33.242" v="2558" actId="26606"/>
          <ac:spMkLst>
            <pc:docMk/>
            <pc:sldMk cId="3555620855" sldId="271"/>
            <ac:spMk id="5159" creationId="{833F5045-5779-4E8F-9507-636D7A19E1B8}"/>
          </ac:spMkLst>
        </pc:spChg>
        <pc:spChg chg="add del">
          <ac:chgData name="Parker Booth" userId="85e8afc4582a7b92" providerId="LiveId" clId="{DE4F0D2B-5B7A-4ED1-86DA-3DC15187BBAF}" dt="2024-04-11T18:33:33.242" v="2558" actId="26606"/>
          <ac:spMkLst>
            <pc:docMk/>
            <pc:sldMk cId="3555620855" sldId="271"/>
            <ac:spMk id="5161" creationId="{2C8C8ED6-A932-44F5-83A5-5793DDA44921}"/>
          </ac:spMkLst>
        </pc:spChg>
        <pc:spChg chg="add del">
          <ac:chgData name="Parker Booth" userId="85e8afc4582a7b92" providerId="LiveId" clId="{DE4F0D2B-5B7A-4ED1-86DA-3DC15187BBAF}" dt="2024-04-11T18:33:33.236" v="2557" actId="26606"/>
          <ac:spMkLst>
            <pc:docMk/>
            <pc:sldMk cId="3555620855" sldId="271"/>
            <ac:spMk id="5166" creationId="{A7A59776-5948-400C-9935-7464561E876A}"/>
          </ac:spMkLst>
        </pc:spChg>
        <pc:spChg chg="add">
          <ac:chgData name="Parker Booth" userId="85e8afc4582a7b92" providerId="LiveId" clId="{DE4F0D2B-5B7A-4ED1-86DA-3DC15187BBAF}" dt="2024-04-11T18:33:33.242" v="2558" actId="26606"/>
          <ac:spMkLst>
            <pc:docMk/>
            <pc:sldMk cId="3555620855" sldId="271"/>
            <ac:spMk id="5168" creationId="{604CD510-02D6-4E6B-8CC5-E085B5EB2D0F}"/>
          </ac:spMkLst>
        </pc:spChg>
        <pc:picChg chg="add del mod">
          <ac:chgData name="Parker Booth" userId="85e8afc4582a7b92" providerId="LiveId" clId="{DE4F0D2B-5B7A-4ED1-86DA-3DC15187BBAF}" dt="2024-04-11T18:45:05.937" v="3019" actId="478"/>
          <ac:picMkLst>
            <pc:docMk/>
            <pc:sldMk cId="3555620855" sldId="271"/>
            <ac:picMk id="4" creationId="{300AE7D3-996B-D226-24BA-0B7DB6985C81}"/>
          </ac:picMkLst>
        </pc:picChg>
        <pc:picChg chg="add mod">
          <ac:chgData name="Parker Booth" userId="85e8afc4582a7b92" providerId="LiveId" clId="{DE4F0D2B-5B7A-4ED1-86DA-3DC15187BBAF}" dt="2024-04-11T18:59:08.445" v="3071"/>
          <ac:picMkLst>
            <pc:docMk/>
            <pc:sldMk cId="3555620855" sldId="271"/>
            <ac:picMk id="5" creationId="{E91FF801-F6C2-9E48-1374-E2C1C1B82D09}"/>
          </ac:picMkLst>
        </pc:picChg>
        <pc:picChg chg="add mod ord">
          <ac:chgData name="Parker Booth" userId="85e8afc4582a7b92" providerId="LiveId" clId="{DE4F0D2B-5B7A-4ED1-86DA-3DC15187BBAF}" dt="2024-04-11T18:33:43.173" v="2562" actId="1076"/>
          <ac:picMkLst>
            <pc:docMk/>
            <pc:sldMk cId="3555620855" sldId="271"/>
            <ac:picMk id="5122" creationId="{1E32ECF6-E0E5-AEC2-A1DF-C7D2704E0BC7}"/>
          </ac:picMkLst>
        </pc:picChg>
        <pc:picChg chg="add mod ord">
          <ac:chgData name="Parker Booth" userId="85e8afc4582a7b92" providerId="LiveId" clId="{DE4F0D2B-5B7A-4ED1-86DA-3DC15187BBAF}" dt="2024-04-11T18:33:36.986" v="2559" actId="14100"/>
          <ac:picMkLst>
            <pc:docMk/>
            <pc:sldMk cId="3555620855" sldId="271"/>
            <ac:picMk id="5124" creationId="{70F59994-17BC-E096-E8F8-69B0D6049B3F}"/>
          </ac:picMkLst>
        </pc:picChg>
        <pc:picChg chg="add mod">
          <ac:chgData name="Parker Booth" userId="85e8afc4582a7b92" providerId="LiveId" clId="{DE4F0D2B-5B7A-4ED1-86DA-3DC15187BBAF}" dt="2024-04-11T18:33:38.911" v="2560" actId="14100"/>
          <ac:picMkLst>
            <pc:docMk/>
            <pc:sldMk cId="3555620855" sldId="271"/>
            <ac:picMk id="5126" creationId="{6EC0CEFA-837C-4313-EC94-F1B649843725}"/>
          </ac:picMkLst>
        </pc:picChg>
        <pc:picChg chg="add del">
          <ac:chgData name="Parker Booth" userId="85e8afc4582a7b92" providerId="LiveId" clId="{DE4F0D2B-5B7A-4ED1-86DA-3DC15187BBAF}" dt="2024-04-11T18:45:06.778" v="3020" actId="478"/>
          <ac:picMkLst>
            <pc:docMk/>
            <pc:sldMk cId="3555620855" sldId="271"/>
            <ac:picMk id="5128" creationId="{22A63D76-958D-FA28-690A-ADEEFA43F77B}"/>
          </ac:picMkLst>
        </pc:picChg>
        <pc:picChg chg="add del">
          <ac:chgData name="Parker Booth" userId="85e8afc4582a7b92" providerId="LiveId" clId="{DE4F0D2B-5B7A-4ED1-86DA-3DC15187BBAF}" dt="2024-04-11T18:57:45.293" v="3047" actId="478"/>
          <ac:picMkLst>
            <pc:docMk/>
            <pc:sldMk cId="3555620855" sldId="271"/>
            <ac:picMk id="5130" creationId="{EB492240-CE38-151E-3110-9CE08B48C6A2}"/>
          </ac:picMkLst>
        </pc:picChg>
        <pc:picChg chg="add del">
          <ac:chgData name="Parker Booth" userId="85e8afc4582a7b92" providerId="LiveId" clId="{DE4F0D2B-5B7A-4ED1-86DA-3DC15187BBAF}" dt="2024-04-11T18:32:01.847" v="2526" actId="26606"/>
          <ac:picMkLst>
            <pc:docMk/>
            <pc:sldMk cId="3555620855" sldId="271"/>
            <ac:picMk id="5131" creationId="{3571A55B-8C56-492F-B317-105830ECF92B}"/>
          </ac:picMkLst>
        </pc:picChg>
        <pc:picChg chg="add del">
          <ac:chgData name="Parker Booth" userId="85e8afc4582a7b92" providerId="LiveId" clId="{DE4F0D2B-5B7A-4ED1-86DA-3DC15187BBAF}" dt="2024-04-11T18:32:04.269" v="2528" actId="26606"/>
          <ac:picMkLst>
            <pc:docMk/>
            <pc:sldMk cId="3555620855" sldId="271"/>
            <ac:picMk id="5133" creationId="{0D78F8DF-3E28-42C3-B1C8-5A591036A6EE}"/>
          </ac:picMkLst>
        </pc:picChg>
        <pc:picChg chg="add del">
          <ac:chgData name="Parker Booth" userId="85e8afc4582a7b92" providerId="LiveId" clId="{DE4F0D2B-5B7A-4ED1-86DA-3DC15187BBAF}" dt="2024-04-11T18:32:34.273" v="2534" actId="26606"/>
          <ac:picMkLst>
            <pc:docMk/>
            <pc:sldMk cId="3555620855" sldId="271"/>
            <ac:picMk id="5135" creationId="{FA5B6B2C-C44F-441A-B6EE-80D965ACA48D}"/>
          </ac:picMkLst>
        </pc:picChg>
        <pc:picChg chg="add del">
          <ac:chgData name="Parker Booth" userId="85e8afc4582a7b92" providerId="LiveId" clId="{DE4F0D2B-5B7A-4ED1-86DA-3DC15187BBAF}" dt="2024-04-11T18:32:34.265" v="2533" actId="26606"/>
          <ac:picMkLst>
            <pc:docMk/>
            <pc:sldMk cId="3555620855" sldId="271"/>
            <ac:picMk id="5151" creationId="{3571A55B-8C56-492F-B317-105830ECF92B}"/>
          </ac:picMkLst>
        </pc:picChg>
      </pc:sldChg>
      <pc:sldChg chg="new del">
        <pc:chgData name="Parker Booth" userId="85e8afc4582a7b92" providerId="LiveId" clId="{DE4F0D2B-5B7A-4ED1-86DA-3DC15187BBAF}" dt="2024-04-11T19:05:15.639" v="3451" actId="47"/>
        <pc:sldMkLst>
          <pc:docMk/>
          <pc:sldMk cId="1095031364" sldId="272"/>
        </pc:sldMkLst>
      </pc:sldChg>
      <pc:sldChg chg="addSp delSp modSp add del mod setBg delDesignElem">
        <pc:chgData name="Parker Booth" userId="85e8afc4582a7b92" providerId="LiveId" clId="{DE4F0D2B-5B7A-4ED1-86DA-3DC15187BBAF}" dt="2024-04-11T18:59:50.452" v="3086" actId="47"/>
        <pc:sldMkLst>
          <pc:docMk/>
          <pc:sldMk cId="1942655557" sldId="273"/>
        </pc:sldMkLst>
        <pc:spChg chg="mod">
          <ac:chgData name="Parker Booth" userId="85e8afc4582a7b92" providerId="LiveId" clId="{DE4F0D2B-5B7A-4ED1-86DA-3DC15187BBAF}" dt="2024-04-11T18:51:29.149" v="3039" actId="1076"/>
          <ac:spMkLst>
            <pc:docMk/>
            <pc:sldMk cId="1942655557" sldId="273"/>
            <ac:spMk id="2" creationId="{89E1B1B1-259F-3C06-9F43-1AC6ABAE01BD}"/>
          </ac:spMkLst>
        </pc:spChg>
        <pc:spChg chg="mod">
          <ac:chgData name="Parker Booth" userId="85e8afc4582a7b92" providerId="LiveId" clId="{DE4F0D2B-5B7A-4ED1-86DA-3DC15187BBAF}" dt="2024-04-11T18:47:09.986" v="3031" actId="12"/>
          <ac:spMkLst>
            <pc:docMk/>
            <pc:sldMk cId="1942655557" sldId="273"/>
            <ac:spMk id="3" creationId="{08B47D7F-9522-6E32-ADE8-F7FD6F4233D1}"/>
          </ac:spMkLst>
        </pc:spChg>
        <pc:spChg chg="add mod">
          <ac:chgData name="Parker Booth" userId="85e8afc4582a7b92" providerId="LiveId" clId="{DE4F0D2B-5B7A-4ED1-86DA-3DC15187BBAF}" dt="2024-04-11T18:54:34.214" v="3044" actId="20577"/>
          <ac:spMkLst>
            <pc:docMk/>
            <pc:sldMk cId="1942655557" sldId="273"/>
            <ac:spMk id="4" creationId="{BAA54198-0409-099A-A20C-D5E1B1E83C77}"/>
          </ac:spMkLst>
        </pc:spChg>
        <pc:spChg chg="del">
          <ac:chgData name="Parker Booth" userId="85e8afc4582a7b92" providerId="LiveId" clId="{DE4F0D2B-5B7A-4ED1-86DA-3DC15187BBAF}" dt="2024-04-11T18:44:16.485" v="3000"/>
          <ac:spMkLst>
            <pc:docMk/>
            <pc:sldMk cId="1942655557" sldId="273"/>
            <ac:spMk id="5168" creationId="{604CD510-02D6-4E6B-8CC5-E085B5EB2D0F}"/>
          </ac:spMkLst>
        </pc:spChg>
        <pc:picChg chg="del">
          <ac:chgData name="Parker Booth" userId="85e8afc4582a7b92" providerId="LiveId" clId="{DE4F0D2B-5B7A-4ED1-86DA-3DC15187BBAF}" dt="2024-04-11T18:44:18.598" v="3001" actId="478"/>
          <ac:picMkLst>
            <pc:docMk/>
            <pc:sldMk cId="1942655557" sldId="273"/>
            <ac:picMk id="5122" creationId="{1E32ECF6-E0E5-AEC2-A1DF-C7D2704E0BC7}"/>
          </ac:picMkLst>
        </pc:picChg>
        <pc:picChg chg="del">
          <ac:chgData name="Parker Booth" userId="85e8afc4582a7b92" providerId="LiveId" clId="{DE4F0D2B-5B7A-4ED1-86DA-3DC15187BBAF}" dt="2024-04-11T18:44:19.494" v="3002" actId="478"/>
          <ac:picMkLst>
            <pc:docMk/>
            <pc:sldMk cId="1942655557" sldId="273"/>
            <ac:picMk id="5124" creationId="{70F59994-17BC-E096-E8F8-69B0D6049B3F}"/>
          </ac:picMkLst>
        </pc:picChg>
        <pc:picChg chg="del">
          <ac:chgData name="Parker Booth" userId="85e8afc4582a7b92" providerId="LiveId" clId="{DE4F0D2B-5B7A-4ED1-86DA-3DC15187BBAF}" dt="2024-04-11T18:44:20.425" v="3003" actId="478"/>
          <ac:picMkLst>
            <pc:docMk/>
            <pc:sldMk cId="1942655557" sldId="273"/>
            <ac:picMk id="5126" creationId="{6EC0CEFA-837C-4313-EC94-F1B649843725}"/>
          </ac:picMkLst>
        </pc:picChg>
        <pc:picChg chg="add mod">
          <ac:chgData name="Parker Booth" userId="85e8afc4582a7b92" providerId="LiveId" clId="{DE4F0D2B-5B7A-4ED1-86DA-3DC15187BBAF}" dt="2024-04-11T18:46:28.407" v="3026" actId="14100"/>
          <ac:picMkLst>
            <pc:docMk/>
            <pc:sldMk cId="1942655557" sldId="273"/>
            <ac:picMk id="7170" creationId="{123AC939-A1D7-D9B4-975E-C0EBCF50ABCA}"/>
          </ac:picMkLst>
        </pc:picChg>
        <pc:picChg chg="add mod">
          <ac:chgData name="Parker Booth" userId="85e8afc4582a7b92" providerId="LiveId" clId="{DE4F0D2B-5B7A-4ED1-86DA-3DC15187BBAF}" dt="2024-04-11T18:58:20.829" v="3057" actId="1076"/>
          <ac:picMkLst>
            <pc:docMk/>
            <pc:sldMk cId="1942655557" sldId="273"/>
            <ac:picMk id="7172" creationId="{024EB444-4132-4B46-9E8C-358952DB9DA4}"/>
          </ac:picMkLst>
        </pc:picChg>
        <pc:picChg chg="add del">
          <ac:chgData name="Parker Booth" userId="85e8afc4582a7b92" providerId="LiveId" clId="{DE4F0D2B-5B7A-4ED1-86DA-3DC15187BBAF}" dt="2024-04-11T18:58:20.353" v="3056" actId="478"/>
          <ac:picMkLst>
            <pc:docMk/>
            <pc:sldMk cId="1942655557" sldId="273"/>
            <ac:picMk id="7174" creationId="{BD51F711-9383-9351-8B99-A4507FEA40C5}"/>
          </ac:picMkLst>
        </pc:picChg>
        <pc:picChg chg="add">
          <ac:chgData name="Parker Booth" userId="85e8afc4582a7b92" providerId="LiveId" clId="{DE4F0D2B-5B7A-4ED1-86DA-3DC15187BBAF}" dt="2024-04-11T18:46:20.242" v="3021" actId="26606"/>
          <ac:picMkLst>
            <pc:docMk/>
            <pc:sldMk cId="1942655557" sldId="273"/>
            <ac:picMk id="7177" creationId="{F15A1844-5CB8-438B-B90E-EF2A51CF87B6}"/>
          </ac:picMkLst>
        </pc:picChg>
      </pc:sldChg>
      <pc:sldChg chg="addSp delSp modSp add del mod setBg delDesignElem">
        <pc:chgData name="Parker Booth" userId="85e8afc4582a7b92" providerId="LiveId" clId="{DE4F0D2B-5B7A-4ED1-86DA-3DC15187BBAF}" dt="2024-04-11T18:59:48.168" v="3085" actId="47"/>
        <pc:sldMkLst>
          <pc:docMk/>
          <pc:sldMk cId="1135848866" sldId="274"/>
        </pc:sldMkLst>
        <pc:spChg chg="mod">
          <ac:chgData name="Parker Booth" userId="85e8afc4582a7b92" providerId="LiveId" clId="{DE4F0D2B-5B7A-4ED1-86DA-3DC15187BBAF}" dt="2024-04-11T18:59:01.217" v="3070"/>
          <ac:spMkLst>
            <pc:docMk/>
            <pc:sldMk cId="1135848866" sldId="274"/>
            <ac:spMk id="2" creationId="{89E1B1B1-259F-3C06-9F43-1AC6ABAE01BD}"/>
          </ac:spMkLst>
        </pc:spChg>
        <pc:spChg chg="mod ord">
          <ac:chgData name="Parker Booth" userId="85e8afc4582a7b92" providerId="LiveId" clId="{DE4F0D2B-5B7A-4ED1-86DA-3DC15187BBAF}" dt="2024-04-11T18:59:01.217" v="3070"/>
          <ac:spMkLst>
            <pc:docMk/>
            <pc:sldMk cId="1135848866" sldId="274"/>
            <ac:spMk id="3" creationId="{08B47D7F-9522-6E32-ADE8-F7FD6F4233D1}"/>
          </ac:spMkLst>
        </pc:spChg>
        <pc:spChg chg="add del">
          <ac:chgData name="Parker Booth" userId="85e8afc4582a7b92" providerId="LiveId" clId="{DE4F0D2B-5B7A-4ED1-86DA-3DC15187BBAF}" dt="2024-04-11T18:58:57.889" v="3064" actId="26606"/>
          <ac:spMkLst>
            <pc:docMk/>
            <pc:sldMk cId="1135848866" sldId="274"/>
            <ac:spMk id="11" creationId="{63DBA5AD-10C8-4C9E-A2E4-37834152A093}"/>
          </ac:spMkLst>
        </pc:spChg>
        <pc:spChg chg="add del">
          <ac:chgData name="Parker Booth" userId="85e8afc4582a7b92" providerId="LiveId" clId="{DE4F0D2B-5B7A-4ED1-86DA-3DC15187BBAF}" dt="2024-04-11T18:58:57.889" v="3064" actId="26606"/>
          <ac:spMkLst>
            <pc:docMk/>
            <pc:sldMk cId="1135848866" sldId="274"/>
            <ac:spMk id="13" creationId="{FEF67420-C2EF-496D-8511-54DA2D6E3B40}"/>
          </ac:spMkLst>
        </pc:spChg>
        <pc:spChg chg="add del">
          <ac:chgData name="Parker Booth" userId="85e8afc4582a7b92" providerId="LiveId" clId="{DE4F0D2B-5B7A-4ED1-86DA-3DC15187BBAF}" dt="2024-04-11T18:58:57.889" v="3064" actId="26606"/>
          <ac:spMkLst>
            <pc:docMk/>
            <pc:sldMk cId="1135848866" sldId="274"/>
            <ac:spMk id="15" creationId="{3926F8AF-45D6-46BD-B4AF-64E8AA6877E5}"/>
          </ac:spMkLst>
        </pc:spChg>
        <pc:spChg chg="add del">
          <ac:chgData name="Parker Booth" userId="85e8afc4582a7b92" providerId="LiveId" clId="{DE4F0D2B-5B7A-4ED1-86DA-3DC15187BBAF}" dt="2024-04-11T18:59:01.217" v="3070"/>
          <ac:spMkLst>
            <pc:docMk/>
            <pc:sldMk cId="1135848866" sldId="274"/>
            <ac:spMk id="17" creationId="{797388D1-14F3-496A-A8D5-C753CA4B03F7}"/>
          </ac:spMkLst>
        </pc:spChg>
        <pc:spChg chg="add del">
          <ac:chgData name="Parker Booth" userId="85e8afc4582a7b92" providerId="LiveId" clId="{DE4F0D2B-5B7A-4ED1-86DA-3DC15187BBAF}" dt="2024-04-11T18:59:01.217" v="3070"/>
          <ac:spMkLst>
            <pc:docMk/>
            <pc:sldMk cId="1135848866" sldId="274"/>
            <ac:spMk id="18" creationId="{D9D9D0AB-1E2F-44A8-B9C6-FA4098301883}"/>
          </ac:spMkLst>
        </pc:spChg>
        <pc:spChg chg="add del">
          <ac:chgData name="Parker Booth" userId="85e8afc4582a7b92" providerId="LiveId" clId="{DE4F0D2B-5B7A-4ED1-86DA-3DC15187BBAF}" dt="2024-04-11T18:59:01.217" v="3070"/>
          <ac:spMkLst>
            <pc:docMk/>
            <pc:sldMk cId="1135848866" sldId="274"/>
            <ac:spMk id="19" creationId="{A44F45F2-707C-48E1-8864-6B816A93B389}"/>
          </ac:spMkLst>
        </pc:spChg>
        <pc:spChg chg="add del">
          <ac:chgData name="Parker Booth" userId="85e8afc4582a7b92" providerId="LiveId" clId="{DE4F0D2B-5B7A-4ED1-86DA-3DC15187BBAF}" dt="2024-04-11T18:59:01.217" v="3070"/>
          <ac:spMkLst>
            <pc:docMk/>
            <pc:sldMk cId="1135848866" sldId="274"/>
            <ac:spMk id="20" creationId="{490B787F-2030-4934-B211-B0A9DE4CBDDA}"/>
          </ac:spMkLst>
        </pc:spChg>
        <pc:spChg chg="del">
          <ac:chgData name="Parker Booth" userId="85e8afc4582a7b92" providerId="LiveId" clId="{DE4F0D2B-5B7A-4ED1-86DA-3DC15187BBAF}" dt="2024-04-11T18:57:47.656" v="3049"/>
          <ac:spMkLst>
            <pc:docMk/>
            <pc:sldMk cId="1135848866" sldId="274"/>
            <ac:spMk id="5168" creationId="{604CD510-02D6-4E6B-8CC5-E085B5EB2D0F}"/>
          </ac:spMkLst>
        </pc:spChg>
        <pc:picChg chg="add mod ord">
          <ac:chgData name="Parker Booth" userId="85e8afc4582a7b92" providerId="LiveId" clId="{DE4F0D2B-5B7A-4ED1-86DA-3DC15187BBAF}" dt="2024-04-11T18:59:01.217" v="3070"/>
          <ac:picMkLst>
            <pc:docMk/>
            <pc:sldMk cId="1135848866" sldId="274"/>
            <ac:picMk id="4" creationId="{1CF237D0-A06E-572F-4EE3-286FD243B178}"/>
          </ac:picMkLst>
        </pc:picChg>
        <pc:picChg chg="add mod ord">
          <ac:chgData name="Parker Booth" userId="85e8afc4582a7b92" providerId="LiveId" clId="{DE4F0D2B-5B7A-4ED1-86DA-3DC15187BBAF}" dt="2024-04-11T18:59:37.971" v="3081" actId="1076"/>
          <ac:picMkLst>
            <pc:docMk/>
            <pc:sldMk cId="1135848866" sldId="274"/>
            <ac:picMk id="5" creationId="{BC1103C0-2214-3F84-5381-8136622F8ACD}"/>
          </ac:picMkLst>
        </pc:picChg>
        <pc:picChg chg="add mod ord">
          <ac:chgData name="Parker Booth" userId="85e8afc4582a7b92" providerId="LiveId" clId="{DE4F0D2B-5B7A-4ED1-86DA-3DC15187BBAF}" dt="2024-04-11T18:59:01.217" v="3070"/>
          <ac:picMkLst>
            <pc:docMk/>
            <pc:sldMk cId="1135848866" sldId="274"/>
            <ac:picMk id="6" creationId="{A337096E-469D-C0D9-609A-5ACA1A633804}"/>
          </ac:picMkLst>
        </pc:picChg>
        <pc:picChg chg="del">
          <ac:chgData name="Parker Booth" userId="85e8afc4582a7b92" providerId="LiveId" clId="{DE4F0D2B-5B7A-4ED1-86DA-3DC15187BBAF}" dt="2024-04-11T18:57:58.643" v="3051" actId="478"/>
          <ac:picMkLst>
            <pc:docMk/>
            <pc:sldMk cId="1135848866" sldId="274"/>
            <ac:picMk id="5122" creationId="{1E32ECF6-E0E5-AEC2-A1DF-C7D2704E0BC7}"/>
          </ac:picMkLst>
        </pc:picChg>
        <pc:picChg chg="del">
          <ac:chgData name="Parker Booth" userId="85e8afc4582a7b92" providerId="LiveId" clId="{DE4F0D2B-5B7A-4ED1-86DA-3DC15187BBAF}" dt="2024-04-11T18:58:22.757" v="3058" actId="478"/>
          <ac:picMkLst>
            <pc:docMk/>
            <pc:sldMk cId="1135848866" sldId="274"/>
            <ac:picMk id="5124" creationId="{70F59994-17BC-E096-E8F8-69B0D6049B3F}"/>
          </ac:picMkLst>
        </pc:picChg>
        <pc:picChg chg="del">
          <ac:chgData name="Parker Booth" userId="85e8afc4582a7b92" providerId="LiveId" clId="{DE4F0D2B-5B7A-4ED1-86DA-3DC15187BBAF}" dt="2024-04-11T18:58:27.762" v="3061" actId="478"/>
          <ac:picMkLst>
            <pc:docMk/>
            <pc:sldMk cId="1135848866" sldId="274"/>
            <ac:picMk id="5126" creationId="{6EC0CEFA-837C-4313-EC94-F1B649843725}"/>
          </ac:picMkLst>
        </pc:picChg>
      </pc:sldChg>
      <pc:sldChg chg="addSp delSp add del setBg delDesignElem">
        <pc:chgData name="Parker Booth" userId="85e8afc4582a7b92" providerId="LiveId" clId="{DE4F0D2B-5B7A-4ED1-86DA-3DC15187BBAF}" dt="2024-04-11T18:44:24.107" v="3006"/>
        <pc:sldMkLst>
          <pc:docMk/>
          <pc:sldMk cId="4178036794" sldId="274"/>
        </pc:sldMkLst>
        <pc:spChg chg="add del">
          <ac:chgData name="Parker Booth" userId="85e8afc4582a7b92" providerId="LiveId" clId="{DE4F0D2B-5B7A-4ED1-86DA-3DC15187BBAF}" dt="2024-04-11T18:44:24.107" v="3006"/>
          <ac:spMkLst>
            <pc:docMk/>
            <pc:sldMk cId="4178036794" sldId="274"/>
            <ac:spMk id="5168" creationId="{604CD510-02D6-4E6B-8CC5-E085B5EB2D0F}"/>
          </ac:spMkLst>
        </pc:spChg>
      </pc:sldChg>
      <pc:sldChg chg="addSp delSp modSp add mod setBg delDesignElem">
        <pc:chgData name="Parker Booth" userId="85e8afc4582a7b92" providerId="LiveId" clId="{DE4F0D2B-5B7A-4ED1-86DA-3DC15187BBAF}" dt="2024-04-15T22:03:44.061" v="10783" actId="20577"/>
        <pc:sldMkLst>
          <pc:docMk/>
          <pc:sldMk cId="1744091480" sldId="275"/>
        </pc:sldMkLst>
        <pc:spChg chg="mod">
          <ac:chgData name="Parker Booth" userId="85e8afc4582a7b92" providerId="LiveId" clId="{DE4F0D2B-5B7A-4ED1-86DA-3DC15187BBAF}" dt="2024-04-15T22:03:44.061" v="10783" actId="20577"/>
          <ac:spMkLst>
            <pc:docMk/>
            <pc:sldMk cId="1744091480" sldId="275"/>
            <ac:spMk id="2" creationId="{89E1B1B1-259F-3C06-9F43-1AC6ABAE01BD}"/>
          </ac:spMkLst>
        </pc:spChg>
        <pc:spChg chg="del mod">
          <ac:chgData name="Parker Booth" userId="85e8afc4582a7b92" providerId="LiveId" clId="{DE4F0D2B-5B7A-4ED1-86DA-3DC15187BBAF}" dt="2024-04-11T19:00:43.476" v="3110" actId="478"/>
          <ac:spMkLst>
            <pc:docMk/>
            <pc:sldMk cId="1744091480" sldId="275"/>
            <ac:spMk id="3" creationId="{08B47D7F-9522-6E32-ADE8-F7FD6F4233D1}"/>
          </ac:spMkLst>
        </pc:spChg>
        <pc:spChg chg="add del mod">
          <ac:chgData name="Parker Booth" userId="85e8afc4582a7b92" providerId="LiveId" clId="{DE4F0D2B-5B7A-4ED1-86DA-3DC15187BBAF}" dt="2024-04-11T19:00:45.605" v="3111" actId="478"/>
          <ac:spMkLst>
            <pc:docMk/>
            <pc:sldMk cId="1744091480" sldId="275"/>
            <ac:spMk id="8" creationId="{48AAB732-6BD8-C5DE-5884-FDAC19BA7BC4}"/>
          </ac:spMkLst>
        </pc:spChg>
        <pc:spChg chg="add mod">
          <ac:chgData name="Parker Booth" userId="85e8afc4582a7b92" providerId="LiveId" clId="{DE4F0D2B-5B7A-4ED1-86DA-3DC15187BBAF}" dt="2024-04-11T19:04:36.991" v="3450" actId="20577"/>
          <ac:spMkLst>
            <pc:docMk/>
            <pc:sldMk cId="1744091480" sldId="275"/>
            <ac:spMk id="9" creationId="{F6A7E7EB-ADEC-D4D9-9584-9950C7EDE704}"/>
          </ac:spMkLst>
        </pc:spChg>
        <pc:spChg chg="add">
          <ac:chgData name="Parker Booth" userId="85e8afc4582a7b92" providerId="LiveId" clId="{DE4F0D2B-5B7A-4ED1-86DA-3DC15187BBAF}" dt="2024-04-11T18:59:23.136" v="3074" actId="26606"/>
          <ac:spMkLst>
            <pc:docMk/>
            <pc:sldMk cId="1744091480" sldId="275"/>
            <ac:spMk id="5131" creationId="{604CD510-02D6-4E6B-8CC5-E085B5EB2D0F}"/>
          </ac:spMkLst>
        </pc:spChg>
        <pc:spChg chg="del">
          <ac:chgData name="Parker Booth" userId="85e8afc4582a7b92" providerId="LiveId" clId="{DE4F0D2B-5B7A-4ED1-86DA-3DC15187BBAF}" dt="2024-04-11T18:59:12.023" v="3073"/>
          <ac:spMkLst>
            <pc:docMk/>
            <pc:sldMk cId="1744091480" sldId="275"/>
            <ac:spMk id="5168" creationId="{604CD510-02D6-4E6B-8CC5-E085B5EB2D0F}"/>
          </ac:spMkLst>
        </pc:spChg>
        <pc:picChg chg="add mod">
          <ac:chgData name="Parker Booth" userId="85e8afc4582a7b92" providerId="LiveId" clId="{DE4F0D2B-5B7A-4ED1-86DA-3DC15187BBAF}" dt="2024-04-11T19:01:13.808" v="3118" actId="1076"/>
          <ac:picMkLst>
            <pc:docMk/>
            <pc:sldMk cId="1744091480" sldId="275"/>
            <ac:picMk id="4" creationId="{2494D661-CF36-DF12-75F6-F5D8072D9E12}"/>
          </ac:picMkLst>
        </pc:picChg>
        <pc:picChg chg="add mod">
          <ac:chgData name="Parker Booth" userId="85e8afc4582a7b92" providerId="LiveId" clId="{DE4F0D2B-5B7A-4ED1-86DA-3DC15187BBAF}" dt="2024-04-11T19:01:15.757" v="3119" actId="1076"/>
          <ac:picMkLst>
            <pc:docMk/>
            <pc:sldMk cId="1744091480" sldId="275"/>
            <ac:picMk id="5" creationId="{5A825DCE-94E5-92DA-5DFF-05980803EBD1}"/>
          </ac:picMkLst>
        </pc:picChg>
        <pc:picChg chg="add mod">
          <ac:chgData name="Parker Booth" userId="85e8afc4582a7b92" providerId="LiveId" clId="{DE4F0D2B-5B7A-4ED1-86DA-3DC15187BBAF}" dt="2024-04-12T04:03:48.216" v="9708" actId="1076"/>
          <ac:picMkLst>
            <pc:docMk/>
            <pc:sldMk cId="1744091480" sldId="275"/>
            <ac:picMk id="6" creationId="{632925C9-DAD6-127B-B723-09FD71234A09}"/>
          </ac:picMkLst>
        </pc:picChg>
        <pc:picChg chg="del mod">
          <ac:chgData name="Parker Booth" userId="85e8afc4582a7b92" providerId="LiveId" clId="{DE4F0D2B-5B7A-4ED1-86DA-3DC15187BBAF}" dt="2024-04-11T18:59:28.101" v="3078" actId="478"/>
          <ac:picMkLst>
            <pc:docMk/>
            <pc:sldMk cId="1744091480" sldId="275"/>
            <ac:picMk id="5122" creationId="{1E32ECF6-E0E5-AEC2-A1DF-C7D2704E0BC7}"/>
          </ac:picMkLst>
        </pc:picChg>
        <pc:picChg chg="del mod">
          <ac:chgData name="Parker Booth" userId="85e8afc4582a7b92" providerId="LiveId" clId="{DE4F0D2B-5B7A-4ED1-86DA-3DC15187BBAF}" dt="2024-04-11T18:59:29.326" v="3079" actId="478"/>
          <ac:picMkLst>
            <pc:docMk/>
            <pc:sldMk cId="1744091480" sldId="275"/>
            <ac:picMk id="5124" creationId="{70F59994-17BC-E096-E8F8-69B0D6049B3F}"/>
          </ac:picMkLst>
        </pc:picChg>
        <pc:picChg chg="del mod ord">
          <ac:chgData name="Parker Booth" userId="85e8afc4582a7b92" providerId="LiveId" clId="{DE4F0D2B-5B7A-4ED1-86DA-3DC15187BBAF}" dt="2024-04-11T18:59:30.346" v="3080" actId="478"/>
          <ac:picMkLst>
            <pc:docMk/>
            <pc:sldMk cId="1744091480" sldId="275"/>
            <ac:picMk id="5126" creationId="{6EC0CEFA-837C-4313-EC94-F1B649843725}"/>
          </ac:picMkLst>
        </pc:picChg>
      </pc:sldChg>
      <pc:sldChg chg="addSp delSp modSp new del mod">
        <pc:chgData name="Parker Booth" userId="85e8afc4582a7b92" providerId="LiveId" clId="{DE4F0D2B-5B7A-4ED1-86DA-3DC15187BBAF}" dt="2024-04-11T19:15:02.677" v="3914" actId="47"/>
        <pc:sldMkLst>
          <pc:docMk/>
          <pc:sldMk cId="1296201629" sldId="276"/>
        </pc:sldMkLst>
        <pc:spChg chg="mod">
          <ac:chgData name="Parker Booth" userId="85e8afc4582a7b92" providerId="LiveId" clId="{DE4F0D2B-5B7A-4ED1-86DA-3DC15187BBAF}" dt="2024-04-11T19:14:24.867" v="3902" actId="20577"/>
          <ac:spMkLst>
            <pc:docMk/>
            <pc:sldMk cId="1296201629" sldId="276"/>
            <ac:spMk id="2" creationId="{2ADED909-EC7D-CEA6-DE1A-A390F85BB502}"/>
          </ac:spMkLst>
        </pc:spChg>
        <pc:spChg chg="del">
          <ac:chgData name="Parker Booth" userId="85e8afc4582a7b92" providerId="LiveId" clId="{DE4F0D2B-5B7A-4ED1-86DA-3DC15187BBAF}" dt="2024-04-11T19:14:26.585" v="3903"/>
          <ac:spMkLst>
            <pc:docMk/>
            <pc:sldMk cId="1296201629" sldId="276"/>
            <ac:spMk id="3" creationId="{8559CA15-95AC-8A66-2461-8E894889A218}"/>
          </ac:spMkLst>
        </pc:spChg>
        <pc:spChg chg="add del mod">
          <ac:chgData name="Parker Booth" userId="85e8afc4582a7b92" providerId="LiveId" clId="{DE4F0D2B-5B7A-4ED1-86DA-3DC15187BBAF}" dt="2024-04-11T19:14:28.768" v="3904" actId="478"/>
          <ac:spMkLst>
            <pc:docMk/>
            <pc:sldMk cId="1296201629" sldId="276"/>
            <ac:spMk id="5" creationId="{CC89A91E-0FDB-90BE-8E86-DC1BADF2C061}"/>
          </ac:spMkLst>
        </pc:spChg>
        <pc:spChg chg="add del mod">
          <ac:chgData name="Parker Booth" userId="85e8afc4582a7b92" providerId="LiveId" clId="{DE4F0D2B-5B7A-4ED1-86DA-3DC15187BBAF}" dt="2024-04-11T19:14:30.716" v="3905"/>
          <ac:spMkLst>
            <pc:docMk/>
            <pc:sldMk cId="1296201629" sldId="276"/>
            <ac:spMk id="6" creationId="{D646F120-73F5-F1AC-E304-AEA89F3CB04A}"/>
          </ac:spMkLst>
        </pc:spChg>
        <pc:spChg chg="add del mod">
          <ac:chgData name="Parker Booth" userId="85e8afc4582a7b92" providerId="LiveId" clId="{DE4F0D2B-5B7A-4ED1-86DA-3DC15187BBAF}" dt="2024-04-11T19:14:32.638" v="3906" actId="478"/>
          <ac:spMkLst>
            <pc:docMk/>
            <pc:sldMk cId="1296201629" sldId="276"/>
            <ac:spMk id="8" creationId="{B0CBD430-C7FB-7184-217A-A2C5B5FC3E0F}"/>
          </ac:spMkLst>
        </pc:spChg>
        <pc:spChg chg="add mod">
          <ac:chgData name="Parker Booth" userId="85e8afc4582a7b92" providerId="LiveId" clId="{DE4F0D2B-5B7A-4ED1-86DA-3DC15187BBAF}" dt="2024-04-11T19:14:48.210" v="3907"/>
          <ac:spMkLst>
            <pc:docMk/>
            <pc:sldMk cId="1296201629" sldId="276"/>
            <ac:spMk id="10" creationId="{F9E0C9C8-6E5A-01D5-F107-559AED4513D6}"/>
          </ac:spMkLst>
        </pc:spChg>
        <pc:graphicFrameChg chg="add del mod">
          <ac:chgData name="Parker Booth" userId="85e8afc4582a7b92" providerId="LiveId" clId="{DE4F0D2B-5B7A-4ED1-86DA-3DC15187BBAF}" dt="2024-04-11T19:14:28.768" v="3904" actId="478"/>
          <ac:graphicFrameMkLst>
            <pc:docMk/>
            <pc:sldMk cId="1296201629" sldId="276"/>
            <ac:graphicFrameMk id="4" creationId="{F438A3E0-BA40-61D4-459D-FB25FE3E22CA}"/>
          </ac:graphicFrameMkLst>
        </pc:graphicFrameChg>
        <pc:graphicFrameChg chg="add mod">
          <ac:chgData name="Parker Booth" userId="85e8afc4582a7b92" providerId="LiveId" clId="{DE4F0D2B-5B7A-4ED1-86DA-3DC15187BBAF}" dt="2024-04-11T19:14:30.716" v="3905"/>
          <ac:graphicFrameMkLst>
            <pc:docMk/>
            <pc:sldMk cId="1296201629" sldId="276"/>
            <ac:graphicFrameMk id="7" creationId="{46812528-1CFB-001E-D4C7-82A891BBF4BD}"/>
          </ac:graphicFrameMkLst>
        </pc:graphicFrameChg>
        <pc:graphicFrameChg chg="add mod">
          <ac:chgData name="Parker Booth" userId="85e8afc4582a7b92" providerId="LiveId" clId="{DE4F0D2B-5B7A-4ED1-86DA-3DC15187BBAF}" dt="2024-04-11T19:14:48.210" v="3907"/>
          <ac:graphicFrameMkLst>
            <pc:docMk/>
            <pc:sldMk cId="1296201629" sldId="276"/>
            <ac:graphicFrameMk id="9" creationId="{E070EAA1-069F-271E-8860-BA2CB4F35C95}"/>
          </ac:graphicFrameMkLst>
        </pc:graphicFrameChg>
      </pc:sldChg>
      <pc:sldChg chg="addSp delSp modSp add mod setBg setClrOvrMap delDesignElem">
        <pc:chgData name="Parker Booth" userId="85e8afc4582a7b92" providerId="LiveId" clId="{DE4F0D2B-5B7A-4ED1-86DA-3DC15187BBAF}" dt="2024-04-11T19:28:10.124" v="4260" actId="20577"/>
        <pc:sldMkLst>
          <pc:docMk/>
          <pc:sldMk cId="3700598579" sldId="277"/>
        </pc:sldMkLst>
        <pc:spChg chg="add del mod">
          <ac:chgData name="Parker Booth" userId="85e8afc4582a7b92" providerId="LiveId" clId="{DE4F0D2B-5B7A-4ED1-86DA-3DC15187BBAF}" dt="2024-04-11T19:15:12.309" v="3916"/>
          <ac:spMkLst>
            <pc:docMk/>
            <pc:sldMk cId="3700598579" sldId="277"/>
            <ac:spMk id="3" creationId="{EE8AACDE-4FB0-CFC5-E97F-0DAA7B615506}"/>
          </ac:spMkLst>
        </pc:spChg>
        <pc:spChg chg="add del mod">
          <ac:chgData name="Parker Booth" userId="85e8afc4582a7b92" providerId="LiveId" clId="{DE4F0D2B-5B7A-4ED1-86DA-3DC15187BBAF}" dt="2024-04-11T19:15:14.099" v="3917" actId="478"/>
          <ac:spMkLst>
            <pc:docMk/>
            <pc:sldMk cId="3700598579" sldId="277"/>
            <ac:spMk id="5" creationId="{E45F345F-D50A-ECBD-1F7A-BD8B74737541}"/>
          </ac:spMkLst>
        </pc:spChg>
        <pc:spChg chg="mod">
          <ac:chgData name="Parker Booth" userId="85e8afc4582a7b92" providerId="LiveId" clId="{DE4F0D2B-5B7A-4ED1-86DA-3DC15187BBAF}" dt="2024-04-11T19:18:27.749" v="3958" actId="26606"/>
          <ac:spMkLst>
            <pc:docMk/>
            <pc:sldMk cId="3700598579" sldId="277"/>
            <ac:spMk id="6" creationId="{C95A93DF-617F-8961-3C60-60A5A0637D3D}"/>
          </ac:spMkLst>
        </pc:spChg>
        <pc:spChg chg="add del mod">
          <ac:chgData name="Parker Booth" userId="85e8afc4582a7b92" providerId="LiveId" clId="{DE4F0D2B-5B7A-4ED1-86DA-3DC15187BBAF}" dt="2024-04-11T19:15:15.107" v="3918"/>
          <ac:spMkLst>
            <pc:docMk/>
            <pc:sldMk cId="3700598579" sldId="277"/>
            <ac:spMk id="7" creationId="{445AD658-7D81-10F8-E634-564285E695F5}"/>
          </ac:spMkLst>
        </pc:spChg>
        <pc:spChg chg="add del mod">
          <ac:chgData name="Parker Booth" userId="85e8afc4582a7b92" providerId="LiveId" clId="{DE4F0D2B-5B7A-4ED1-86DA-3DC15187BBAF}" dt="2024-04-11T19:15:57.496" v="3938" actId="26606"/>
          <ac:spMkLst>
            <pc:docMk/>
            <pc:sldMk cId="3700598579" sldId="277"/>
            <ac:spMk id="9" creationId="{0F4FC3D3-B01A-38C4-3507-0A05A713A302}"/>
          </ac:spMkLst>
        </pc:spChg>
        <pc:spChg chg="add del mod">
          <ac:chgData name="Parker Booth" userId="85e8afc4582a7b92" providerId="LiveId" clId="{DE4F0D2B-5B7A-4ED1-86DA-3DC15187BBAF}" dt="2024-04-11T19:15:17.127" v="3919" actId="478"/>
          <ac:spMkLst>
            <pc:docMk/>
            <pc:sldMk cId="3700598579" sldId="277"/>
            <ac:spMk id="10" creationId="{7B80FC7B-F4F4-C01E-D801-C395DF1930FE}"/>
          </ac:spMkLst>
        </pc:spChg>
        <pc:spChg chg="add del">
          <ac:chgData name="Parker Booth" userId="85e8afc4582a7b92" providerId="LiveId" clId="{DE4F0D2B-5B7A-4ED1-86DA-3DC15187BBAF}" dt="2024-04-11T19:15:37.812" v="3929" actId="26606"/>
          <ac:spMkLst>
            <pc:docMk/>
            <pc:sldMk cId="3700598579" sldId="277"/>
            <ac:spMk id="19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1T19:16:01.199" v="3939" actId="478"/>
          <ac:spMkLst>
            <pc:docMk/>
            <pc:sldMk cId="3700598579" sldId="277"/>
            <ac:spMk id="20" creationId="{0F4FC3D3-B01A-38C4-3507-0A05A713A302}"/>
          </ac:spMkLst>
        </pc:spChg>
        <pc:spChg chg="add mod">
          <ac:chgData name="Parker Booth" userId="85e8afc4582a7b92" providerId="LiveId" clId="{DE4F0D2B-5B7A-4ED1-86DA-3DC15187BBAF}" dt="2024-04-11T19:17:23.470" v="3957" actId="20577"/>
          <ac:spMkLst>
            <pc:docMk/>
            <pc:sldMk cId="3700598579" sldId="277"/>
            <ac:spMk id="22" creationId="{63557FD1-9F2C-228E-DD4A-059253AE4365}"/>
          </ac:spMkLst>
        </pc:spChg>
        <pc:spChg chg="add mod">
          <ac:chgData name="Parker Booth" userId="85e8afc4582a7b92" providerId="LiveId" clId="{DE4F0D2B-5B7A-4ED1-86DA-3DC15187BBAF}" dt="2024-04-11T19:27:29.057" v="4257" actId="20577"/>
          <ac:spMkLst>
            <pc:docMk/>
            <pc:sldMk cId="3700598579" sldId="277"/>
            <ac:spMk id="23" creationId="{61A92F9E-32A4-D9E6-ED7C-5093BAF90023}"/>
          </ac:spMkLst>
        </pc:spChg>
        <pc:graphicFrameChg chg="add del mod">
          <ac:chgData name="Parker Booth" userId="85e8afc4582a7b92" providerId="LiveId" clId="{DE4F0D2B-5B7A-4ED1-86DA-3DC15187BBAF}" dt="2024-04-11T19:15:14.099" v="3917" actId="478"/>
          <ac:graphicFrameMkLst>
            <pc:docMk/>
            <pc:sldMk cId="3700598579" sldId="277"/>
            <ac:graphicFrameMk id="4" creationId="{D3C31C78-7B10-0800-82BE-3663C9EB1437}"/>
          </ac:graphicFrameMkLst>
        </pc:graphicFrameChg>
        <pc:graphicFrameChg chg="add mod ord modGraphic">
          <ac:chgData name="Parker Booth" userId="85e8afc4582a7b92" providerId="LiveId" clId="{DE4F0D2B-5B7A-4ED1-86DA-3DC15187BBAF}" dt="2024-04-11T19:28:10.124" v="4260" actId="20577"/>
          <ac:graphicFrameMkLst>
            <pc:docMk/>
            <pc:sldMk cId="3700598579" sldId="277"/>
            <ac:graphicFrameMk id="8" creationId="{162A065E-7C29-B473-A671-CA23F15EF74A}"/>
          </ac:graphicFrameMkLst>
        </pc:graphicFrameChg>
        <pc:graphicFrameChg chg="add del">
          <ac:chgData name="Parker Booth" userId="85e8afc4582a7b92" providerId="LiveId" clId="{DE4F0D2B-5B7A-4ED1-86DA-3DC15187BBAF}" dt="2024-04-11T19:15:44.203" v="3933" actId="26606"/>
          <ac:graphicFrameMkLst>
            <pc:docMk/>
            <pc:sldMk cId="3700598579" sldId="277"/>
            <ac:graphicFrameMk id="11" creationId="{DC84DD26-4337-A879-8A55-0F1D7E440D8C}"/>
          </ac:graphicFrameMkLst>
        </pc:graphicFrameChg>
        <pc:graphicFrameChg chg="del">
          <ac:chgData name="Parker Booth" userId="85e8afc4582a7b92" providerId="LiveId" clId="{DE4F0D2B-5B7A-4ED1-86DA-3DC15187BBAF}" dt="2024-04-11T19:15:10.807" v="3915" actId="478"/>
          <ac:graphicFrameMkLst>
            <pc:docMk/>
            <pc:sldMk cId="3700598579" sldId="277"/>
            <ac:graphicFrameMk id="13" creationId="{0915D5C0-B9E5-2C61-8DF9-E8D20439EB41}"/>
          </ac:graphicFrameMkLst>
        </pc:graphicFrameChg>
        <pc:graphicFrameChg chg="add del">
          <ac:chgData name="Parker Booth" userId="85e8afc4582a7b92" providerId="LiveId" clId="{DE4F0D2B-5B7A-4ED1-86DA-3DC15187BBAF}" dt="2024-04-11T19:15:48.342" v="3935" actId="26606"/>
          <ac:graphicFrameMkLst>
            <pc:docMk/>
            <pc:sldMk cId="3700598579" sldId="277"/>
            <ac:graphicFrameMk id="15" creationId="{BA1C58C4-EABE-5594-844C-0658FA01832F}"/>
          </ac:graphicFrameMkLst>
        </pc:graphicFrameChg>
        <pc:graphicFrameChg chg="add del">
          <ac:chgData name="Parker Booth" userId="85e8afc4582a7b92" providerId="LiveId" clId="{DE4F0D2B-5B7A-4ED1-86DA-3DC15187BBAF}" dt="2024-04-11T19:15:57.393" v="3937" actId="26606"/>
          <ac:graphicFrameMkLst>
            <pc:docMk/>
            <pc:sldMk cId="3700598579" sldId="277"/>
            <ac:graphicFrameMk id="17" creationId="{EC44AF52-538A-6161-E98A-51EDBA57CE3E}"/>
          </ac:graphicFrameMkLst>
        </pc:graphicFrameChg>
        <pc:picChg chg="add del">
          <ac:chgData name="Parker Booth" userId="85e8afc4582a7b92" providerId="LiveId" clId="{DE4F0D2B-5B7A-4ED1-86DA-3DC15187BBAF}" dt="2024-04-11T19:18:27.749" v="3958" actId="26606"/>
          <ac:picMkLst>
            <pc:docMk/>
            <pc:sldMk cId="3700598579" sldId="277"/>
            <ac:picMk id="12" creationId="{A8D526D7-C782-4F65-A21F-A6B40D869B47}"/>
          </ac:picMkLst>
        </pc:picChg>
        <pc:picChg chg="add del">
          <ac:chgData name="Parker Booth" userId="85e8afc4582a7b92" providerId="LiveId" clId="{DE4F0D2B-5B7A-4ED1-86DA-3DC15187BBAF}" dt="2024-04-11T19:15:34.774" v="3925" actId="26606"/>
          <ac:picMkLst>
            <pc:docMk/>
            <pc:sldMk cId="3700598579" sldId="277"/>
            <ac:picMk id="14" creationId="{7AEE9CAC-347C-43C2-AE87-6BC5566E6068}"/>
          </ac:picMkLst>
        </pc:picChg>
        <pc:picChg chg="add del">
          <ac:chgData name="Parker Booth" userId="85e8afc4582a7b92" providerId="LiveId" clId="{DE4F0D2B-5B7A-4ED1-86DA-3DC15187BBAF}" dt="2024-04-11T19:15:36.443" v="3927" actId="26606"/>
          <ac:picMkLst>
            <pc:docMk/>
            <pc:sldMk cId="3700598579" sldId="277"/>
            <ac:picMk id="16" creationId="{5405F23C-C82E-4181-95EA-321F3D891A40}"/>
          </ac:picMkLst>
        </pc:picChg>
        <pc:picChg chg="del">
          <ac:chgData name="Parker Booth" userId="85e8afc4582a7b92" providerId="LiveId" clId="{DE4F0D2B-5B7A-4ED1-86DA-3DC15187BBAF}" dt="2024-04-11T19:15:01.010" v="3913"/>
          <ac:picMkLst>
            <pc:docMk/>
            <pc:sldMk cId="3700598579" sldId="277"/>
            <ac:picMk id="18" creationId="{82AABC82-C2D1-4340-A6DF-6E73DF06FCAC}"/>
          </ac:picMkLst>
        </pc:picChg>
        <pc:picChg chg="add del">
          <ac:chgData name="Parker Booth" userId="85e8afc4582a7b92" providerId="LiveId" clId="{DE4F0D2B-5B7A-4ED1-86DA-3DC15187BBAF}" dt="2024-04-11T19:15:43.888" v="3931" actId="26606"/>
          <ac:picMkLst>
            <pc:docMk/>
            <pc:sldMk cId="3700598579" sldId="277"/>
            <ac:picMk id="21" creationId="{5405F23C-C82E-4181-95EA-321F3D891A40}"/>
          </ac:picMkLst>
        </pc:picChg>
        <pc:picChg chg="add">
          <ac:chgData name="Parker Booth" userId="85e8afc4582a7b92" providerId="LiveId" clId="{DE4F0D2B-5B7A-4ED1-86DA-3DC15187BBAF}" dt="2024-04-11T19:18:27.749" v="3958" actId="26606"/>
          <ac:picMkLst>
            <pc:docMk/>
            <pc:sldMk cId="3700598579" sldId="277"/>
            <ac:picMk id="27" creationId="{A8D526D7-C782-4F65-A21F-A6B40D869B47}"/>
          </ac:picMkLst>
        </pc:picChg>
      </pc:sldChg>
      <pc:sldChg chg="delSp add del setBg delDesignElem">
        <pc:chgData name="Parker Booth" userId="85e8afc4582a7b92" providerId="LiveId" clId="{DE4F0D2B-5B7A-4ED1-86DA-3DC15187BBAF}" dt="2024-04-11T19:32:13.271" v="4376" actId="47"/>
        <pc:sldMkLst>
          <pc:docMk/>
          <pc:sldMk cId="2241673159" sldId="278"/>
        </pc:sldMkLst>
        <pc:spChg chg="del">
          <ac:chgData name="Parker Booth" userId="85e8afc4582a7b92" providerId="LiveId" clId="{DE4F0D2B-5B7A-4ED1-86DA-3DC15187BBAF}" dt="2024-04-11T19:28:54.362" v="4262"/>
          <ac:spMkLst>
            <pc:docMk/>
            <pc:sldMk cId="2241673159" sldId="278"/>
            <ac:spMk id="5168" creationId="{604CD510-02D6-4E6B-8CC5-E085B5EB2D0F}"/>
          </ac:spMkLst>
        </pc:spChg>
      </pc:sldChg>
      <pc:sldChg chg="addSp delSp modSp add mod setBg delDesignElem">
        <pc:chgData name="Parker Booth" userId="85e8afc4582a7b92" providerId="LiveId" clId="{DE4F0D2B-5B7A-4ED1-86DA-3DC15187BBAF}" dt="2024-04-15T21:29:02.809" v="10224"/>
        <pc:sldMkLst>
          <pc:docMk/>
          <pc:sldMk cId="1782996599" sldId="279"/>
        </pc:sldMkLst>
        <pc:spChg chg="mod">
          <ac:chgData name="Parker Booth" userId="85e8afc4582a7b92" providerId="LiveId" clId="{DE4F0D2B-5B7A-4ED1-86DA-3DC15187BBAF}" dt="2024-04-11T19:31:15.256" v="4296" actId="1076"/>
          <ac:spMkLst>
            <pc:docMk/>
            <pc:sldMk cId="1782996599" sldId="279"/>
            <ac:spMk id="2" creationId="{89E1B1B1-259F-3C06-9F43-1AC6ABAE01BD}"/>
          </ac:spMkLst>
        </pc:spChg>
        <pc:spChg chg="mod">
          <ac:chgData name="Parker Booth" userId="85e8afc4582a7b92" providerId="LiveId" clId="{DE4F0D2B-5B7A-4ED1-86DA-3DC15187BBAF}" dt="2024-04-15T21:29:02.809" v="10224"/>
          <ac:spMkLst>
            <pc:docMk/>
            <pc:sldMk cId="1782996599" sldId="279"/>
            <ac:spMk id="3" creationId="{08B47D7F-9522-6E32-ADE8-F7FD6F4233D1}"/>
          </ac:spMkLst>
        </pc:spChg>
        <pc:spChg chg="add del">
          <ac:chgData name="Parker Booth" userId="85e8afc4582a7b92" providerId="LiveId" clId="{DE4F0D2B-5B7A-4ED1-86DA-3DC15187BBAF}" dt="2024-04-11T19:29:30.368" v="4268" actId="26606"/>
          <ac:spMkLst>
            <pc:docMk/>
            <pc:sldMk cId="1782996599" sldId="279"/>
            <ac:spMk id="5131" creationId="{604CD510-02D6-4E6B-8CC5-E085B5EB2D0F}"/>
          </ac:spMkLst>
        </pc:spChg>
        <pc:spChg chg="add">
          <ac:chgData name="Parker Booth" userId="85e8afc4582a7b92" providerId="LiveId" clId="{DE4F0D2B-5B7A-4ED1-86DA-3DC15187BBAF}" dt="2024-04-11T19:29:30.436" v="4269" actId="26606"/>
          <ac:spMkLst>
            <pc:docMk/>
            <pc:sldMk cId="1782996599" sldId="279"/>
            <ac:spMk id="5133" creationId="{0EAD4726-4343-49C7-94B5-CEA4A3C0134F}"/>
          </ac:spMkLst>
        </pc:spChg>
        <pc:spChg chg="del">
          <ac:chgData name="Parker Booth" userId="85e8afc4582a7b92" providerId="LiveId" clId="{DE4F0D2B-5B7A-4ED1-86DA-3DC15187BBAF}" dt="2024-04-11T19:28:56.402" v="4264"/>
          <ac:spMkLst>
            <pc:docMk/>
            <pc:sldMk cId="1782996599" sldId="279"/>
            <ac:spMk id="5168" creationId="{604CD510-02D6-4E6B-8CC5-E085B5EB2D0F}"/>
          </ac:spMkLst>
        </pc:spChg>
        <pc:picChg chg="add mod">
          <ac:chgData name="Parker Booth" userId="85e8afc4582a7b92" providerId="LiveId" clId="{DE4F0D2B-5B7A-4ED1-86DA-3DC15187BBAF}" dt="2024-04-15T20:49:11.595" v="9795"/>
          <ac:picMkLst>
            <pc:docMk/>
            <pc:sldMk cId="1782996599" sldId="279"/>
            <ac:picMk id="4" creationId="{571A4F04-9BD7-A86D-780D-D3F26E44679C}"/>
          </ac:picMkLst>
        </pc:picChg>
        <pc:picChg chg="del mod">
          <ac:chgData name="Parker Booth" userId="85e8afc4582a7b92" providerId="LiveId" clId="{DE4F0D2B-5B7A-4ED1-86DA-3DC15187BBAF}" dt="2024-04-11T19:30:04.456" v="4278" actId="478"/>
          <ac:picMkLst>
            <pc:docMk/>
            <pc:sldMk cId="1782996599" sldId="279"/>
            <ac:picMk id="5122" creationId="{1E32ECF6-E0E5-AEC2-A1DF-C7D2704E0BC7}"/>
          </ac:picMkLst>
        </pc:picChg>
        <pc:picChg chg="add del mod">
          <ac:chgData name="Parker Booth" userId="85e8afc4582a7b92" providerId="LiveId" clId="{DE4F0D2B-5B7A-4ED1-86DA-3DC15187BBAF}" dt="2024-04-11T19:29:53.228" v="4274" actId="478"/>
          <ac:picMkLst>
            <pc:docMk/>
            <pc:sldMk cId="1782996599" sldId="279"/>
            <ac:picMk id="5124" creationId="{70F59994-17BC-E096-E8F8-69B0D6049B3F}"/>
          </ac:picMkLst>
        </pc:picChg>
        <pc:picChg chg="del mod ord">
          <ac:chgData name="Parker Booth" userId="85e8afc4582a7b92" providerId="LiveId" clId="{DE4F0D2B-5B7A-4ED1-86DA-3DC15187BBAF}" dt="2024-04-11T19:29:57.268" v="4275" actId="478"/>
          <ac:picMkLst>
            <pc:docMk/>
            <pc:sldMk cId="1782996599" sldId="279"/>
            <ac:picMk id="5126" creationId="{6EC0CEFA-837C-4313-EC94-F1B649843725}"/>
          </ac:picMkLst>
        </pc:picChg>
        <pc:picChg chg="add">
          <ac:chgData name="Parker Booth" userId="85e8afc4582a7b92" providerId="LiveId" clId="{DE4F0D2B-5B7A-4ED1-86DA-3DC15187BBAF}" dt="2024-04-11T19:29:30.436" v="4269" actId="26606"/>
          <ac:picMkLst>
            <pc:docMk/>
            <pc:sldMk cId="1782996599" sldId="279"/>
            <ac:picMk id="5134" creationId="{FA5B6B2C-C44F-441A-B6EE-80D965ACA48D}"/>
          </ac:picMkLst>
        </pc:picChg>
        <pc:picChg chg="add mod">
          <ac:chgData name="Parker Booth" userId="85e8afc4582a7b92" providerId="LiveId" clId="{DE4F0D2B-5B7A-4ED1-86DA-3DC15187BBAF}" dt="2024-04-11T19:30:46.170" v="4294" actId="166"/>
          <ac:picMkLst>
            <pc:docMk/>
            <pc:sldMk cId="1782996599" sldId="279"/>
            <ac:picMk id="12290" creationId="{24B7DA7F-3C28-57A4-D0B6-FA7B9BF9A1F9}"/>
          </ac:picMkLst>
        </pc:picChg>
        <pc:picChg chg="add mod">
          <ac:chgData name="Parker Booth" userId="85e8afc4582a7b92" providerId="LiveId" clId="{DE4F0D2B-5B7A-4ED1-86DA-3DC15187BBAF}" dt="2024-04-11T19:30:34.374" v="4291" actId="1076"/>
          <ac:picMkLst>
            <pc:docMk/>
            <pc:sldMk cId="1782996599" sldId="279"/>
            <ac:picMk id="12292" creationId="{69442666-64E1-35D4-9F23-BE32F6937607}"/>
          </ac:picMkLst>
        </pc:picChg>
        <pc:picChg chg="add mod">
          <ac:chgData name="Parker Booth" userId="85e8afc4582a7b92" providerId="LiveId" clId="{DE4F0D2B-5B7A-4ED1-86DA-3DC15187BBAF}" dt="2024-04-11T19:30:36.898" v="4292" actId="1076"/>
          <ac:picMkLst>
            <pc:docMk/>
            <pc:sldMk cId="1782996599" sldId="279"/>
            <ac:picMk id="12294" creationId="{6C323A6B-E2FE-EE1A-D0C1-C3EB369D0610}"/>
          </ac:picMkLst>
        </pc:picChg>
      </pc:sldChg>
      <pc:sldChg chg="addSp delSp modSp add mod setBg delDesignElem">
        <pc:chgData name="Parker Booth" userId="85e8afc4582a7b92" providerId="LiveId" clId="{DE4F0D2B-5B7A-4ED1-86DA-3DC15187BBAF}" dt="2024-04-15T22:03:38.954" v="10777" actId="20577"/>
        <pc:sldMkLst>
          <pc:docMk/>
          <pc:sldMk cId="3217694944" sldId="280"/>
        </pc:sldMkLst>
        <pc:spChg chg="mod">
          <ac:chgData name="Parker Booth" userId="85e8afc4582a7b92" providerId="LiveId" clId="{DE4F0D2B-5B7A-4ED1-86DA-3DC15187BBAF}" dt="2024-04-15T22:03:38.954" v="10777" actId="20577"/>
          <ac:spMkLst>
            <pc:docMk/>
            <pc:sldMk cId="3217694944" sldId="280"/>
            <ac:spMk id="2" creationId="{89E1B1B1-259F-3C06-9F43-1AC6ABAE01BD}"/>
          </ac:spMkLst>
        </pc:spChg>
        <pc:spChg chg="del mod">
          <ac:chgData name="Parker Booth" userId="85e8afc4582a7b92" providerId="LiveId" clId="{DE4F0D2B-5B7A-4ED1-86DA-3DC15187BBAF}" dt="2024-04-11T19:34:22.299" v="4472" actId="478"/>
          <ac:spMkLst>
            <pc:docMk/>
            <pc:sldMk cId="3217694944" sldId="280"/>
            <ac:spMk id="3" creationId="{08B47D7F-9522-6E32-ADE8-F7FD6F4233D1}"/>
          </ac:spMkLst>
        </pc:spChg>
        <pc:spChg chg="add del mod">
          <ac:chgData name="Parker Booth" userId="85e8afc4582a7b92" providerId="LiveId" clId="{DE4F0D2B-5B7A-4ED1-86DA-3DC15187BBAF}" dt="2024-04-11T19:34:23.876" v="4473" actId="478"/>
          <ac:spMkLst>
            <pc:docMk/>
            <pc:sldMk cId="3217694944" sldId="280"/>
            <ac:spMk id="5" creationId="{80E77B82-BED3-7C06-A25D-EB2956CAE868}"/>
          </ac:spMkLst>
        </pc:spChg>
        <pc:spChg chg="add mod">
          <ac:chgData name="Parker Booth" userId="85e8afc4582a7b92" providerId="LiveId" clId="{DE4F0D2B-5B7A-4ED1-86DA-3DC15187BBAF}" dt="2024-04-11T19:45:14.816" v="4592" actId="20577"/>
          <ac:spMkLst>
            <pc:docMk/>
            <pc:sldMk cId="3217694944" sldId="280"/>
            <ac:spMk id="6" creationId="{50843894-83CB-F188-BD3F-A9F364CA1940}"/>
          </ac:spMkLst>
        </pc:spChg>
        <pc:spChg chg="del">
          <ac:chgData name="Parker Booth" userId="85e8afc4582a7b92" providerId="LiveId" clId="{DE4F0D2B-5B7A-4ED1-86DA-3DC15187BBAF}" dt="2024-04-11T19:32:53.917" v="4437"/>
          <ac:spMkLst>
            <pc:docMk/>
            <pc:sldMk cId="3217694944" sldId="280"/>
            <ac:spMk id="5133" creationId="{0EAD4726-4343-49C7-94B5-CEA4A3C0134F}"/>
          </ac:spMkLst>
        </pc:spChg>
        <pc:spChg chg="add del">
          <ac:chgData name="Parker Booth" userId="85e8afc4582a7b92" providerId="LiveId" clId="{DE4F0D2B-5B7A-4ED1-86DA-3DC15187BBAF}" dt="2024-04-11T19:33:37.154" v="4452" actId="26606"/>
          <ac:spMkLst>
            <pc:docMk/>
            <pc:sldMk cId="3217694944" sldId="280"/>
            <ac:spMk id="14349" creationId="{0EAD4726-4343-49C7-94B5-CEA4A3C0134F}"/>
          </ac:spMkLst>
        </pc:spChg>
        <pc:spChg chg="add">
          <ac:chgData name="Parker Booth" userId="85e8afc4582a7b92" providerId="LiveId" clId="{DE4F0D2B-5B7A-4ED1-86DA-3DC15187BBAF}" dt="2024-04-11T19:33:37.217" v="4453" actId="26606"/>
          <ac:spMkLst>
            <pc:docMk/>
            <pc:sldMk cId="3217694944" sldId="280"/>
            <ac:spMk id="14351" creationId="{604CD510-02D6-4E6B-8CC5-E085B5EB2D0F}"/>
          </ac:spMkLst>
        </pc:spChg>
        <pc:picChg chg="del">
          <ac:chgData name="Parker Booth" userId="85e8afc4582a7b92" providerId="LiveId" clId="{DE4F0D2B-5B7A-4ED1-86DA-3DC15187BBAF}" dt="2024-04-11T19:32:53.917" v="4437"/>
          <ac:picMkLst>
            <pc:docMk/>
            <pc:sldMk cId="3217694944" sldId="280"/>
            <ac:picMk id="5134" creationId="{FA5B6B2C-C44F-441A-B6EE-80D965ACA48D}"/>
          </ac:picMkLst>
        </pc:picChg>
        <pc:picChg chg="del">
          <ac:chgData name="Parker Booth" userId="85e8afc4582a7b92" providerId="LiveId" clId="{DE4F0D2B-5B7A-4ED1-86DA-3DC15187BBAF}" dt="2024-04-11T19:32:58.541" v="4439" actId="478"/>
          <ac:picMkLst>
            <pc:docMk/>
            <pc:sldMk cId="3217694944" sldId="280"/>
            <ac:picMk id="12290" creationId="{24B7DA7F-3C28-57A4-D0B6-FA7B9BF9A1F9}"/>
          </ac:picMkLst>
        </pc:picChg>
        <pc:picChg chg="del">
          <ac:chgData name="Parker Booth" userId="85e8afc4582a7b92" providerId="LiveId" clId="{DE4F0D2B-5B7A-4ED1-86DA-3DC15187BBAF}" dt="2024-04-11T19:32:59.030" v="4440" actId="478"/>
          <ac:picMkLst>
            <pc:docMk/>
            <pc:sldMk cId="3217694944" sldId="280"/>
            <ac:picMk id="12292" creationId="{69442666-64E1-35D4-9F23-BE32F6937607}"/>
          </ac:picMkLst>
        </pc:picChg>
        <pc:picChg chg="del">
          <ac:chgData name="Parker Booth" userId="85e8afc4582a7b92" providerId="LiveId" clId="{DE4F0D2B-5B7A-4ED1-86DA-3DC15187BBAF}" dt="2024-04-11T19:32:57.052" v="4438" actId="478"/>
          <ac:picMkLst>
            <pc:docMk/>
            <pc:sldMk cId="3217694944" sldId="280"/>
            <ac:picMk id="12294" creationId="{6C323A6B-E2FE-EE1A-D0C1-C3EB369D0610}"/>
          </ac:picMkLst>
        </pc:picChg>
        <pc:picChg chg="add del mod">
          <ac:chgData name="Parker Booth" userId="85e8afc4582a7b92" providerId="LiveId" clId="{DE4F0D2B-5B7A-4ED1-86DA-3DC15187BBAF}" dt="2024-04-11T19:33:49.935" v="4456" actId="478"/>
          <ac:picMkLst>
            <pc:docMk/>
            <pc:sldMk cId="3217694944" sldId="280"/>
            <ac:picMk id="14338" creationId="{AB219FE3-C156-BB2E-39CD-693548FB5492}"/>
          </ac:picMkLst>
        </pc:picChg>
        <pc:picChg chg="add mod ord">
          <ac:chgData name="Parker Booth" userId="85e8afc4582a7b92" providerId="LiveId" clId="{DE4F0D2B-5B7A-4ED1-86DA-3DC15187BBAF}" dt="2024-04-11T19:42:41.076" v="4478" actId="14100"/>
          <ac:picMkLst>
            <pc:docMk/>
            <pc:sldMk cId="3217694944" sldId="280"/>
            <ac:picMk id="14340" creationId="{1CB1E1F6-BDF7-4C3A-853A-7A339611ED07}"/>
          </ac:picMkLst>
        </pc:picChg>
        <pc:picChg chg="add mod">
          <ac:chgData name="Parker Booth" userId="85e8afc4582a7b92" providerId="LiveId" clId="{DE4F0D2B-5B7A-4ED1-86DA-3DC15187BBAF}" dt="2024-04-11T19:34:11.265" v="4468" actId="1076"/>
          <ac:picMkLst>
            <pc:docMk/>
            <pc:sldMk cId="3217694944" sldId="280"/>
            <ac:picMk id="14342" creationId="{541147B6-25D9-D7A3-4E77-5B93AAE338E1}"/>
          </ac:picMkLst>
        </pc:picChg>
        <pc:picChg chg="add mod">
          <ac:chgData name="Parker Booth" userId="85e8afc4582a7b92" providerId="LiveId" clId="{DE4F0D2B-5B7A-4ED1-86DA-3DC15187BBAF}" dt="2024-04-11T19:34:18.252" v="4471" actId="1076"/>
          <ac:picMkLst>
            <pc:docMk/>
            <pc:sldMk cId="3217694944" sldId="280"/>
            <ac:picMk id="14344" creationId="{E8901A87-590C-6DAB-5C09-5B7818350FCA}"/>
          </ac:picMkLst>
        </pc:picChg>
        <pc:picChg chg="add del">
          <ac:chgData name="Parker Booth" userId="85e8afc4582a7b92" providerId="LiveId" clId="{DE4F0D2B-5B7A-4ED1-86DA-3DC15187BBAF}" dt="2024-04-11T19:33:37.154" v="4452" actId="26606"/>
          <ac:picMkLst>
            <pc:docMk/>
            <pc:sldMk cId="3217694944" sldId="280"/>
            <ac:picMk id="14347" creationId="{FA5B6B2C-C44F-441A-B6EE-80D965ACA48D}"/>
          </ac:picMkLst>
        </pc:picChg>
      </pc:sldChg>
      <pc:sldChg chg="addSp modSp new mod setBg setClrOvrMap modNotesTx">
        <pc:chgData name="Parker Booth" userId="85e8afc4582a7b92" providerId="LiveId" clId="{DE4F0D2B-5B7A-4ED1-86DA-3DC15187BBAF}" dt="2024-04-15T20:49:05.099" v="9794" actId="1076"/>
        <pc:sldMkLst>
          <pc:docMk/>
          <pc:sldMk cId="3241381429" sldId="281"/>
        </pc:sldMkLst>
        <pc:spChg chg="mod">
          <ac:chgData name="Parker Booth" userId="85e8afc4582a7b92" providerId="LiveId" clId="{DE4F0D2B-5B7A-4ED1-86DA-3DC15187BBAF}" dt="2024-04-11T19:49:16.056" v="4770" actId="1076"/>
          <ac:spMkLst>
            <pc:docMk/>
            <pc:sldMk cId="3241381429" sldId="281"/>
            <ac:spMk id="2" creationId="{D379DB55-1045-81BE-E563-C07FDBDEE27B}"/>
          </ac:spMkLst>
        </pc:spChg>
        <pc:spChg chg="mod">
          <ac:chgData name="Parker Booth" userId="85e8afc4582a7b92" providerId="LiveId" clId="{DE4F0D2B-5B7A-4ED1-86DA-3DC15187BBAF}" dt="2024-04-11T19:53:04.624" v="5075" actId="20577"/>
          <ac:spMkLst>
            <pc:docMk/>
            <pc:sldMk cId="3241381429" sldId="281"/>
            <ac:spMk id="3" creationId="{C58712FF-D3FC-0269-52F5-EA8B112D47E0}"/>
          </ac:spMkLst>
        </pc:spChg>
        <pc:spChg chg="add">
          <ac:chgData name="Parker Booth" userId="85e8afc4582a7b92" providerId="LiveId" clId="{DE4F0D2B-5B7A-4ED1-86DA-3DC15187BBAF}" dt="2024-04-11T19:46:50.507" v="4627" actId="26606"/>
          <ac:spMkLst>
            <pc:docMk/>
            <pc:sldMk cId="3241381429" sldId="281"/>
            <ac:spMk id="15367" creationId="{95CB840F-8E41-4CA5-B79B-25CC80AD234A}"/>
          </ac:spMkLst>
        </pc:spChg>
        <pc:picChg chg="add mod">
          <ac:chgData name="Parker Booth" userId="85e8afc4582a7b92" providerId="LiveId" clId="{DE4F0D2B-5B7A-4ED1-86DA-3DC15187BBAF}" dt="2024-04-15T20:48:53.265" v="9792"/>
          <ac:picMkLst>
            <pc:docMk/>
            <pc:sldMk cId="3241381429" sldId="281"/>
            <ac:picMk id="4" creationId="{C0699A5E-30DA-8394-7F10-DED2158EE498}"/>
          </ac:picMkLst>
        </pc:picChg>
        <pc:picChg chg="add mod">
          <ac:chgData name="Parker Booth" userId="85e8afc4582a7b92" providerId="LiveId" clId="{DE4F0D2B-5B7A-4ED1-86DA-3DC15187BBAF}" dt="2024-04-15T20:49:05.099" v="9794" actId="1076"/>
          <ac:picMkLst>
            <pc:docMk/>
            <pc:sldMk cId="3241381429" sldId="281"/>
            <ac:picMk id="15362" creationId="{AD35D1B0-34D9-D598-55A5-B7425E20D257}"/>
          </ac:picMkLst>
        </pc:picChg>
      </pc:sldChg>
      <pc:sldChg chg="new del">
        <pc:chgData name="Parker Booth" userId="85e8afc4582a7b92" providerId="LiveId" clId="{DE4F0D2B-5B7A-4ED1-86DA-3DC15187BBAF}" dt="2024-04-12T00:57:06.295" v="5159" actId="47"/>
        <pc:sldMkLst>
          <pc:docMk/>
          <pc:sldMk cId="105483621" sldId="282"/>
        </pc:sldMkLst>
      </pc:sldChg>
      <pc:sldChg chg="addSp delSp modSp add mod setBg setClrOvrMap delDesignElem">
        <pc:chgData name="Parker Booth" userId="85e8afc4582a7b92" providerId="LiveId" clId="{DE4F0D2B-5B7A-4ED1-86DA-3DC15187BBAF}" dt="2024-04-15T21:59:00.750" v="10489" actId="20577"/>
        <pc:sldMkLst>
          <pc:docMk/>
          <pc:sldMk cId="3328223341" sldId="282"/>
        </pc:sldMkLst>
        <pc:spChg chg="add del mod">
          <ac:chgData name="Parker Booth" userId="85e8afc4582a7b92" providerId="LiveId" clId="{DE4F0D2B-5B7A-4ED1-86DA-3DC15187BBAF}" dt="2024-04-12T02:18:27.711" v="5595" actId="478"/>
          <ac:spMkLst>
            <pc:docMk/>
            <pc:sldMk cId="3328223341" sldId="282"/>
            <ac:spMk id="3" creationId="{2DA57D24-E5D0-48E2-1A3C-EC7279FCEFF9}"/>
          </ac:spMkLst>
        </pc:spChg>
        <pc:spChg chg="add del mod">
          <ac:chgData name="Parker Booth" userId="85e8afc4582a7b92" providerId="LiveId" clId="{DE4F0D2B-5B7A-4ED1-86DA-3DC15187BBAF}" dt="2024-04-12T02:18:29.474" v="5596" actId="478"/>
          <ac:spMkLst>
            <pc:docMk/>
            <pc:sldMk cId="3328223341" sldId="282"/>
            <ac:spMk id="5" creationId="{25BEE2C2-92B6-CC48-1121-70AF1FC089EE}"/>
          </ac:spMkLst>
        </pc:spChg>
        <pc:spChg chg="mod">
          <ac:chgData name="Parker Booth" userId="85e8afc4582a7b92" providerId="LiveId" clId="{DE4F0D2B-5B7A-4ED1-86DA-3DC15187BBAF}" dt="2024-04-12T02:26:29.382" v="5730" actId="1076"/>
          <ac:spMkLst>
            <pc:docMk/>
            <pc:sldMk cId="3328223341" sldId="282"/>
            <ac:spMk id="6" creationId="{C95A93DF-617F-8961-3C60-60A5A0637D3D}"/>
          </ac:spMkLst>
        </pc:spChg>
        <pc:spChg chg="add del mod">
          <ac:chgData name="Parker Booth" userId="85e8afc4582a7b92" providerId="LiveId" clId="{DE4F0D2B-5B7A-4ED1-86DA-3DC15187BBAF}" dt="2024-04-12T02:18:42.238" v="5600" actId="478"/>
          <ac:spMkLst>
            <pc:docMk/>
            <pc:sldMk cId="3328223341" sldId="282"/>
            <ac:spMk id="9" creationId="{74382BD9-AD6D-016D-AB5A-08D0E08AF4D7}"/>
          </ac:spMkLst>
        </pc:spChg>
        <pc:spChg chg="add del mod">
          <ac:chgData name="Parker Booth" userId="85e8afc4582a7b92" providerId="LiveId" clId="{DE4F0D2B-5B7A-4ED1-86DA-3DC15187BBAF}" dt="2024-04-12T02:19:13.703" v="5622" actId="21"/>
          <ac:spMkLst>
            <pc:docMk/>
            <pc:sldMk cId="3328223341" sldId="282"/>
            <ac:spMk id="10" creationId="{61A92F9E-32A4-D9E6-ED7C-5093BAF90023}"/>
          </ac:spMkLst>
        </pc:spChg>
        <pc:spChg chg="add del mod">
          <ac:chgData name="Parker Booth" userId="85e8afc4582a7b92" providerId="LiveId" clId="{DE4F0D2B-5B7A-4ED1-86DA-3DC15187BBAF}" dt="2024-04-12T02:19:49.971" v="5649"/>
          <ac:spMkLst>
            <pc:docMk/>
            <pc:sldMk cId="3328223341" sldId="282"/>
            <ac:spMk id="11" creationId="{A0663159-C49D-836C-985B-8CC66FF14874}"/>
          </ac:spMkLst>
        </pc:spChg>
        <pc:spChg chg="add mod">
          <ac:chgData name="Parker Booth" userId="85e8afc4582a7b92" providerId="LiveId" clId="{DE4F0D2B-5B7A-4ED1-86DA-3DC15187BBAF}" dt="2024-04-15T21:59:00.750" v="10489" actId="20577"/>
          <ac:spMkLst>
            <pc:docMk/>
            <pc:sldMk cId="3328223341" sldId="282"/>
            <ac:spMk id="12" creationId="{61A92F9E-32A4-D9E6-ED7C-5093BAF90023}"/>
          </ac:spMkLst>
        </pc:spChg>
        <pc:spChg chg="ord">
          <ac:chgData name="Parker Booth" userId="85e8afc4582a7b92" providerId="LiveId" clId="{DE4F0D2B-5B7A-4ED1-86DA-3DC15187BBAF}" dt="2024-04-12T02:20:48.389" v="5661" actId="26606"/>
          <ac:spMkLst>
            <pc:docMk/>
            <pc:sldMk cId="3328223341" sldId="282"/>
            <ac:spMk id="22" creationId="{63557FD1-9F2C-228E-DD4A-059253AE4365}"/>
          </ac:spMkLst>
        </pc:spChg>
        <pc:spChg chg="add del">
          <ac:chgData name="Parker Booth" userId="85e8afc4582a7b92" providerId="LiveId" clId="{DE4F0D2B-5B7A-4ED1-86DA-3DC15187BBAF}" dt="2024-04-12T02:19:05.212" v="5619" actId="26606"/>
          <ac:spMkLst>
            <pc:docMk/>
            <pc:sldMk cId="3328223341" sldId="282"/>
            <ac:spMk id="23" creationId="{61A92F9E-32A4-D9E6-ED7C-5093BAF90023}"/>
          </ac:spMkLst>
        </pc:spChg>
        <pc:spChg chg="add del">
          <ac:chgData name="Parker Booth" userId="85e8afc4582a7b92" providerId="LiveId" clId="{DE4F0D2B-5B7A-4ED1-86DA-3DC15187BBAF}" dt="2024-04-12T02:19:22.693" v="5628" actId="26606"/>
          <ac:spMkLst>
            <pc:docMk/>
            <pc:sldMk cId="3328223341" sldId="282"/>
            <ac:spMk id="24" creationId="{6540ED7E-4309-4CF9-9C8D-82E304E02832}"/>
          </ac:spMkLst>
        </pc:spChg>
        <pc:spChg chg="add del">
          <ac:chgData name="Parker Booth" userId="85e8afc4582a7b92" providerId="LiveId" clId="{DE4F0D2B-5B7A-4ED1-86DA-3DC15187BBAF}" dt="2024-04-12T02:20:47.594" v="5658" actId="26606"/>
          <ac:spMkLst>
            <pc:docMk/>
            <pc:sldMk cId="3328223341" sldId="282"/>
            <ac:spMk id="26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2:19:22.693" v="5628" actId="26606"/>
          <ac:spMkLst>
            <pc:docMk/>
            <pc:sldMk cId="3328223341" sldId="282"/>
            <ac:spMk id="29" creationId="{CA8ACC6B-EC7C-4E3C-8D08-C0A3AA40779C}"/>
          </ac:spMkLst>
        </pc:spChg>
        <pc:spChg chg="add del">
          <ac:chgData name="Parker Booth" userId="85e8afc4582a7b92" providerId="LiveId" clId="{DE4F0D2B-5B7A-4ED1-86DA-3DC15187BBAF}" dt="2024-04-12T02:19:24.131" v="5630" actId="26606"/>
          <ac:spMkLst>
            <pc:docMk/>
            <pc:sldMk cId="3328223341" sldId="282"/>
            <ac:spMk id="31" creationId="{6540ED7E-4309-4CF9-9C8D-82E304E02832}"/>
          </ac:spMkLst>
        </pc:spChg>
        <pc:spChg chg="add del">
          <ac:chgData name="Parker Booth" userId="85e8afc4582a7b92" providerId="LiveId" clId="{DE4F0D2B-5B7A-4ED1-86DA-3DC15187BBAF}" dt="2024-04-12T02:18:59.447" v="5608" actId="26606"/>
          <ac:spMkLst>
            <pc:docMk/>
            <pc:sldMk cId="3328223341" sldId="282"/>
            <ac:spMk id="32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2:18:59.447" v="5608" actId="26606"/>
          <ac:spMkLst>
            <pc:docMk/>
            <pc:sldMk cId="3328223341" sldId="282"/>
            <ac:spMk id="33" creationId="{61A92F9E-32A4-D9E6-ED7C-5093BAF90023}"/>
          </ac:spMkLst>
        </pc:spChg>
        <pc:spChg chg="add del">
          <ac:chgData name="Parker Booth" userId="85e8afc4582a7b92" providerId="LiveId" clId="{DE4F0D2B-5B7A-4ED1-86DA-3DC15187BBAF}" dt="2024-04-12T02:18:59.447" v="5608" actId="26606"/>
          <ac:spMkLst>
            <pc:docMk/>
            <pc:sldMk cId="3328223341" sldId="282"/>
            <ac:spMk id="34" creationId="{BEF75C5D-2BA1-43DF-A7EA-02C7DEC122DF}"/>
          </ac:spMkLst>
        </pc:spChg>
        <pc:spChg chg="add del">
          <ac:chgData name="Parker Booth" userId="85e8afc4582a7b92" providerId="LiveId" clId="{DE4F0D2B-5B7A-4ED1-86DA-3DC15187BBAF}" dt="2024-04-12T02:19:24.131" v="5630" actId="26606"/>
          <ac:spMkLst>
            <pc:docMk/>
            <pc:sldMk cId="3328223341" sldId="282"/>
            <ac:spMk id="35" creationId="{CA8ACC6B-EC7C-4E3C-8D08-C0A3AA40779C}"/>
          </ac:spMkLst>
        </pc:spChg>
        <pc:spChg chg="add del">
          <ac:chgData name="Parker Booth" userId="85e8afc4582a7b92" providerId="LiveId" clId="{DE4F0D2B-5B7A-4ED1-86DA-3DC15187BBAF}" dt="2024-04-12T02:19:00.531" v="5610" actId="26606"/>
          <ac:spMkLst>
            <pc:docMk/>
            <pc:sldMk cId="3328223341" sldId="282"/>
            <ac:spMk id="36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2:19:00.531" v="5610" actId="26606"/>
          <ac:spMkLst>
            <pc:docMk/>
            <pc:sldMk cId="3328223341" sldId="282"/>
            <ac:spMk id="37" creationId="{61A92F9E-32A4-D9E6-ED7C-5093BAF90023}"/>
          </ac:spMkLst>
        </pc:spChg>
        <pc:spChg chg="add del">
          <ac:chgData name="Parker Booth" userId="85e8afc4582a7b92" providerId="LiveId" clId="{DE4F0D2B-5B7A-4ED1-86DA-3DC15187BBAF}" dt="2024-04-12T02:19:24.790" v="5632" actId="26606"/>
          <ac:spMkLst>
            <pc:docMk/>
            <pc:sldMk cId="3328223341" sldId="282"/>
            <ac:spMk id="38" creationId="{8E482A67-6CD8-49D7-9F85-52ECF99152D0}"/>
          </ac:spMkLst>
        </pc:spChg>
        <pc:spChg chg="add del">
          <ac:chgData name="Parker Booth" userId="85e8afc4582a7b92" providerId="LiveId" clId="{DE4F0D2B-5B7A-4ED1-86DA-3DC15187BBAF}" dt="2024-04-12T02:19:01.515" v="5612" actId="26606"/>
          <ac:spMkLst>
            <pc:docMk/>
            <pc:sldMk cId="3328223341" sldId="282"/>
            <ac:spMk id="40" creationId="{61A92F9E-32A4-D9E6-ED7C-5093BAF90023}"/>
          </ac:spMkLst>
        </pc:spChg>
        <pc:spChg chg="add del">
          <ac:chgData name="Parker Booth" userId="85e8afc4582a7b92" providerId="LiveId" clId="{DE4F0D2B-5B7A-4ED1-86DA-3DC15187BBAF}" dt="2024-04-12T02:19:24.790" v="5632" actId="26606"/>
          <ac:spMkLst>
            <pc:docMk/>
            <pc:sldMk cId="3328223341" sldId="282"/>
            <ac:spMk id="41" creationId="{418F941B-B7E9-44F2-9A2C-5D35ACF9A678}"/>
          </ac:spMkLst>
        </pc:spChg>
        <pc:spChg chg="add del">
          <ac:chgData name="Parker Booth" userId="85e8afc4582a7b92" providerId="LiveId" clId="{DE4F0D2B-5B7A-4ED1-86DA-3DC15187BBAF}" dt="2024-04-12T02:19:02.834" v="5614" actId="26606"/>
          <ac:spMkLst>
            <pc:docMk/>
            <pc:sldMk cId="3328223341" sldId="282"/>
            <ac:spMk id="42" creationId="{61A92F9E-32A4-D9E6-ED7C-5093BAF90023}"/>
          </ac:spMkLst>
        </pc:spChg>
        <pc:spChg chg="add del">
          <ac:chgData name="Parker Booth" userId="85e8afc4582a7b92" providerId="LiveId" clId="{DE4F0D2B-5B7A-4ED1-86DA-3DC15187BBAF}" dt="2024-04-12T02:19:46.848" v="5647" actId="26606"/>
          <ac:spMkLst>
            <pc:docMk/>
            <pc:sldMk cId="3328223341" sldId="282"/>
            <ac:spMk id="43" creationId="{8E482A67-6CD8-49D7-9F85-52ECF99152D0}"/>
          </ac:spMkLst>
        </pc:spChg>
        <pc:spChg chg="add del">
          <ac:chgData name="Parker Booth" userId="85e8afc4582a7b92" providerId="LiveId" clId="{DE4F0D2B-5B7A-4ED1-86DA-3DC15187BBAF}" dt="2024-04-12T02:19:04.147" v="5616" actId="26606"/>
          <ac:spMkLst>
            <pc:docMk/>
            <pc:sldMk cId="3328223341" sldId="282"/>
            <ac:spMk id="44" creationId="{61A92F9E-32A4-D9E6-ED7C-5093BAF90023}"/>
          </ac:spMkLst>
        </pc:spChg>
        <pc:spChg chg="add del">
          <ac:chgData name="Parker Booth" userId="85e8afc4582a7b92" providerId="LiveId" clId="{DE4F0D2B-5B7A-4ED1-86DA-3DC15187BBAF}" dt="2024-04-12T02:19:46.848" v="5647" actId="26606"/>
          <ac:spMkLst>
            <pc:docMk/>
            <pc:sldMk cId="3328223341" sldId="282"/>
            <ac:spMk id="46" creationId="{418F941B-B7E9-44F2-9A2C-5D35ACF9A678}"/>
          </ac:spMkLst>
        </pc:spChg>
        <pc:spChg chg="add del">
          <ac:chgData name="Parker Booth" userId="85e8afc4582a7b92" providerId="LiveId" clId="{DE4F0D2B-5B7A-4ED1-86DA-3DC15187BBAF}" dt="2024-04-12T02:19:05.165" v="5618" actId="26606"/>
          <ac:spMkLst>
            <pc:docMk/>
            <pc:sldMk cId="3328223341" sldId="282"/>
            <ac:spMk id="47" creationId="{61A92F9E-32A4-D9E6-ED7C-5093BAF90023}"/>
          </ac:spMkLst>
        </pc:spChg>
        <pc:spChg chg="add del">
          <ac:chgData name="Parker Booth" userId="85e8afc4582a7b92" providerId="LiveId" clId="{DE4F0D2B-5B7A-4ED1-86DA-3DC15187BBAF}" dt="2024-04-12T02:19:43.844" v="5642" actId="26606"/>
          <ac:spMkLst>
            <pc:docMk/>
            <pc:sldMk cId="3328223341" sldId="282"/>
            <ac:spMk id="49" creationId="{6540ED7E-4309-4CF9-9C8D-82E304E02832}"/>
          </ac:spMkLst>
        </pc:spChg>
        <pc:spChg chg="add del">
          <ac:chgData name="Parker Booth" userId="85e8afc4582a7b92" providerId="LiveId" clId="{DE4F0D2B-5B7A-4ED1-86DA-3DC15187BBAF}" dt="2024-04-12T02:19:11.420" v="5620" actId="21"/>
          <ac:spMkLst>
            <pc:docMk/>
            <pc:sldMk cId="3328223341" sldId="282"/>
            <ac:spMk id="50" creationId="{61A92F9E-32A4-D9E6-ED7C-5093BAF90023}"/>
          </ac:spMkLst>
        </pc:spChg>
        <pc:spChg chg="add del">
          <ac:chgData name="Parker Booth" userId="85e8afc4582a7b92" providerId="LiveId" clId="{DE4F0D2B-5B7A-4ED1-86DA-3DC15187BBAF}" dt="2024-04-12T02:19:39.840" v="5636" actId="26606"/>
          <ac:spMkLst>
            <pc:docMk/>
            <pc:sldMk cId="3328223341" sldId="282"/>
            <ac:spMk id="51" creationId="{6540ED7E-4309-4CF9-9C8D-82E304E02832}"/>
          </ac:spMkLst>
        </pc:spChg>
        <pc:spChg chg="add del">
          <ac:chgData name="Parker Booth" userId="85e8afc4582a7b92" providerId="LiveId" clId="{DE4F0D2B-5B7A-4ED1-86DA-3DC15187BBAF}" dt="2024-04-12T02:19:43.844" v="5642" actId="26606"/>
          <ac:spMkLst>
            <pc:docMk/>
            <pc:sldMk cId="3328223341" sldId="282"/>
            <ac:spMk id="52" creationId="{CA8ACC6B-EC7C-4E3C-8D08-C0A3AA40779C}"/>
          </ac:spMkLst>
        </pc:spChg>
        <pc:spChg chg="add del">
          <ac:chgData name="Parker Booth" userId="85e8afc4582a7b92" providerId="LiveId" clId="{DE4F0D2B-5B7A-4ED1-86DA-3DC15187BBAF}" dt="2024-04-12T02:19:39.840" v="5636" actId="26606"/>
          <ac:spMkLst>
            <pc:docMk/>
            <pc:sldMk cId="3328223341" sldId="282"/>
            <ac:spMk id="53" creationId="{CA8ACC6B-EC7C-4E3C-8D08-C0A3AA40779C}"/>
          </ac:spMkLst>
        </pc:spChg>
        <pc:spChg chg="add del">
          <ac:chgData name="Parker Booth" userId="85e8afc4582a7b92" providerId="LiveId" clId="{DE4F0D2B-5B7A-4ED1-86DA-3DC15187BBAF}" dt="2024-04-12T02:19:44.759" v="5644" actId="26606"/>
          <ac:spMkLst>
            <pc:docMk/>
            <pc:sldMk cId="3328223341" sldId="282"/>
            <ac:spMk id="54" creationId="{8E482A67-6CD8-49D7-9F85-52ECF99152D0}"/>
          </ac:spMkLst>
        </pc:spChg>
        <pc:spChg chg="add del">
          <ac:chgData name="Parker Booth" userId="85e8afc4582a7b92" providerId="LiveId" clId="{DE4F0D2B-5B7A-4ED1-86DA-3DC15187BBAF}" dt="2024-04-12T02:19:44.759" v="5644" actId="26606"/>
          <ac:spMkLst>
            <pc:docMk/>
            <pc:sldMk cId="3328223341" sldId="282"/>
            <ac:spMk id="55" creationId="{418F941B-B7E9-44F2-9A2C-5D35ACF9A678}"/>
          </ac:spMkLst>
        </pc:spChg>
        <pc:spChg chg="add del">
          <ac:chgData name="Parker Booth" userId="85e8afc4582a7b92" providerId="LiveId" clId="{DE4F0D2B-5B7A-4ED1-86DA-3DC15187BBAF}" dt="2024-04-12T02:20:48.344" v="5660" actId="26606"/>
          <ac:spMkLst>
            <pc:docMk/>
            <pc:sldMk cId="3328223341" sldId="282"/>
            <ac:spMk id="56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2:19:46.773" v="5646" actId="26606"/>
          <ac:spMkLst>
            <pc:docMk/>
            <pc:sldMk cId="3328223341" sldId="282"/>
            <ac:spMk id="57" creationId="{8E482A67-6CD8-49D7-9F85-52ECF99152D0}"/>
          </ac:spMkLst>
        </pc:spChg>
        <pc:spChg chg="add del">
          <ac:chgData name="Parker Booth" userId="85e8afc4582a7b92" providerId="LiveId" clId="{DE4F0D2B-5B7A-4ED1-86DA-3DC15187BBAF}" dt="2024-04-12T02:19:46.773" v="5646" actId="26606"/>
          <ac:spMkLst>
            <pc:docMk/>
            <pc:sldMk cId="3328223341" sldId="282"/>
            <ac:spMk id="58" creationId="{418F941B-B7E9-44F2-9A2C-5D35ACF9A678}"/>
          </ac:spMkLst>
        </pc:spChg>
        <pc:spChg chg="add">
          <ac:chgData name="Parker Booth" userId="85e8afc4582a7b92" providerId="LiveId" clId="{DE4F0D2B-5B7A-4ED1-86DA-3DC15187BBAF}" dt="2024-04-12T02:20:48.389" v="5661" actId="26606"/>
          <ac:spMkLst>
            <pc:docMk/>
            <pc:sldMk cId="3328223341" sldId="282"/>
            <ac:spMk id="59" creationId="{95CB840F-8E41-4CA5-B79B-25CC80AD234A}"/>
          </ac:spMkLst>
        </pc:spChg>
        <pc:graphicFrameChg chg="add del mod ord modGraphic">
          <ac:chgData name="Parker Booth" userId="85e8afc4582a7b92" providerId="LiveId" clId="{DE4F0D2B-5B7A-4ED1-86DA-3DC15187BBAF}" dt="2024-04-12T02:20:04.448" v="5653" actId="21"/>
          <ac:graphicFrameMkLst>
            <pc:docMk/>
            <pc:sldMk cId="3328223341" sldId="282"/>
            <ac:graphicFrameMk id="7" creationId="{2EFE3CF4-C192-BCCD-0F03-DF8078429191}"/>
          </ac:graphicFrameMkLst>
        </pc:graphicFrameChg>
        <pc:graphicFrameChg chg="del mod modGraphic">
          <ac:chgData name="Parker Booth" userId="85e8afc4582a7b92" providerId="LiveId" clId="{DE4F0D2B-5B7A-4ED1-86DA-3DC15187BBAF}" dt="2024-04-12T02:18:23.246" v="5593" actId="478"/>
          <ac:graphicFrameMkLst>
            <pc:docMk/>
            <pc:sldMk cId="3328223341" sldId="282"/>
            <ac:graphicFrameMk id="8" creationId="{162A065E-7C29-B473-A671-CA23F15EF74A}"/>
          </ac:graphicFrameMkLst>
        </pc:graphicFrameChg>
        <pc:graphicFrameChg chg="add mod modGraphic">
          <ac:chgData name="Parker Booth" userId="85e8afc4582a7b92" providerId="LiveId" clId="{DE4F0D2B-5B7A-4ED1-86DA-3DC15187BBAF}" dt="2024-04-12T02:21:17.656" v="5667" actId="1076"/>
          <ac:graphicFrameMkLst>
            <pc:docMk/>
            <pc:sldMk cId="3328223341" sldId="282"/>
            <ac:graphicFrameMk id="13" creationId="{2EFE3CF4-C192-BCCD-0F03-DF8078429191}"/>
          </ac:graphicFrameMkLst>
        </pc:graphicFrameChg>
        <pc:graphicFrameChg chg="add del">
          <ac:chgData name="Parker Booth" userId="85e8afc4582a7b92" providerId="LiveId" clId="{DE4F0D2B-5B7A-4ED1-86DA-3DC15187BBAF}" dt="2024-04-12T02:18:56.564" v="5602" actId="26606"/>
          <ac:graphicFrameMkLst>
            <pc:docMk/>
            <pc:sldMk cId="3328223341" sldId="282"/>
            <ac:graphicFrameMk id="25" creationId="{35D07ADE-5277-64BB-E100-CA2F6CBF9C7E}"/>
          </ac:graphicFrameMkLst>
        </pc:graphicFrameChg>
        <pc:graphicFrameChg chg="add del">
          <ac:chgData name="Parker Booth" userId="85e8afc4582a7b92" providerId="LiveId" clId="{DE4F0D2B-5B7A-4ED1-86DA-3DC15187BBAF}" dt="2024-04-12T02:18:57.633" v="5604" actId="26606"/>
          <ac:graphicFrameMkLst>
            <pc:docMk/>
            <pc:sldMk cId="3328223341" sldId="282"/>
            <ac:graphicFrameMk id="28" creationId="{B7FA0815-C112-DEBD-5C35-931D800753B5}"/>
          </ac:graphicFrameMkLst>
        </pc:graphicFrameChg>
        <pc:graphicFrameChg chg="add del">
          <ac:chgData name="Parker Booth" userId="85e8afc4582a7b92" providerId="LiveId" clId="{DE4F0D2B-5B7A-4ED1-86DA-3DC15187BBAF}" dt="2024-04-12T02:18:57.954" v="5606" actId="26606"/>
          <ac:graphicFrameMkLst>
            <pc:docMk/>
            <pc:sldMk cId="3328223341" sldId="282"/>
            <ac:graphicFrameMk id="30" creationId="{34EA2B5A-CA43-AD3D-1DDF-8EF048ECBC74}"/>
          </ac:graphicFrameMkLst>
        </pc:graphicFrameChg>
        <pc:picChg chg="add mod">
          <ac:chgData name="Parker Booth" userId="85e8afc4582a7b92" providerId="LiveId" clId="{DE4F0D2B-5B7A-4ED1-86DA-3DC15187BBAF}" dt="2024-04-15T20:47:44.220" v="9782"/>
          <ac:picMkLst>
            <pc:docMk/>
            <pc:sldMk cId="3328223341" sldId="282"/>
            <ac:picMk id="2" creationId="{7C4248A1-2260-2418-AD97-5C310973ADAB}"/>
          </ac:picMkLst>
        </pc:picChg>
        <pc:picChg chg="del">
          <ac:chgData name="Parker Booth" userId="85e8afc4582a7b92" providerId="LiveId" clId="{DE4F0D2B-5B7A-4ED1-86DA-3DC15187BBAF}" dt="2024-04-12T01:12:37.597" v="5161"/>
          <ac:picMkLst>
            <pc:docMk/>
            <pc:sldMk cId="3328223341" sldId="282"/>
            <ac:picMk id="27" creationId="{A8D526D7-C782-4F65-A21F-A6B40D869B47}"/>
          </ac:picMkLst>
        </pc:picChg>
        <pc:picChg chg="add del">
          <ac:chgData name="Parker Booth" userId="85e8afc4582a7b92" providerId="LiveId" clId="{DE4F0D2B-5B7A-4ED1-86DA-3DC15187BBAF}" dt="2024-04-12T02:19:01.515" v="5612" actId="26606"/>
          <ac:picMkLst>
            <pc:docMk/>
            <pc:sldMk cId="3328223341" sldId="282"/>
            <ac:picMk id="39" creationId="{5405F23C-C82E-4181-95EA-321F3D891A40}"/>
          </ac:picMkLst>
        </pc:picChg>
        <pc:picChg chg="add del">
          <ac:chgData name="Parker Booth" userId="85e8afc4582a7b92" providerId="LiveId" clId="{DE4F0D2B-5B7A-4ED1-86DA-3DC15187BBAF}" dt="2024-04-12T02:19:04.147" v="5616" actId="26606"/>
          <ac:picMkLst>
            <pc:docMk/>
            <pc:sldMk cId="3328223341" sldId="282"/>
            <ac:picMk id="45" creationId="{7AEE9CAC-347C-43C2-AE87-6BC5566E6068}"/>
          </ac:picMkLst>
        </pc:picChg>
        <pc:picChg chg="add del">
          <ac:chgData name="Parker Booth" userId="85e8afc4582a7b92" providerId="LiveId" clId="{DE4F0D2B-5B7A-4ED1-86DA-3DC15187BBAF}" dt="2024-04-12T02:19:05.165" v="5618" actId="26606"/>
          <ac:picMkLst>
            <pc:docMk/>
            <pc:sldMk cId="3328223341" sldId="282"/>
            <ac:picMk id="48" creationId="{7AEE9CAC-347C-43C2-AE87-6BC5566E6068}"/>
          </ac:picMkLst>
        </pc:picChg>
      </pc:sldChg>
      <pc:sldChg chg="addSp delSp modSp add mod setBg delDesignElem modNotesTx">
        <pc:chgData name="Parker Booth" userId="85e8afc4582a7b92" providerId="LiveId" clId="{DE4F0D2B-5B7A-4ED1-86DA-3DC15187BBAF}" dt="2024-04-15T22:01:06.031" v="10721" actId="20577"/>
        <pc:sldMkLst>
          <pc:docMk/>
          <pc:sldMk cId="2372871106" sldId="283"/>
        </pc:sldMkLst>
        <pc:spChg chg="mod">
          <ac:chgData name="Parker Booth" userId="85e8afc4582a7b92" providerId="LiveId" clId="{DE4F0D2B-5B7A-4ED1-86DA-3DC15187BBAF}" dt="2024-04-12T02:43:46.629" v="6035" actId="1076"/>
          <ac:spMkLst>
            <pc:docMk/>
            <pc:sldMk cId="2372871106" sldId="283"/>
            <ac:spMk id="2" creationId="{89E1B1B1-259F-3C06-9F43-1AC6ABAE01BD}"/>
          </ac:spMkLst>
        </pc:spChg>
        <pc:spChg chg="mod">
          <ac:chgData name="Parker Booth" userId="85e8afc4582a7b92" providerId="LiveId" clId="{DE4F0D2B-5B7A-4ED1-86DA-3DC15187BBAF}" dt="2024-04-12T02:43:27.903" v="6033" actId="20577"/>
          <ac:spMkLst>
            <pc:docMk/>
            <pc:sldMk cId="2372871106" sldId="283"/>
            <ac:spMk id="3" creationId="{08B47D7F-9522-6E32-ADE8-F7FD6F4233D1}"/>
          </ac:spMkLst>
        </pc:spChg>
        <pc:spChg chg="del">
          <ac:chgData name="Parker Booth" userId="85e8afc4582a7b92" providerId="LiveId" clId="{DE4F0D2B-5B7A-4ED1-86DA-3DC15187BBAF}" dt="2024-04-12T02:28:52.303" v="5848"/>
          <ac:spMkLst>
            <pc:docMk/>
            <pc:sldMk cId="2372871106" sldId="283"/>
            <ac:spMk id="5133" creationId="{0EAD4726-4343-49C7-94B5-CEA4A3C0134F}"/>
          </ac:spMkLst>
        </pc:spChg>
        <pc:spChg chg="add del">
          <ac:chgData name="Parker Booth" userId="85e8afc4582a7b92" providerId="LiveId" clId="{DE4F0D2B-5B7A-4ED1-86DA-3DC15187BBAF}" dt="2024-04-12T02:40:05.839" v="5973" actId="26606"/>
          <ac:spMkLst>
            <pc:docMk/>
            <pc:sldMk cId="2372871106" sldId="283"/>
            <ac:spMk id="17419" creationId="{604CD510-02D6-4E6B-8CC5-E085B5EB2D0F}"/>
          </ac:spMkLst>
        </pc:spChg>
        <pc:spChg chg="add">
          <ac:chgData name="Parker Booth" userId="85e8afc4582a7b92" providerId="LiveId" clId="{DE4F0D2B-5B7A-4ED1-86DA-3DC15187BBAF}" dt="2024-04-12T02:40:05.839" v="5973" actId="26606"/>
          <ac:spMkLst>
            <pc:docMk/>
            <pc:sldMk cId="2372871106" sldId="283"/>
            <ac:spMk id="17426" creationId="{0EAD4726-4343-49C7-94B5-CEA4A3C0134F}"/>
          </ac:spMkLst>
        </pc:spChg>
        <pc:picChg chg="add mod">
          <ac:chgData name="Parker Booth" userId="85e8afc4582a7b92" providerId="LiveId" clId="{DE4F0D2B-5B7A-4ED1-86DA-3DC15187BBAF}" dt="2024-04-15T20:48:46.620" v="9791" actId="1036"/>
          <ac:picMkLst>
            <pc:docMk/>
            <pc:sldMk cId="2372871106" sldId="283"/>
            <ac:picMk id="4" creationId="{3D0EAD5A-86BB-4C7B-A851-C18A0365008D}"/>
          </ac:picMkLst>
        </pc:picChg>
        <pc:picChg chg="del">
          <ac:chgData name="Parker Booth" userId="85e8afc4582a7b92" providerId="LiveId" clId="{DE4F0D2B-5B7A-4ED1-86DA-3DC15187BBAF}" dt="2024-04-12T02:28:52.303" v="5848"/>
          <ac:picMkLst>
            <pc:docMk/>
            <pc:sldMk cId="2372871106" sldId="283"/>
            <ac:picMk id="5134" creationId="{FA5B6B2C-C44F-441A-B6EE-80D965ACA48D}"/>
          </ac:picMkLst>
        </pc:picChg>
        <pc:picChg chg="del">
          <ac:chgData name="Parker Booth" userId="85e8afc4582a7b92" providerId="LiveId" clId="{DE4F0D2B-5B7A-4ED1-86DA-3DC15187BBAF}" dt="2024-04-12T02:28:57.147" v="5850" actId="478"/>
          <ac:picMkLst>
            <pc:docMk/>
            <pc:sldMk cId="2372871106" sldId="283"/>
            <ac:picMk id="12290" creationId="{24B7DA7F-3C28-57A4-D0B6-FA7B9BF9A1F9}"/>
          </ac:picMkLst>
        </pc:picChg>
        <pc:picChg chg="del">
          <ac:chgData name="Parker Booth" userId="85e8afc4582a7b92" providerId="LiveId" clId="{DE4F0D2B-5B7A-4ED1-86DA-3DC15187BBAF}" dt="2024-04-12T02:28:58.189" v="5851" actId="478"/>
          <ac:picMkLst>
            <pc:docMk/>
            <pc:sldMk cId="2372871106" sldId="283"/>
            <ac:picMk id="12292" creationId="{69442666-64E1-35D4-9F23-BE32F6937607}"/>
          </ac:picMkLst>
        </pc:picChg>
        <pc:picChg chg="del">
          <ac:chgData name="Parker Booth" userId="85e8afc4582a7b92" providerId="LiveId" clId="{DE4F0D2B-5B7A-4ED1-86DA-3DC15187BBAF}" dt="2024-04-12T02:28:55.485" v="5849" actId="478"/>
          <ac:picMkLst>
            <pc:docMk/>
            <pc:sldMk cId="2372871106" sldId="283"/>
            <ac:picMk id="12294" creationId="{6C323A6B-E2FE-EE1A-D0C1-C3EB369D0610}"/>
          </ac:picMkLst>
        </pc:picChg>
        <pc:picChg chg="add mod ord">
          <ac:chgData name="Parker Booth" userId="85e8afc4582a7b92" providerId="LiveId" clId="{DE4F0D2B-5B7A-4ED1-86DA-3DC15187BBAF}" dt="2024-04-12T02:40:32.597" v="5989" actId="1076"/>
          <ac:picMkLst>
            <pc:docMk/>
            <pc:sldMk cId="2372871106" sldId="283"/>
            <ac:picMk id="17410" creationId="{8793C823-8B59-FEFC-81A3-3A6C94928FE0}"/>
          </ac:picMkLst>
        </pc:picChg>
        <pc:picChg chg="add mod ord">
          <ac:chgData name="Parker Booth" userId="85e8afc4582a7b92" providerId="LiveId" clId="{DE4F0D2B-5B7A-4ED1-86DA-3DC15187BBAF}" dt="2024-04-12T02:40:29.993" v="5987" actId="1076"/>
          <ac:picMkLst>
            <pc:docMk/>
            <pc:sldMk cId="2372871106" sldId="283"/>
            <ac:picMk id="17412" creationId="{2DC9CB94-87F7-BFB2-5DE2-846A41503C1A}"/>
          </ac:picMkLst>
        </pc:picChg>
        <pc:picChg chg="add mod">
          <ac:chgData name="Parker Booth" userId="85e8afc4582a7b92" providerId="LiveId" clId="{DE4F0D2B-5B7A-4ED1-86DA-3DC15187BBAF}" dt="2024-04-12T02:40:31.045" v="5988" actId="1076"/>
          <ac:picMkLst>
            <pc:docMk/>
            <pc:sldMk cId="2372871106" sldId="283"/>
            <ac:picMk id="17414" creationId="{FC29564A-A2DE-6C52-4D92-347A8913EA7F}"/>
          </ac:picMkLst>
        </pc:picChg>
        <pc:picChg chg="add">
          <ac:chgData name="Parker Booth" userId="85e8afc4582a7b92" providerId="LiveId" clId="{DE4F0D2B-5B7A-4ED1-86DA-3DC15187BBAF}" dt="2024-04-12T02:40:05.839" v="5973" actId="26606"/>
          <ac:picMkLst>
            <pc:docMk/>
            <pc:sldMk cId="2372871106" sldId="283"/>
            <ac:picMk id="17424" creationId="{FA5B6B2C-C44F-441A-B6EE-80D965ACA48D}"/>
          </ac:picMkLst>
        </pc:picChg>
      </pc:sldChg>
      <pc:sldChg chg="addSp delSp modSp add mod setBg delDesignElem modNotesTx">
        <pc:chgData name="Parker Booth" userId="85e8afc4582a7b92" providerId="LiveId" clId="{DE4F0D2B-5B7A-4ED1-86DA-3DC15187BBAF}" dt="2024-04-15T22:04:10.747" v="10792" actId="1076"/>
        <pc:sldMkLst>
          <pc:docMk/>
          <pc:sldMk cId="349572835" sldId="284"/>
        </pc:sldMkLst>
        <pc:spChg chg="mod">
          <ac:chgData name="Parker Booth" userId="85e8afc4582a7b92" providerId="LiveId" clId="{DE4F0D2B-5B7A-4ED1-86DA-3DC15187BBAF}" dt="2024-04-15T22:04:10.747" v="10792" actId="1076"/>
          <ac:spMkLst>
            <pc:docMk/>
            <pc:sldMk cId="349572835" sldId="284"/>
            <ac:spMk id="2" creationId="{89E1B1B1-259F-3C06-9F43-1AC6ABAE01BD}"/>
          </ac:spMkLst>
        </pc:spChg>
        <pc:spChg chg="mod ord">
          <ac:chgData name="Parker Booth" userId="85e8afc4582a7b92" providerId="LiveId" clId="{DE4F0D2B-5B7A-4ED1-86DA-3DC15187BBAF}" dt="2024-04-15T22:03:05.023" v="10734" actId="20577"/>
          <ac:spMkLst>
            <pc:docMk/>
            <pc:sldMk cId="349572835" sldId="284"/>
            <ac:spMk id="3" creationId="{08B47D7F-9522-6E32-ADE8-F7FD6F4233D1}"/>
          </ac:spMkLst>
        </pc:spChg>
        <pc:spChg chg="del">
          <ac:chgData name="Parker Booth" userId="85e8afc4582a7b92" providerId="LiveId" clId="{DE4F0D2B-5B7A-4ED1-86DA-3DC15187BBAF}" dt="2024-04-12T02:43:49.097" v="6037"/>
          <ac:spMkLst>
            <pc:docMk/>
            <pc:sldMk cId="349572835" sldId="284"/>
            <ac:spMk id="17426" creationId="{0EAD4726-4343-49C7-94B5-CEA4A3C0134F}"/>
          </ac:spMkLst>
        </pc:spChg>
        <pc:spChg chg="add del">
          <ac:chgData name="Parker Booth" userId="85e8afc4582a7b92" providerId="LiveId" clId="{DE4F0D2B-5B7A-4ED1-86DA-3DC15187BBAF}" dt="2024-04-12T02:45:27.327" v="6059" actId="26606"/>
          <ac:spMkLst>
            <pc:docMk/>
            <pc:sldMk cId="349572835" sldId="284"/>
            <ac:spMk id="18443" creationId="{833F5045-5779-4E8F-9507-636D7A19E1B8}"/>
          </ac:spMkLst>
        </pc:spChg>
        <pc:spChg chg="add del">
          <ac:chgData name="Parker Booth" userId="85e8afc4582a7b92" providerId="LiveId" clId="{DE4F0D2B-5B7A-4ED1-86DA-3DC15187BBAF}" dt="2024-04-12T02:45:27.327" v="6059" actId="26606"/>
          <ac:spMkLst>
            <pc:docMk/>
            <pc:sldMk cId="349572835" sldId="284"/>
            <ac:spMk id="18445" creationId="{2C8C8ED6-A932-44F5-83A5-5793DDA44921}"/>
          </ac:spMkLst>
        </pc:spChg>
        <pc:spChg chg="add del">
          <ac:chgData name="Parker Booth" userId="85e8afc4582a7b92" providerId="LiveId" clId="{DE4F0D2B-5B7A-4ED1-86DA-3DC15187BBAF}" dt="2024-04-12T02:45:27.314" v="6058" actId="26606"/>
          <ac:spMkLst>
            <pc:docMk/>
            <pc:sldMk cId="349572835" sldId="284"/>
            <ac:spMk id="18450" creationId="{833F5045-5779-4E8F-9507-636D7A19E1B8}"/>
          </ac:spMkLst>
        </pc:spChg>
        <pc:spChg chg="add del">
          <ac:chgData name="Parker Booth" userId="85e8afc4582a7b92" providerId="LiveId" clId="{DE4F0D2B-5B7A-4ED1-86DA-3DC15187BBAF}" dt="2024-04-12T02:45:27.314" v="6058" actId="26606"/>
          <ac:spMkLst>
            <pc:docMk/>
            <pc:sldMk cId="349572835" sldId="284"/>
            <ac:spMk id="18452" creationId="{2C8C8ED6-A932-44F5-83A5-5793DDA44921}"/>
          </ac:spMkLst>
        </pc:spChg>
        <pc:spChg chg="add del">
          <ac:chgData name="Parker Booth" userId="85e8afc4582a7b92" providerId="LiveId" clId="{DE4F0D2B-5B7A-4ED1-86DA-3DC15187BBAF}" dt="2024-04-12T02:45:54.029" v="6076" actId="26606"/>
          <ac:spMkLst>
            <pc:docMk/>
            <pc:sldMk cId="349572835" sldId="284"/>
            <ac:spMk id="18455" creationId="{0EAD4726-4343-49C7-94B5-CEA4A3C0134F}"/>
          </ac:spMkLst>
        </pc:spChg>
        <pc:spChg chg="add del">
          <ac:chgData name="Parker Booth" userId="85e8afc4582a7b92" providerId="LiveId" clId="{DE4F0D2B-5B7A-4ED1-86DA-3DC15187BBAF}" dt="2024-04-12T02:46:15.902" v="6081" actId="26606"/>
          <ac:spMkLst>
            <pc:docMk/>
            <pc:sldMk cId="349572835" sldId="284"/>
            <ac:spMk id="18460" creationId="{A7A59776-5948-400C-9935-7464561E876A}"/>
          </ac:spMkLst>
        </pc:spChg>
        <pc:spChg chg="add">
          <ac:chgData name="Parker Booth" userId="85e8afc4582a7b92" providerId="LiveId" clId="{DE4F0D2B-5B7A-4ED1-86DA-3DC15187BBAF}" dt="2024-04-12T02:46:15.902" v="6081" actId="26606"/>
          <ac:spMkLst>
            <pc:docMk/>
            <pc:sldMk cId="349572835" sldId="284"/>
            <ac:spMk id="18465" creationId="{63DBA5AD-10C8-4C9E-A2E4-37834152A093}"/>
          </ac:spMkLst>
        </pc:spChg>
        <pc:spChg chg="add">
          <ac:chgData name="Parker Booth" userId="85e8afc4582a7b92" providerId="LiveId" clId="{DE4F0D2B-5B7A-4ED1-86DA-3DC15187BBAF}" dt="2024-04-12T02:46:15.902" v="6081" actId="26606"/>
          <ac:spMkLst>
            <pc:docMk/>
            <pc:sldMk cId="349572835" sldId="284"/>
            <ac:spMk id="18467" creationId="{FEF67420-C2EF-496D-8511-54DA2D6E3B40}"/>
          </ac:spMkLst>
        </pc:spChg>
        <pc:spChg chg="add">
          <ac:chgData name="Parker Booth" userId="85e8afc4582a7b92" providerId="LiveId" clId="{DE4F0D2B-5B7A-4ED1-86DA-3DC15187BBAF}" dt="2024-04-12T02:46:15.902" v="6081" actId="26606"/>
          <ac:spMkLst>
            <pc:docMk/>
            <pc:sldMk cId="349572835" sldId="284"/>
            <ac:spMk id="18469" creationId="{3926F8AF-45D6-46BD-B4AF-64E8AA6877E5}"/>
          </ac:spMkLst>
        </pc:spChg>
        <pc:picChg chg="del">
          <ac:chgData name="Parker Booth" userId="85e8afc4582a7b92" providerId="LiveId" clId="{DE4F0D2B-5B7A-4ED1-86DA-3DC15187BBAF}" dt="2024-04-12T02:44:01.443" v="6038" actId="478"/>
          <ac:picMkLst>
            <pc:docMk/>
            <pc:sldMk cId="349572835" sldId="284"/>
            <ac:picMk id="17410" creationId="{8793C823-8B59-FEFC-81A3-3A6C94928FE0}"/>
          </ac:picMkLst>
        </pc:picChg>
        <pc:picChg chg="del">
          <ac:chgData name="Parker Booth" userId="85e8afc4582a7b92" providerId="LiveId" clId="{DE4F0D2B-5B7A-4ED1-86DA-3DC15187BBAF}" dt="2024-04-12T02:44:48.128" v="6045" actId="478"/>
          <ac:picMkLst>
            <pc:docMk/>
            <pc:sldMk cId="349572835" sldId="284"/>
            <ac:picMk id="17412" creationId="{2DC9CB94-87F7-BFB2-5DE2-846A41503C1A}"/>
          </ac:picMkLst>
        </pc:picChg>
        <pc:picChg chg="del">
          <ac:chgData name="Parker Booth" userId="85e8afc4582a7b92" providerId="LiveId" clId="{DE4F0D2B-5B7A-4ED1-86DA-3DC15187BBAF}" dt="2024-04-12T02:44:41.646" v="6042" actId="478"/>
          <ac:picMkLst>
            <pc:docMk/>
            <pc:sldMk cId="349572835" sldId="284"/>
            <ac:picMk id="17414" creationId="{FC29564A-A2DE-6C52-4D92-347A8913EA7F}"/>
          </ac:picMkLst>
        </pc:picChg>
        <pc:picChg chg="del">
          <ac:chgData name="Parker Booth" userId="85e8afc4582a7b92" providerId="LiveId" clId="{DE4F0D2B-5B7A-4ED1-86DA-3DC15187BBAF}" dt="2024-04-12T02:43:49.097" v="6037"/>
          <ac:picMkLst>
            <pc:docMk/>
            <pc:sldMk cId="349572835" sldId="284"/>
            <ac:picMk id="17424" creationId="{FA5B6B2C-C44F-441A-B6EE-80D965ACA48D}"/>
          </ac:picMkLst>
        </pc:picChg>
        <pc:picChg chg="add mod ord">
          <ac:chgData name="Parker Booth" userId="85e8afc4582a7b92" providerId="LiveId" clId="{DE4F0D2B-5B7A-4ED1-86DA-3DC15187BBAF}" dt="2024-04-12T02:46:15.902" v="6081" actId="26606"/>
          <ac:picMkLst>
            <pc:docMk/>
            <pc:sldMk cId="349572835" sldId="284"/>
            <ac:picMk id="18434" creationId="{F62351B6-0D8F-B8EB-D7D7-2A593BFBA9BB}"/>
          </ac:picMkLst>
        </pc:picChg>
        <pc:picChg chg="add mod ord">
          <ac:chgData name="Parker Booth" userId="85e8afc4582a7b92" providerId="LiveId" clId="{DE4F0D2B-5B7A-4ED1-86DA-3DC15187BBAF}" dt="2024-04-12T02:46:15.902" v="6081" actId="26606"/>
          <ac:picMkLst>
            <pc:docMk/>
            <pc:sldMk cId="349572835" sldId="284"/>
            <ac:picMk id="18436" creationId="{682D0C5D-CE0C-73EB-C12F-0F3F3B297DAE}"/>
          </ac:picMkLst>
        </pc:picChg>
        <pc:picChg chg="add mod ord">
          <ac:chgData name="Parker Booth" userId="85e8afc4582a7b92" providerId="LiveId" clId="{DE4F0D2B-5B7A-4ED1-86DA-3DC15187BBAF}" dt="2024-04-12T02:46:15.902" v="6081" actId="26606"/>
          <ac:picMkLst>
            <pc:docMk/>
            <pc:sldMk cId="349572835" sldId="284"/>
            <ac:picMk id="18438" creationId="{1BF8CA39-F845-DF72-F7EB-BB39A185B85B}"/>
          </ac:picMkLst>
        </pc:picChg>
        <pc:picChg chg="add del">
          <ac:chgData name="Parker Booth" userId="85e8afc4582a7b92" providerId="LiveId" clId="{DE4F0D2B-5B7A-4ED1-86DA-3DC15187BBAF}" dt="2024-04-12T02:45:54.029" v="6076" actId="26606"/>
          <ac:picMkLst>
            <pc:docMk/>
            <pc:sldMk cId="349572835" sldId="284"/>
            <ac:picMk id="18454" creationId="{FA5B6B2C-C44F-441A-B6EE-80D965ACA48D}"/>
          </ac:picMkLst>
        </pc:picChg>
      </pc:sldChg>
      <pc:sldChg chg="addSp delSp modSp add mod setBg setClrOvrMap delDesignElem modNotesTx">
        <pc:chgData name="Parker Booth" userId="85e8afc4582a7b92" providerId="LiveId" clId="{DE4F0D2B-5B7A-4ED1-86DA-3DC15187BBAF}" dt="2024-04-15T22:06:26.683" v="11042" actId="20577"/>
        <pc:sldMkLst>
          <pc:docMk/>
          <pc:sldMk cId="4067625802" sldId="285"/>
        </pc:sldMkLst>
        <pc:spChg chg="mod">
          <ac:chgData name="Parker Booth" userId="85e8afc4582a7b92" providerId="LiveId" clId="{DE4F0D2B-5B7A-4ED1-86DA-3DC15187BBAF}" dt="2024-04-12T02:49:23.617" v="6359" actId="26606"/>
          <ac:spMkLst>
            <pc:docMk/>
            <pc:sldMk cId="4067625802" sldId="285"/>
            <ac:spMk id="2" creationId="{D379DB55-1045-81BE-E563-C07FDBDEE27B}"/>
          </ac:spMkLst>
        </pc:spChg>
        <pc:spChg chg="mod">
          <ac:chgData name="Parker Booth" userId="85e8afc4582a7b92" providerId="LiveId" clId="{DE4F0D2B-5B7A-4ED1-86DA-3DC15187BBAF}" dt="2024-04-15T22:05:20.914" v="10868" actId="20577"/>
          <ac:spMkLst>
            <pc:docMk/>
            <pc:sldMk cId="4067625802" sldId="285"/>
            <ac:spMk id="3" creationId="{C58712FF-D3FC-0269-52F5-EA8B112D47E0}"/>
          </ac:spMkLst>
        </pc:spChg>
        <pc:spChg chg="del">
          <ac:chgData name="Parker Booth" userId="85e8afc4582a7b92" providerId="LiveId" clId="{DE4F0D2B-5B7A-4ED1-86DA-3DC15187BBAF}" dt="2024-04-12T02:48:55.992" v="6323"/>
          <ac:spMkLst>
            <pc:docMk/>
            <pc:sldMk cId="4067625802" sldId="285"/>
            <ac:spMk id="15367" creationId="{95CB840F-8E41-4CA5-B79B-25CC80AD234A}"/>
          </ac:spMkLst>
        </pc:spChg>
        <pc:spChg chg="add">
          <ac:chgData name="Parker Booth" userId="85e8afc4582a7b92" providerId="LiveId" clId="{DE4F0D2B-5B7A-4ED1-86DA-3DC15187BBAF}" dt="2024-04-12T02:49:23.617" v="6359" actId="26606"/>
          <ac:spMkLst>
            <pc:docMk/>
            <pc:sldMk cId="4067625802" sldId="285"/>
            <ac:spMk id="19463" creationId="{95CB840F-8E41-4CA5-B79B-25CC80AD234A}"/>
          </ac:spMkLst>
        </pc:spChg>
        <pc:picChg chg="add mod ord">
          <ac:chgData name="Parker Booth" userId="85e8afc4582a7b92" providerId="LiveId" clId="{DE4F0D2B-5B7A-4ED1-86DA-3DC15187BBAF}" dt="2024-04-15T20:48:02.274" v="9785" actId="170"/>
          <ac:picMkLst>
            <pc:docMk/>
            <pc:sldMk cId="4067625802" sldId="285"/>
            <ac:picMk id="4" creationId="{A28EB542-5856-8BEB-90E5-248349C4B1B5}"/>
          </ac:picMkLst>
        </pc:picChg>
        <pc:picChg chg="del">
          <ac:chgData name="Parker Booth" userId="85e8afc4582a7b92" providerId="LiveId" clId="{DE4F0D2B-5B7A-4ED1-86DA-3DC15187BBAF}" dt="2024-04-12T02:49:03.279" v="6324" actId="478"/>
          <ac:picMkLst>
            <pc:docMk/>
            <pc:sldMk cId="4067625802" sldId="285"/>
            <ac:picMk id="15362" creationId="{AD35D1B0-34D9-D598-55A5-B7425E20D257}"/>
          </ac:picMkLst>
        </pc:picChg>
        <pc:picChg chg="add mod">
          <ac:chgData name="Parker Booth" userId="85e8afc4582a7b92" providerId="LiveId" clId="{DE4F0D2B-5B7A-4ED1-86DA-3DC15187BBAF}" dt="2024-04-12T02:49:27.627" v="6360" actId="27614"/>
          <ac:picMkLst>
            <pc:docMk/>
            <pc:sldMk cId="4067625802" sldId="285"/>
            <ac:picMk id="19458" creationId="{C4DDC918-AC80-349C-5945-0677E856C97F}"/>
          </ac:picMkLst>
        </pc:picChg>
      </pc:sldChg>
      <pc:sldChg chg="addSp delSp modSp add mod setBg setClrOvrMap delDesignElem">
        <pc:chgData name="Parker Booth" userId="85e8afc4582a7b92" providerId="LiveId" clId="{DE4F0D2B-5B7A-4ED1-86DA-3DC15187BBAF}" dt="2024-04-12T03:22:45.839" v="7575" actId="20577"/>
        <pc:sldMkLst>
          <pc:docMk/>
          <pc:sldMk cId="3339437340" sldId="286"/>
        </pc:sldMkLst>
        <pc:spChg chg="add del mod">
          <ac:chgData name="Parker Booth" userId="85e8afc4582a7b92" providerId="LiveId" clId="{DE4F0D2B-5B7A-4ED1-86DA-3DC15187BBAF}" dt="2024-04-12T03:01:38.228" v="7341" actId="478"/>
          <ac:spMkLst>
            <pc:docMk/>
            <pc:sldMk cId="3339437340" sldId="286"/>
            <ac:spMk id="3" creationId="{FF1E36D2-AD40-2707-0FEA-8D194ED61FE5}"/>
          </ac:spMkLst>
        </pc:spChg>
        <pc:spChg chg="add del mod">
          <ac:chgData name="Parker Booth" userId="85e8afc4582a7b92" providerId="LiveId" clId="{DE4F0D2B-5B7A-4ED1-86DA-3DC15187BBAF}" dt="2024-04-12T03:02:55.526" v="7381"/>
          <ac:spMkLst>
            <pc:docMk/>
            <pc:sldMk cId="3339437340" sldId="286"/>
            <ac:spMk id="4" creationId="{2B15B0D1-34C8-6243-8BEA-0C64D99DBCFE}"/>
          </ac:spMkLst>
        </pc:spChg>
        <pc:spChg chg="add mod">
          <ac:chgData name="Parker Booth" userId="85e8afc4582a7b92" providerId="LiveId" clId="{DE4F0D2B-5B7A-4ED1-86DA-3DC15187BBAF}" dt="2024-04-12T03:22:45.839" v="7575" actId="20577"/>
          <ac:spMkLst>
            <pc:docMk/>
            <pc:sldMk cId="3339437340" sldId="286"/>
            <ac:spMk id="5" creationId="{61A92F9E-32A4-D9E6-ED7C-5093BAF90023}"/>
          </ac:spMkLst>
        </pc:spChg>
        <pc:spChg chg="mod">
          <ac:chgData name="Parker Booth" userId="85e8afc4582a7b92" providerId="LiveId" clId="{DE4F0D2B-5B7A-4ED1-86DA-3DC15187BBAF}" dt="2024-04-12T03:03:40.802" v="7393" actId="1076"/>
          <ac:spMkLst>
            <pc:docMk/>
            <pc:sldMk cId="3339437340" sldId="286"/>
            <ac:spMk id="6" creationId="{C95A93DF-617F-8961-3C60-60A5A0637D3D}"/>
          </ac:spMkLst>
        </pc:spChg>
        <pc:spChg chg="del mod">
          <ac:chgData name="Parker Booth" userId="85e8afc4582a7b92" providerId="LiveId" clId="{DE4F0D2B-5B7A-4ED1-86DA-3DC15187BBAF}" dt="2024-04-12T03:02:14.666" v="7363" actId="21"/>
          <ac:spMkLst>
            <pc:docMk/>
            <pc:sldMk cId="3339437340" sldId="286"/>
            <ac:spMk id="12" creationId="{61A92F9E-32A4-D9E6-ED7C-5093BAF90023}"/>
          </ac:spMkLst>
        </pc:spChg>
        <pc:spChg chg="mod">
          <ac:chgData name="Parker Booth" userId="85e8afc4582a7b92" providerId="LiveId" clId="{DE4F0D2B-5B7A-4ED1-86DA-3DC15187BBAF}" dt="2024-04-12T03:01:37.004" v="7340" actId="1076"/>
          <ac:spMkLst>
            <pc:docMk/>
            <pc:sldMk cId="3339437340" sldId="286"/>
            <ac:spMk id="22" creationId="{63557FD1-9F2C-228E-DD4A-059253AE4365}"/>
          </ac:spMkLst>
        </pc:spChg>
        <pc:spChg chg="add del">
          <ac:chgData name="Parker Booth" userId="85e8afc4582a7b92" providerId="LiveId" clId="{DE4F0D2B-5B7A-4ED1-86DA-3DC15187BBAF}" dt="2024-04-12T03:02:22.131" v="7364" actId="26606"/>
          <ac:spMkLst>
            <pc:docMk/>
            <pc:sldMk cId="3339437340" sldId="286"/>
            <ac:spMk id="24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3:02:38.369" v="7369" actId="26606"/>
          <ac:spMkLst>
            <pc:docMk/>
            <pc:sldMk cId="3339437340" sldId="286"/>
            <ac:spMk id="25" creationId="{8E482A67-6CD8-49D7-9F85-52ECF99152D0}"/>
          </ac:spMkLst>
        </pc:spChg>
        <pc:spChg chg="add del">
          <ac:chgData name="Parker Booth" userId="85e8afc4582a7b92" providerId="LiveId" clId="{DE4F0D2B-5B7A-4ED1-86DA-3DC15187BBAF}" dt="2024-04-12T03:02:38.369" v="7369" actId="26606"/>
          <ac:spMkLst>
            <pc:docMk/>
            <pc:sldMk cId="3339437340" sldId="286"/>
            <ac:spMk id="26" creationId="{418F941B-B7E9-44F2-9A2C-5D35ACF9A678}"/>
          </ac:spMkLst>
        </pc:spChg>
        <pc:spChg chg="add del">
          <ac:chgData name="Parker Booth" userId="85e8afc4582a7b92" providerId="LiveId" clId="{DE4F0D2B-5B7A-4ED1-86DA-3DC15187BBAF}" dt="2024-04-12T03:02:42.359" v="7371" actId="26606"/>
          <ac:spMkLst>
            <pc:docMk/>
            <pc:sldMk cId="3339437340" sldId="286"/>
            <ac:spMk id="28" creationId="{6540ED7E-4309-4CF9-9C8D-82E304E02832}"/>
          </ac:spMkLst>
        </pc:spChg>
        <pc:spChg chg="add del">
          <ac:chgData name="Parker Booth" userId="85e8afc4582a7b92" providerId="LiveId" clId="{DE4F0D2B-5B7A-4ED1-86DA-3DC15187BBAF}" dt="2024-04-12T03:01:57.600" v="7345" actId="26606"/>
          <ac:spMkLst>
            <pc:docMk/>
            <pc:sldMk cId="3339437340" sldId="286"/>
            <ac:spMk id="29" creationId="{BEF75C5D-2BA1-43DF-A7EA-02C7DEC122DF}"/>
          </ac:spMkLst>
        </pc:spChg>
        <pc:spChg chg="add del">
          <ac:chgData name="Parker Booth" userId="85e8afc4582a7b92" providerId="LiveId" clId="{DE4F0D2B-5B7A-4ED1-86DA-3DC15187BBAF}" dt="2024-04-12T03:01:57.600" v="7345" actId="26606"/>
          <ac:spMkLst>
            <pc:docMk/>
            <pc:sldMk cId="3339437340" sldId="286"/>
            <ac:spMk id="30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3:02:42.359" v="7371" actId="26606"/>
          <ac:spMkLst>
            <pc:docMk/>
            <pc:sldMk cId="3339437340" sldId="286"/>
            <ac:spMk id="31" creationId="{CA8ACC6B-EC7C-4E3C-8D08-C0A3AA40779C}"/>
          </ac:spMkLst>
        </pc:spChg>
        <pc:spChg chg="add del">
          <ac:chgData name="Parker Booth" userId="85e8afc4582a7b92" providerId="LiveId" clId="{DE4F0D2B-5B7A-4ED1-86DA-3DC15187BBAF}" dt="2024-04-12T03:01:59.711" v="7347" actId="26606"/>
          <ac:spMkLst>
            <pc:docMk/>
            <pc:sldMk cId="3339437340" sldId="286"/>
            <ac:spMk id="32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3:01:59.711" v="7347" actId="26606"/>
          <ac:spMkLst>
            <pc:docMk/>
            <pc:sldMk cId="3339437340" sldId="286"/>
            <ac:spMk id="33" creationId="{BEF75C5D-2BA1-43DF-A7EA-02C7DEC122DF}"/>
          </ac:spMkLst>
        </pc:spChg>
        <pc:spChg chg="add del">
          <ac:chgData name="Parker Booth" userId="85e8afc4582a7b92" providerId="LiveId" clId="{DE4F0D2B-5B7A-4ED1-86DA-3DC15187BBAF}" dt="2024-04-12T03:02:45.829" v="7377" actId="26606"/>
          <ac:spMkLst>
            <pc:docMk/>
            <pc:sldMk cId="3339437340" sldId="286"/>
            <ac:spMk id="34" creationId="{6540ED7E-4309-4CF9-9C8D-82E304E02832}"/>
          </ac:spMkLst>
        </pc:spChg>
        <pc:spChg chg="add del">
          <ac:chgData name="Parker Booth" userId="85e8afc4582a7b92" providerId="LiveId" clId="{DE4F0D2B-5B7A-4ED1-86DA-3DC15187BBAF}" dt="2024-04-12T03:02:01.841" v="7349" actId="26606"/>
          <ac:spMkLst>
            <pc:docMk/>
            <pc:sldMk cId="3339437340" sldId="286"/>
            <ac:spMk id="35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3:02:01.841" v="7349" actId="26606"/>
          <ac:spMkLst>
            <pc:docMk/>
            <pc:sldMk cId="3339437340" sldId="286"/>
            <ac:spMk id="36" creationId="{BEF75C5D-2BA1-43DF-A7EA-02C7DEC122DF}"/>
          </ac:spMkLst>
        </pc:spChg>
        <pc:spChg chg="add del">
          <ac:chgData name="Parker Booth" userId="85e8afc4582a7b92" providerId="LiveId" clId="{DE4F0D2B-5B7A-4ED1-86DA-3DC15187BBAF}" dt="2024-04-12T03:02:45.829" v="7377" actId="26606"/>
          <ac:spMkLst>
            <pc:docMk/>
            <pc:sldMk cId="3339437340" sldId="286"/>
            <ac:spMk id="37" creationId="{CA8ACC6B-EC7C-4E3C-8D08-C0A3AA40779C}"/>
          </ac:spMkLst>
        </pc:spChg>
        <pc:spChg chg="add del">
          <ac:chgData name="Parker Booth" userId="85e8afc4582a7b92" providerId="LiveId" clId="{DE4F0D2B-5B7A-4ED1-86DA-3DC15187BBAF}" dt="2024-04-12T03:02:02.759" v="7351" actId="26606"/>
          <ac:spMkLst>
            <pc:docMk/>
            <pc:sldMk cId="3339437340" sldId="286"/>
            <ac:spMk id="38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3:03:01.134" v="7382" actId="26606"/>
          <ac:spMkLst>
            <pc:docMk/>
            <pc:sldMk cId="3339437340" sldId="286"/>
            <ac:spMk id="39" creationId="{8E482A67-6CD8-49D7-9F85-52ECF99152D0}"/>
          </ac:spMkLst>
        </pc:spChg>
        <pc:spChg chg="add del">
          <ac:chgData name="Parker Booth" userId="85e8afc4582a7b92" providerId="LiveId" clId="{DE4F0D2B-5B7A-4ED1-86DA-3DC15187BBAF}" dt="2024-04-12T03:02:03.435" v="7353" actId="26606"/>
          <ac:spMkLst>
            <pc:docMk/>
            <pc:sldMk cId="3339437340" sldId="286"/>
            <ac:spMk id="40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3:03:01.134" v="7382" actId="26606"/>
          <ac:spMkLst>
            <pc:docMk/>
            <pc:sldMk cId="3339437340" sldId="286"/>
            <ac:spMk id="41" creationId="{418F941B-B7E9-44F2-9A2C-5D35ACF9A678}"/>
          </ac:spMkLst>
        </pc:spChg>
        <pc:spChg chg="del">
          <ac:chgData name="Parker Booth" userId="85e8afc4582a7b92" providerId="LiveId" clId="{DE4F0D2B-5B7A-4ED1-86DA-3DC15187BBAF}" dt="2024-04-12T03:00:05.956" v="7236"/>
          <ac:spMkLst>
            <pc:docMk/>
            <pc:sldMk cId="3339437340" sldId="286"/>
            <ac:spMk id="59" creationId="{95CB840F-8E41-4CA5-B79B-25CC80AD234A}"/>
          </ac:spMkLst>
        </pc:spChg>
        <pc:graphicFrameChg chg="add mod ord modGraphic">
          <ac:chgData name="Parker Booth" userId="85e8afc4582a7b92" providerId="LiveId" clId="{DE4F0D2B-5B7A-4ED1-86DA-3DC15187BBAF}" dt="2024-04-12T03:03:35.542" v="7392" actId="1076"/>
          <ac:graphicFrameMkLst>
            <pc:docMk/>
            <pc:sldMk cId="3339437340" sldId="286"/>
            <ac:graphicFrameMk id="2" creationId="{1E1776BC-5E3E-D52A-CAEB-D701E69613E1}"/>
          </ac:graphicFrameMkLst>
        </pc:graphicFrameChg>
        <pc:graphicFrameChg chg="del modGraphic">
          <ac:chgData name="Parker Booth" userId="85e8afc4582a7b92" providerId="LiveId" clId="{DE4F0D2B-5B7A-4ED1-86DA-3DC15187BBAF}" dt="2024-04-12T03:01:34.841" v="7338" actId="478"/>
          <ac:graphicFrameMkLst>
            <pc:docMk/>
            <pc:sldMk cId="3339437340" sldId="286"/>
            <ac:graphicFrameMk id="13" creationId="{2EFE3CF4-C192-BCCD-0F03-DF8078429191}"/>
          </ac:graphicFrameMkLst>
        </pc:graphicFrameChg>
        <pc:picChg chg="add del">
          <ac:chgData name="Parker Booth" userId="85e8afc4582a7b92" providerId="LiveId" clId="{DE4F0D2B-5B7A-4ED1-86DA-3DC15187BBAF}" dt="2024-04-12T03:01:48.990" v="7343" actId="26606"/>
          <ac:picMkLst>
            <pc:docMk/>
            <pc:sldMk cId="3339437340" sldId="286"/>
            <ac:picMk id="27" creationId="{5405F23C-C82E-4181-95EA-321F3D891A40}"/>
          </ac:picMkLst>
        </pc:picChg>
        <pc:picChg chg="add del">
          <ac:chgData name="Parker Booth" userId="85e8afc4582a7b92" providerId="LiveId" clId="{DE4F0D2B-5B7A-4ED1-86DA-3DC15187BBAF}" dt="2024-04-12T03:02:03.932" v="7355" actId="26606"/>
          <ac:picMkLst>
            <pc:docMk/>
            <pc:sldMk cId="3339437340" sldId="286"/>
            <ac:picMk id="42" creationId="{5405F23C-C82E-4181-95EA-321F3D891A40}"/>
          </ac:picMkLst>
        </pc:picChg>
        <pc:picChg chg="add del">
          <ac:chgData name="Parker Booth" userId="85e8afc4582a7b92" providerId="LiveId" clId="{DE4F0D2B-5B7A-4ED1-86DA-3DC15187BBAF}" dt="2024-04-12T03:02:04.709" v="7357" actId="26606"/>
          <ac:picMkLst>
            <pc:docMk/>
            <pc:sldMk cId="3339437340" sldId="286"/>
            <ac:picMk id="44" creationId="{5405F23C-C82E-4181-95EA-321F3D891A40}"/>
          </ac:picMkLst>
        </pc:picChg>
        <pc:picChg chg="add del">
          <ac:chgData name="Parker Booth" userId="85e8afc4582a7b92" providerId="LiveId" clId="{DE4F0D2B-5B7A-4ED1-86DA-3DC15187BBAF}" dt="2024-04-12T03:02:05.999" v="7359" actId="26606"/>
          <ac:picMkLst>
            <pc:docMk/>
            <pc:sldMk cId="3339437340" sldId="286"/>
            <ac:picMk id="46" creationId="{5405F23C-C82E-4181-95EA-321F3D891A40}"/>
          </ac:picMkLst>
        </pc:picChg>
      </pc:sldChg>
      <pc:sldChg chg="addSp delSp modSp add mod setBg delDesignElem">
        <pc:chgData name="Parker Booth" userId="85e8afc4582a7b92" providerId="LiveId" clId="{DE4F0D2B-5B7A-4ED1-86DA-3DC15187BBAF}" dt="2024-04-15T22:07:53.896" v="11046" actId="20577"/>
        <pc:sldMkLst>
          <pc:docMk/>
          <pc:sldMk cId="2012788764" sldId="287"/>
        </pc:sldMkLst>
        <pc:spChg chg="mod">
          <ac:chgData name="Parker Booth" userId="85e8afc4582a7b92" providerId="LiveId" clId="{DE4F0D2B-5B7A-4ED1-86DA-3DC15187BBAF}" dt="2024-04-12T03:29:37.959" v="7723" actId="1076"/>
          <ac:spMkLst>
            <pc:docMk/>
            <pc:sldMk cId="2012788764" sldId="287"/>
            <ac:spMk id="2" creationId="{89E1B1B1-259F-3C06-9F43-1AC6ABAE01BD}"/>
          </ac:spMkLst>
        </pc:spChg>
        <pc:spChg chg="mod ord">
          <ac:chgData name="Parker Booth" userId="85e8afc4582a7b92" providerId="LiveId" clId="{DE4F0D2B-5B7A-4ED1-86DA-3DC15187BBAF}" dt="2024-04-15T22:07:53.896" v="11046" actId="20577"/>
          <ac:spMkLst>
            <pc:docMk/>
            <pc:sldMk cId="2012788764" sldId="287"/>
            <ac:spMk id="3" creationId="{08B47D7F-9522-6E32-ADE8-F7FD6F4233D1}"/>
          </ac:spMkLst>
        </pc:spChg>
        <pc:spChg chg="add mod">
          <ac:chgData name="Parker Booth" userId="85e8afc4582a7b92" providerId="LiveId" clId="{DE4F0D2B-5B7A-4ED1-86DA-3DC15187BBAF}" dt="2024-04-12T03:29:41.578" v="7725"/>
          <ac:spMkLst>
            <pc:docMk/>
            <pc:sldMk cId="2012788764" sldId="287"/>
            <ac:spMk id="4" creationId="{913D4A88-FD97-F771-7940-303EA62DD2BD}"/>
          </ac:spMkLst>
        </pc:spChg>
        <pc:spChg chg="del">
          <ac:chgData name="Parker Booth" userId="85e8afc4582a7b92" providerId="LiveId" clId="{DE4F0D2B-5B7A-4ED1-86DA-3DC15187BBAF}" dt="2024-04-12T03:23:01.018" v="7577"/>
          <ac:spMkLst>
            <pc:docMk/>
            <pc:sldMk cId="2012788764" sldId="287"/>
            <ac:spMk id="17426" creationId="{0EAD4726-4343-49C7-94B5-CEA4A3C0134F}"/>
          </ac:spMkLst>
        </pc:spChg>
        <pc:spChg chg="add del">
          <ac:chgData name="Parker Booth" userId="85e8afc4582a7b92" providerId="LiveId" clId="{DE4F0D2B-5B7A-4ED1-86DA-3DC15187BBAF}" dt="2024-04-12T03:24:19.007" v="7585" actId="26606"/>
          <ac:spMkLst>
            <pc:docMk/>
            <pc:sldMk cId="2012788764" sldId="287"/>
            <ac:spMk id="21515" creationId="{604CD510-02D6-4E6B-8CC5-E085B5EB2D0F}"/>
          </ac:spMkLst>
        </pc:spChg>
        <pc:spChg chg="add del">
          <ac:chgData name="Parker Booth" userId="85e8afc4582a7b92" providerId="LiveId" clId="{DE4F0D2B-5B7A-4ED1-86DA-3DC15187BBAF}" dt="2024-04-12T03:24:20.425" v="7587" actId="26606"/>
          <ac:spMkLst>
            <pc:docMk/>
            <pc:sldMk cId="2012788764" sldId="287"/>
            <ac:spMk id="21517" creationId="{2C8C8ED6-A932-44F5-83A5-5793DDA44921}"/>
          </ac:spMkLst>
        </pc:spChg>
        <pc:spChg chg="add del">
          <ac:chgData name="Parker Booth" userId="85e8afc4582a7b92" providerId="LiveId" clId="{DE4F0D2B-5B7A-4ED1-86DA-3DC15187BBAF}" dt="2024-04-12T03:24:20.425" v="7587" actId="26606"/>
          <ac:spMkLst>
            <pc:docMk/>
            <pc:sldMk cId="2012788764" sldId="287"/>
            <ac:spMk id="21518" creationId="{833F5045-5779-4E8F-9507-636D7A19E1B8}"/>
          </ac:spMkLst>
        </pc:spChg>
        <pc:spChg chg="add del">
          <ac:chgData name="Parker Booth" userId="85e8afc4582a7b92" providerId="LiveId" clId="{DE4F0D2B-5B7A-4ED1-86DA-3DC15187BBAF}" dt="2024-04-12T03:24:57.976" v="7605" actId="26606"/>
          <ac:spMkLst>
            <pc:docMk/>
            <pc:sldMk cId="2012788764" sldId="287"/>
            <ac:spMk id="21519" creationId="{5DCA8B5A-4E56-4996-92AD-275D26725488}"/>
          </ac:spMkLst>
        </pc:spChg>
        <pc:spChg chg="add del">
          <ac:chgData name="Parker Booth" userId="85e8afc4582a7b92" providerId="LiveId" clId="{DE4F0D2B-5B7A-4ED1-86DA-3DC15187BBAF}" dt="2024-04-12T03:24:22.291" v="7589" actId="26606"/>
          <ac:spMkLst>
            <pc:docMk/>
            <pc:sldMk cId="2012788764" sldId="287"/>
            <ac:spMk id="21520" creationId="{A7A59776-5948-400C-9935-7464561E876A}"/>
          </ac:spMkLst>
        </pc:spChg>
        <pc:spChg chg="add del">
          <ac:chgData name="Parker Booth" userId="85e8afc4582a7b92" providerId="LiveId" clId="{DE4F0D2B-5B7A-4ED1-86DA-3DC15187BBAF}" dt="2024-04-12T03:24:26.392" v="7591" actId="26606"/>
          <ac:spMkLst>
            <pc:docMk/>
            <pc:sldMk cId="2012788764" sldId="287"/>
            <ac:spMk id="21523" creationId="{0EAD4726-4343-49C7-94B5-CEA4A3C0134F}"/>
          </ac:spMkLst>
        </pc:spChg>
        <pc:spChg chg="add del">
          <ac:chgData name="Parker Booth" userId="85e8afc4582a7b92" providerId="LiveId" clId="{DE4F0D2B-5B7A-4ED1-86DA-3DC15187BBAF}" dt="2024-04-12T03:24:57.976" v="7605" actId="26606"/>
          <ac:spMkLst>
            <pc:docMk/>
            <pc:sldMk cId="2012788764" sldId="287"/>
            <ac:spMk id="21525" creationId="{417F62F5-39C0-4E25-A65C-AA8A83A6DF43}"/>
          </ac:spMkLst>
        </pc:spChg>
        <pc:spChg chg="add del">
          <ac:chgData name="Parker Booth" userId="85e8afc4582a7b92" providerId="LiveId" clId="{DE4F0D2B-5B7A-4ED1-86DA-3DC15187BBAF}" dt="2024-04-12T03:24:57.976" v="7605" actId="26606"/>
          <ac:spMkLst>
            <pc:docMk/>
            <pc:sldMk cId="2012788764" sldId="287"/>
            <ac:spMk id="21526" creationId="{254A5F27-5BCC-4877-84E6-68FA8726BA23}"/>
          </ac:spMkLst>
        </pc:spChg>
        <pc:spChg chg="add">
          <ac:chgData name="Parker Booth" userId="85e8afc4582a7b92" providerId="LiveId" clId="{DE4F0D2B-5B7A-4ED1-86DA-3DC15187BBAF}" dt="2024-04-12T03:24:57.976" v="7605" actId="26606"/>
          <ac:spMkLst>
            <pc:docMk/>
            <pc:sldMk cId="2012788764" sldId="287"/>
            <ac:spMk id="21533" creationId="{0EAD4726-4343-49C7-94B5-CEA4A3C0134F}"/>
          </ac:spMkLst>
        </pc:spChg>
        <pc:picChg chg="add mod">
          <ac:chgData name="Parker Booth" userId="85e8afc4582a7b92" providerId="LiveId" clId="{DE4F0D2B-5B7A-4ED1-86DA-3DC15187BBAF}" dt="2024-04-15T20:48:08.272" v="9786"/>
          <ac:picMkLst>
            <pc:docMk/>
            <pc:sldMk cId="2012788764" sldId="287"/>
            <ac:picMk id="4" creationId="{5D511926-F036-1174-90E2-E0BCF5858824}"/>
          </ac:picMkLst>
        </pc:picChg>
        <pc:picChg chg="del">
          <ac:chgData name="Parker Booth" userId="85e8afc4582a7b92" providerId="LiveId" clId="{DE4F0D2B-5B7A-4ED1-86DA-3DC15187BBAF}" dt="2024-04-12T03:23:59.968" v="7579" actId="478"/>
          <ac:picMkLst>
            <pc:docMk/>
            <pc:sldMk cId="2012788764" sldId="287"/>
            <ac:picMk id="17410" creationId="{8793C823-8B59-FEFC-81A3-3A6C94928FE0}"/>
          </ac:picMkLst>
        </pc:picChg>
        <pc:picChg chg="del">
          <ac:chgData name="Parker Booth" userId="85e8afc4582a7b92" providerId="LiveId" clId="{DE4F0D2B-5B7A-4ED1-86DA-3DC15187BBAF}" dt="2024-04-12T03:23:58.966" v="7578" actId="478"/>
          <ac:picMkLst>
            <pc:docMk/>
            <pc:sldMk cId="2012788764" sldId="287"/>
            <ac:picMk id="17412" creationId="{2DC9CB94-87F7-BFB2-5DE2-846A41503C1A}"/>
          </ac:picMkLst>
        </pc:picChg>
        <pc:picChg chg="del">
          <ac:chgData name="Parker Booth" userId="85e8afc4582a7b92" providerId="LiveId" clId="{DE4F0D2B-5B7A-4ED1-86DA-3DC15187BBAF}" dt="2024-04-12T03:24:01.160" v="7581" actId="478"/>
          <ac:picMkLst>
            <pc:docMk/>
            <pc:sldMk cId="2012788764" sldId="287"/>
            <ac:picMk id="17414" creationId="{FC29564A-A2DE-6C52-4D92-347A8913EA7F}"/>
          </ac:picMkLst>
        </pc:picChg>
        <pc:picChg chg="del">
          <ac:chgData name="Parker Booth" userId="85e8afc4582a7b92" providerId="LiveId" clId="{DE4F0D2B-5B7A-4ED1-86DA-3DC15187BBAF}" dt="2024-04-12T03:23:01.018" v="7577"/>
          <ac:picMkLst>
            <pc:docMk/>
            <pc:sldMk cId="2012788764" sldId="287"/>
            <ac:picMk id="17424" creationId="{FA5B6B2C-C44F-441A-B6EE-80D965ACA48D}"/>
          </ac:picMkLst>
        </pc:picChg>
        <pc:picChg chg="add mod ord">
          <ac:chgData name="Parker Booth" userId="85e8afc4582a7b92" providerId="LiveId" clId="{DE4F0D2B-5B7A-4ED1-86DA-3DC15187BBAF}" dt="2024-04-12T03:25:41.114" v="7629" actId="1076"/>
          <ac:picMkLst>
            <pc:docMk/>
            <pc:sldMk cId="2012788764" sldId="287"/>
            <ac:picMk id="21506" creationId="{8781BBB7-C20B-64C5-7278-7764B062B24C}"/>
          </ac:picMkLst>
        </pc:picChg>
        <pc:picChg chg="add mod ord">
          <ac:chgData name="Parker Booth" userId="85e8afc4582a7b92" providerId="LiveId" clId="{DE4F0D2B-5B7A-4ED1-86DA-3DC15187BBAF}" dt="2024-04-12T03:25:17.295" v="7620" actId="1076"/>
          <ac:picMkLst>
            <pc:docMk/>
            <pc:sldMk cId="2012788764" sldId="287"/>
            <ac:picMk id="21508" creationId="{44B27955-03BF-0400-9EDE-2A92CA49856D}"/>
          </ac:picMkLst>
        </pc:picChg>
        <pc:picChg chg="add mod">
          <ac:chgData name="Parker Booth" userId="85e8afc4582a7b92" providerId="LiveId" clId="{DE4F0D2B-5B7A-4ED1-86DA-3DC15187BBAF}" dt="2024-04-12T03:25:37.746" v="7628" actId="1076"/>
          <ac:picMkLst>
            <pc:docMk/>
            <pc:sldMk cId="2012788764" sldId="287"/>
            <ac:picMk id="21510" creationId="{370B17C8-43EB-3C03-9C60-E0B0120A9455}"/>
          </ac:picMkLst>
        </pc:picChg>
        <pc:picChg chg="add del">
          <ac:chgData name="Parker Booth" userId="85e8afc4582a7b92" providerId="LiveId" clId="{DE4F0D2B-5B7A-4ED1-86DA-3DC15187BBAF}" dt="2024-04-12T03:24:26.392" v="7591" actId="26606"/>
          <ac:picMkLst>
            <pc:docMk/>
            <pc:sldMk cId="2012788764" sldId="287"/>
            <ac:picMk id="21522" creationId="{FA5B6B2C-C44F-441A-B6EE-80D965ACA48D}"/>
          </ac:picMkLst>
        </pc:picChg>
        <pc:picChg chg="add del">
          <ac:chgData name="Parker Booth" userId="85e8afc4582a7b92" providerId="LiveId" clId="{DE4F0D2B-5B7A-4ED1-86DA-3DC15187BBAF}" dt="2024-04-12T03:24:57.965" v="7604" actId="26606"/>
          <ac:picMkLst>
            <pc:docMk/>
            <pc:sldMk cId="2012788764" sldId="287"/>
            <ac:picMk id="21531" creationId="{7AA41F59-BAF0-4CFD-A9FA-ED4C838B5450}"/>
          </ac:picMkLst>
        </pc:picChg>
        <pc:picChg chg="add">
          <ac:chgData name="Parker Booth" userId="85e8afc4582a7b92" providerId="LiveId" clId="{DE4F0D2B-5B7A-4ED1-86DA-3DC15187BBAF}" dt="2024-04-12T03:24:57.976" v="7605" actId="26606"/>
          <ac:picMkLst>
            <pc:docMk/>
            <pc:sldMk cId="2012788764" sldId="287"/>
            <ac:picMk id="21534" creationId="{FA5B6B2C-C44F-441A-B6EE-80D965ACA48D}"/>
          </ac:picMkLst>
        </pc:picChg>
      </pc:sldChg>
      <pc:sldChg chg="addSp delSp modSp add mod setBg delDesignElem">
        <pc:chgData name="Parker Booth" userId="85e8afc4582a7b92" providerId="LiveId" clId="{DE4F0D2B-5B7A-4ED1-86DA-3DC15187BBAF}" dt="2024-04-15T22:04:05.038" v="10791" actId="1076"/>
        <pc:sldMkLst>
          <pc:docMk/>
          <pc:sldMk cId="205097587" sldId="288"/>
        </pc:sldMkLst>
        <pc:spChg chg="mod">
          <ac:chgData name="Parker Booth" userId="85e8afc4582a7b92" providerId="LiveId" clId="{DE4F0D2B-5B7A-4ED1-86DA-3DC15187BBAF}" dt="2024-04-15T22:04:05.038" v="10791" actId="1076"/>
          <ac:spMkLst>
            <pc:docMk/>
            <pc:sldMk cId="205097587" sldId="288"/>
            <ac:spMk id="2" creationId="{89E1B1B1-259F-3C06-9F43-1AC6ABAE01BD}"/>
          </ac:spMkLst>
        </pc:spChg>
        <pc:spChg chg="del mod ord">
          <ac:chgData name="Parker Booth" userId="85e8afc4582a7b92" providerId="LiveId" clId="{DE4F0D2B-5B7A-4ED1-86DA-3DC15187BBAF}" dt="2024-04-12T03:30:59.438" v="7754" actId="478"/>
          <ac:spMkLst>
            <pc:docMk/>
            <pc:sldMk cId="205097587" sldId="288"/>
            <ac:spMk id="3" creationId="{08B47D7F-9522-6E32-ADE8-F7FD6F4233D1}"/>
          </ac:spMkLst>
        </pc:spChg>
        <pc:spChg chg="add del mod">
          <ac:chgData name="Parker Booth" userId="85e8afc4582a7b92" providerId="LiveId" clId="{DE4F0D2B-5B7A-4ED1-86DA-3DC15187BBAF}" dt="2024-04-12T03:31:02.373" v="7756" actId="478"/>
          <ac:spMkLst>
            <pc:docMk/>
            <pc:sldMk cId="205097587" sldId="288"/>
            <ac:spMk id="5" creationId="{148D663F-E578-9873-8BF5-2C825C63AB6C}"/>
          </ac:spMkLst>
        </pc:spChg>
        <pc:spChg chg="add mod">
          <ac:chgData name="Parker Booth" userId="85e8afc4582a7b92" providerId="LiveId" clId="{DE4F0D2B-5B7A-4ED1-86DA-3DC15187BBAF}" dt="2024-04-12T03:32:31.479" v="7900" actId="1076"/>
          <ac:spMkLst>
            <pc:docMk/>
            <pc:sldMk cId="205097587" sldId="288"/>
            <ac:spMk id="6" creationId="{D9531ABA-4D8E-9215-16ED-E6701DEF74F4}"/>
          </ac:spMkLst>
        </pc:spChg>
        <pc:spChg chg="del">
          <ac:chgData name="Parker Booth" userId="85e8afc4582a7b92" providerId="LiveId" clId="{DE4F0D2B-5B7A-4ED1-86DA-3DC15187BBAF}" dt="2024-04-12T03:29:43.384" v="7727"/>
          <ac:spMkLst>
            <pc:docMk/>
            <pc:sldMk cId="205097587" sldId="288"/>
            <ac:spMk id="21533" creationId="{0EAD4726-4343-49C7-94B5-CEA4A3C0134F}"/>
          </ac:spMkLst>
        </pc:spChg>
        <pc:spChg chg="add">
          <ac:chgData name="Parker Booth" userId="85e8afc4582a7b92" providerId="LiveId" clId="{DE4F0D2B-5B7A-4ED1-86DA-3DC15187BBAF}" dt="2024-04-12T03:30:18.428" v="7735" actId="26606"/>
          <ac:spMkLst>
            <pc:docMk/>
            <pc:sldMk cId="205097587" sldId="288"/>
            <ac:spMk id="22539" creationId="{63DBA5AD-10C8-4C9E-A2E4-37834152A093}"/>
          </ac:spMkLst>
        </pc:spChg>
        <pc:spChg chg="add">
          <ac:chgData name="Parker Booth" userId="85e8afc4582a7b92" providerId="LiveId" clId="{DE4F0D2B-5B7A-4ED1-86DA-3DC15187BBAF}" dt="2024-04-12T03:30:18.428" v="7735" actId="26606"/>
          <ac:spMkLst>
            <pc:docMk/>
            <pc:sldMk cId="205097587" sldId="288"/>
            <ac:spMk id="22541" creationId="{FEF67420-C2EF-496D-8511-54DA2D6E3B40}"/>
          </ac:spMkLst>
        </pc:spChg>
        <pc:spChg chg="add">
          <ac:chgData name="Parker Booth" userId="85e8afc4582a7b92" providerId="LiveId" clId="{DE4F0D2B-5B7A-4ED1-86DA-3DC15187BBAF}" dt="2024-04-12T03:30:18.428" v="7735" actId="26606"/>
          <ac:spMkLst>
            <pc:docMk/>
            <pc:sldMk cId="205097587" sldId="288"/>
            <ac:spMk id="22543" creationId="{3926F8AF-45D6-46BD-B4AF-64E8AA6877E5}"/>
          </ac:spMkLst>
        </pc:spChg>
        <pc:picChg chg="del">
          <ac:chgData name="Parker Booth" userId="85e8afc4582a7b92" providerId="LiveId" clId="{DE4F0D2B-5B7A-4ED1-86DA-3DC15187BBAF}" dt="2024-04-12T03:29:55.676" v="7729" actId="478"/>
          <ac:picMkLst>
            <pc:docMk/>
            <pc:sldMk cId="205097587" sldId="288"/>
            <ac:picMk id="21506" creationId="{8781BBB7-C20B-64C5-7278-7764B062B24C}"/>
          </ac:picMkLst>
        </pc:picChg>
        <pc:picChg chg="del">
          <ac:chgData name="Parker Booth" userId="85e8afc4582a7b92" providerId="LiveId" clId="{DE4F0D2B-5B7A-4ED1-86DA-3DC15187BBAF}" dt="2024-04-12T03:29:56.021" v="7730" actId="478"/>
          <ac:picMkLst>
            <pc:docMk/>
            <pc:sldMk cId="205097587" sldId="288"/>
            <ac:picMk id="21508" creationId="{44B27955-03BF-0400-9EDE-2A92CA49856D}"/>
          </ac:picMkLst>
        </pc:picChg>
        <pc:picChg chg="del">
          <ac:chgData name="Parker Booth" userId="85e8afc4582a7b92" providerId="LiveId" clId="{DE4F0D2B-5B7A-4ED1-86DA-3DC15187BBAF}" dt="2024-04-12T03:29:55.280" v="7728" actId="478"/>
          <ac:picMkLst>
            <pc:docMk/>
            <pc:sldMk cId="205097587" sldId="288"/>
            <ac:picMk id="21510" creationId="{370B17C8-43EB-3C03-9C60-E0B0120A9455}"/>
          </ac:picMkLst>
        </pc:picChg>
        <pc:picChg chg="del">
          <ac:chgData name="Parker Booth" userId="85e8afc4582a7b92" providerId="LiveId" clId="{DE4F0D2B-5B7A-4ED1-86DA-3DC15187BBAF}" dt="2024-04-12T03:29:43.384" v="7727"/>
          <ac:picMkLst>
            <pc:docMk/>
            <pc:sldMk cId="205097587" sldId="288"/>
            <ac:picMk id="21534" creationId="{FA5B6B2C-C44F-441A-B6EE-80D965ACA48D}"/>
          </ac:picMkLst>
        </pc:picChg>
        <pc:picChg chg="add mod ord">
          <ac:chgData name="Parker Booth" userId="85e8afc4582a7b92" providerId="LiveId" clId="{DE4F0D2B-5B7A-4ED1-86DA-3DC15187BBAF}" dt="2024-04-12T03:30:45.275" v="7749" actId="14100"/>
          <ac:picMkLst>
            <pc:docMk/>
            <pc:sldMk cId="205097587" sldId="288"/>
            <ac:picMk id="22530" creationId="{87B96AB1-1E58-445E-618C-65D8AEF6DF2B}"/>
          </ac:picMkLst>
        </pc:picChg>
        <pc:picChg chg="add mod">
          <ac:chgData name="Parker Booth" userId="85e8afc4582a7b92" providerId="LiveId" clId="{DE4F0D2B-5B7A-4ED1-86DA-3DC15187BBAF}" dt="2024-04-12T03:30:48.569" v="7751" actId="14100"/>
          <ac:picMkLst>
            <pc:docMk/>
            <pc:sldMk cId="205097587" sldId="288"/>
            <ac:picMk id="22532" creationId="{3A1CA142-2EFA-FE84-6E87-6EAAEBBE1523}"/>
          </ac:picMkLst>
        </pc:picChg>
        <pc:picChg chg="add mod">
          <ac:chgData name="Parker Booth" userId="85e8afc4582a7b92" providerId="LiveId" clId="{DE4F0D2B-5B7A-4ED1-86DA-3DC15187BBAF}" dt="2024-04-12T03:30:41.867" v="7747" actId="14100"/>
          <ac:picMkLst>
            <pc:docMk/>
            <pc:sldMk cId="205097587" sldId="288"/>
            <ac:picMk id="22534" creationId="{4172EC80-C22E-DC46-E1C9-078B99BA1D24}"/>
          </ac:picMkLst>
        </pc:picChg>
      </pc:sldChg>
      <pc:sldChg chg="addSp delSp modSp add mod setBg delDesignElem">
        <pc:chgData name="Parker Booth" userId="85e8afc4582a7b92" providerId="LiveId" clId="{DE4F0D2B-5B7A-4ED1-86DA-3DC15187BBAF}" dt="2024-04-15T22:11:36.808" v="11100" actId="20577"/>
        <pc:sldMkLst>
          <pc:docMk/>
          <pc:sldMk cId="3779037997" sldId="289"/>
        </pc:sldMkLst>
        <pc:spChg chg="mod">
          <ac:chgData name="Parker Booth" userId="85e8afc4582a7b92" providerId="LiveId" clId="{DE4F0D2B-5B7A-4ED1-86DA-3DC15187BBAF}" dt="2024-04-12T03:33:38.023" v="7914" actId="26606"/>
          <ac:spMkLst>
            <pc:docMk/>
            <pc:sldMk cId="3779037997" sldId="289"/>
            <ac:spMk id="2" creationId="{D379DB55-1045-81BE-E563-C07FDBDEE27B}"/>
          </ac:spMkLst>
        </pc:spChg>
        <pc:spChg chg="mod ord">
          <ac:chgData name="Parker Booth" userId="85e8afc4582a7b92" providerId="LiveId" clId="{DE4F0D2B-5B7A-4ED1-86DA-3DC15187BBAF}" dt="2024-04-15T22:11:36.808" v="11100" actId="20577"/>
          <ac:spMkLst>
            <pc:docMk/>
            <pc:sldMk cId="3779037997" sldId="289"/>
            <ac:spMk id="3" creationId="{C58712FF-D3FC-0269-52F5-EA8B112D47E0}"/>
          </ac:spMkLst>
        </pc:spChg>
        <pc:spChg chg="del">
          <ac:chgData name="Parker Booth" userId="85e8afc4582a7b92" providerId="LiveId" clId="{DE4F0D2B-5B7A-4ED1-86DA-3DC15187BBAF}" dt="2024-04-12T03:32:36.925" v="7902"/>
          <ac:spMkLst>
            <pc:docMk/>
            <pc:sldMk cId="3779037997" sldId="289"/>
            <ac:spMk id="19463" creationId="{95CB840F-8E41-4CA5-B79B-25CC80AD234A}"/>
          </ac:spMkLst>
        </pc:spChg>
        <pc:spChg chg="add del">
          <ac:chgData name="Parker Booth" userId="85e8afc4582a7b92" providerId="LiveId" clId="{DE4F0D2B-5B7A-4ED1-86DA-3DC15187BBAF}" dt="2024-04-12T03:33:18.530" v="7909" actId="26606"/>
          <ac:spMkLst>
            <pc:docMk/>
            <pc:sldMk cId="3779037997" sldId="289"/>
            <ac:spMk id="23561" creationId="{0EF2A0DA-AE81-4A45-972E-646AC2870C2F}"/>
          </ac:spMkLst>
        </pc:spChg>
        <pc:spChg chg="add del">
          <ac:chgData name="Parker Booth" userId="85e8afc4582a7b92" providerId="LiveId" clId="{DE4F0D2B-5B7A-4ED1-86DA-3DC15187BBAF}" dt="2024-04-12T03:33:27.363" v="7911" actId="26606"/>
          <ac:spMkLst>
            <pc:docMk/>
            <pc:sldMk cId="3779037997" sldId="289"/>
            <ac:spMk id="23566" creationId="{494843BA-DEF9-406F-8134-09F810F057BA}"/>
          </ac:spMkLst>
        </pc:spChg>
        <pc:spChg chg="add del">
          <ac:chgData name="Parker Booth" userId="85e8afc4582a7b92" providerId="LiveId" clId="{DE4F0D2B-5B7A-4ED1-86DA-3DC15187BBAF}" dt="2024-04-12T03:33:37.957" v="7913" actId="26606"/>
          <ac:spMkLst>
            <pc:docMk/>
            <pc:sldMk cId="3779037997" sldId="289"/>
            <ac:spMk id="23568" creationId="{37D54B6C-87D0-4C03-8335-3955179D2B5B}"/>
          </ac:spMkLst>
        </pc:spChg>
        <pc:picChg chg="add mod ord">
          <ac:chgData name="Parker Booth" userId="85e8afc4582a7b92" providerId="LiveId" clId="{DE4F0D2B-5B7A-4ED1-86DA-3DC15187BBAF}" dt="2024-04-15T20:48:23.716" v="9788" actId="167"/>
          <ac:picMkLst>
            <pc:docMk/>
            <pc:sldMk cId="3779037997" sldId="289"/>
            <ac:picMk id="4" creationId="{DECAC31F-1410-8F11-6FCA-5E688AF6E836}"/>
          </ac:picMkLst>
        </pc:picChg>
        <pc:picChg chg="del">
          <ac:chgData name="Parker Booth" userId="85e8afc4582a7b92" providerId="LiveId" clId="{DE4F0D2B-5B7A-4ED1-86DA-3DC15187BBAF}" dt="2024-04-12T03:32:57.630" v="7903" actId="478"/>
          <ac:picMkLst>
            <pc:docMk/>
            <pc:sldMk cId="3779037997" sldId="289"/>
            <ac:picMk id="19458" creationId="{C4DDC918-AC80-349C-5945-0677E856C97F}"/>
          </ac:picMkLst>
        </pc:picChg>
        <pc:picChg chg="add mod ord">
          <ac:chgData name="Parker Booth" userId="85e8afc4582a7b92" providerId="LiveId" clId="{DE4F0D2B-5B7A-4ED1-86DA-3DC15187BBAF}" dt="2024-04-15T20:45:56.928" v="9779" actId="1076"/>
          <ac:picMkLst>
            <pc:docMk/>
            <pc:sldMk cId="3779037997" sldId="289"/>
            <ac:picMk id="23554" creationId="{3C5A5262-2577-836C-3E27-5AE63E578A6D}"/>
          </ac:picMkLst>
        </pc:picChg>
        <pc:picChg chg="add mod ord">
          <ac:chgData name="Parker Booth" userId="85e8afc4582a7b92" providerId="LiveId" clId="{DE4F0D2B-5B7A-4ED1-86DA-3DC15187BBAF}" dt="2024-04-15T20:46:04.757" v="9781" actId="1076"/>
          <ac:picMkLst>
            <pc:docMk/>
            <pc:sldMk cId="3779037997" sldId="289"/>
            <ac:picMk id="23556" creationId="{CE499C63-9FBF-A9B6-BC28-A3B804C7DD33}"/>
          </ac:picMkLst>
        </pc:picChg>
        <pc:picChg chg="add del">
          <ac:chgData name="Parker Booth" userId="85e8afc4582a7b92" providerId="LiveId" clId="{DE4F0D2B-5B7A-4ED1-86DA-3DC15187BBAF}" dt="2024-04-12T03:33:18.530" v="7909" actId="26606"/>
          <ac:picMkLst>
            <pc:docMk/>
            <pc:sldMk cId="3779037997" sldId="289"/>
            <ac:picMk id="23563" creationId="{B536FA4E-0152-4E27-91DA-0FC22D1846BB}"/>
          </ac:picMkLst>
        </pc:picChg>
        <pc:picChg chg="add del">
          <ac:chgData name="Parker Booth" userId="85e8afc4582a7b92" providerId="LiveId" clId="{DE4F0D2B-5B7A-4ED1-86DA-3DC15187BBAF}" dt="2024-04-12T03:33:27.363" v="7911" actId="26606"/>
          <ac:picMkLst>
            <pc:docMk/>
            <pc:sldMk cId="3779037997" sldId="289"/>
            <ac:picMk id="23565" creationId="{3571A55B-8C56-492F-B317-105830ECF92B}"/>
          </ac:picMkLst>
        </pc:picChg>
        <pc:picChg chg="add">
          <ac:chgData name="Parker Booth" userId="85e8afc4582a7b92" providerId="LiveId" clId="{DE4F0D2B-5B7A-4ED1-86DA-3DC15187BBAF}" dt="2024-04-12T03:33:38.023" v="7914" actId="26606"/>
          <ac:picMkLst>
            <pc:docMk/>
            <pc:sldMk cId="3779037997" sldId="289"/>
            <ac:picMk id="23571" creationId="{F15A1844-5CB8-438B-B90E-EF2A51CF87B6}"/>
          </ac:picMkLst>
        </pc:picChg>
        <pc:cxnChg chg="add del">
          <ac:chgData name="Parker Booth" userId="85e8afc4582a7b92" providerId="LiveId" clId="{DE4F0D2B-5B7A-4ED1-86DA-3DC15187BBAF}" dt="2024-04-12T03:33:37.957" v="7913" actId="26606"/>
          <ac:cxnSpMkLst>
            <pc:docMk/>
            <pc:sldMk cId="3779037997" sldId="289"/>
            <ac:cxnSpMk id="23569" creationId="{EE272415-1661-4C35-87EC-4F1810576AD2}"/>
          </ac:cxnSpMkLst>
        </pc:cxnChg>
      </pc:sldChg>
      <pc:sldChg chg="addSp delSp modSp new mod">
        <pc:chgData name="Parker Booth" userId="85e8afc4582a7b92" providerId="LiveId" clId="{DE4F0D2B-5B7A-4ED1-86DA-3DC15187BBAF}" dt="2024-04-15T22:10:34.700" v="11061" actId="20577"/>
        <pc:sldMkLst>
          <pc:docMk/>
          <pc:sldMk cId="4112324646" sldId="290"/>
        </pc:sldMkLst>
        <pc:spChg chg="mod">
          <ac:chgData name="Parker Booth" userId="85e8afc4582a7b92" providerId="LiveId" clId="{DE4F0D2B-5B7A-4ED1-86DA-3DC15187BBAF}" dt="2024-04-12T03:38:07.219" v="8390" actId="20577"/>
          <ac:spMkLst>
            <pc:docMk/>
            <pc:sldMk cId="4112324646" sldId="290"/>
            <ac:spMk id="2" creationId="{40140E5A-9002-BF9F-6B7B-B887FEF41148}"/>
          </ac:spMkLst>
        </pc:spChg>
        <pc:spChg chg="del mod">
          <ac:chgData name="Parker Booth" userId="85e8afc4582a7b92" providerId="LiveId" clId="{DE4F0D2B-5B7A-4ED1-86DA-3DC15187BBAF}" dt="2024-04-12T03:49:06.471" v="8857" actId="26606"/>
          <ac:spMkLst>
            <pc:docMk/>
            <pc:sldMk cId="4112324646" sldId="290"/>
            <ac:spMk id="3" creationId="{8E53502D-3C4D-60E6-4E06-804E0444471A}"/>
          </ac:spMkLst>
        </pc:spChg>
        <pc:graphicFrameChg chg="add mod modGraphic">
          <ac:chgData name="Parker Booth" userId="85e8afc4582a7b92" providerId="LiveId" clId="{DE4F0D2B-5B7A-4ED1-86DA-3DC15187BBAF}" dt="2024-04-15T22:10:34.700" v="11061" actId="20577"/>
          <ac:graphicFrameMkLst>
            <pc:docMk/>
            <pc:sldMk cId="4112324646" sldId="290"/>
            <ac:graphicFrameMk id="5" creationId="{55F31B9A-DAE8-7685-1D13-00D7B0D4AD99}"/>
          </ac:graphicFrameMkLst>
        </pc:graphicFrameChg>
      </pc:sldChg>
      <pc:sldChg chg="modSp new mod ord">
        <pc:chgData name="Parker Booth" userId="85e8afc4582a7b92" providerId="LiveId" clId="{DE4F0D2B-5B7A-4ED1-86DA-3DC15187BBAF}" dt="2024-04-15T22:10:44.409" v="11062" actId="20577"/>
        <pc:sldMkLst>
          <pc:docMk/>
          <pc:sldMk cId="1349925699" sldId="291"/>
        </pc:sldMkLst>
        <pc:spChg chg="mod">
          <ac:chgData name="Parker Booth" userId="85e8afc4582a7b92" providerId="LiveId" clId="{DE4F0D2B-5B7A-4ED1-86DA-3DC15187BBAF}" dt="2024-04-15T22:10:44.409" v="11062" actId="20577"/>
          <ac:spMkLst>
            <pc:docMk/>
            <pc:sldMk cId="1349925699" sldId="291"/>
            <ac:spMk id="2" creationId="{05E7221B-8F54-47BF-0B3D-753216D2B144}"/>
          </ac:spMkLst>
        </pc:spChg>
        <pc:spChg chg="mod">
          <ac:chgData name="Parker Booth" userId="85e8afc4582a7b92" providerId="LiveId" clId="{DE4F0D2B-5B7A-4ED1-86DA-3DC15187BBAF}" dt="2024-04-12T03:57:27.766" v="9676" actId="20577"/>
          <ac:spMkLst>
            <pc:docMk/>
            <pc:sldMk cId="1349925699" sldId="291"/>
            <ac:spMk id="3" creationId="{DBB64D14-3E55-F06F-6006-DD97FAA0CFC9}"/>
          </ac:spMkLst>
        </pc:spChg>
      </pc:sldChg>
      <pc:sldChg chg="modSp new del mod">
        <pc:chgData name="Parker Booth" userId="85e8afc4582a7b92" providerId="LiveId" clId="{DE4F0D2B-5B7A-4ED1-86DA-3DC15187BBAF}" dt="2024-04-12T03:54:31.725" v="9529" actId="47"/>
        <pc:sldMkLst>
          <pc:docMk/>
          <pc:sldMk cId="3865685504" sldId="292"/>
        </pc:sldMkLst>
        <pc:spChg chg="mod">
          <ac:chgData name="Parker Booth" userId="85e8afc4582a7b92" providerId="LiveId" clId="{DE4F0D2B-5B7A-4ED1-86DA-3DC15187BBAF}" dt="2024-04-12T03:38:14.783" v="8414" actId="20577"/>
          <ac:spMkLst>
            <pc:docMk/>
            <pc:sldMk cId="3865685504" sldId="292"/>
            <ac:spMk id="2" creationId="{CEA3F8D5-77B9-23ED-9D8B-925C2A9D6FEF}"/>
          </ac:spMkLst>
        </pc:spChg>
      </pc:sldChg>
      <pc:sldChg chg="modSp new mod">
        <pc:chgData name="Parker Booth" userId="85e8afc4582a7b92" providerId="LiveId" clId="{DE4F0D2B-5B7A-4ED1-86DA-3DC15187BBAF}" dt="2024-04-12T03:44:01.213" v="8464" actId="20577"/>
        <pc:sldMkLst>
          <pc:docMk/>
          <pc:sldMk cId="4248969978" sldId="293"/>
        </pc:sldMkLst>
        <pc:spChg chg="mod">
          <ac:chgData name="Parker Booth" userId="85e8afc4582a7b92" providerId="LiveId" clId="{DE4F0D2B-5B7A-4ED1-86DA-3DC15187BBAF}" dt="2024-04-12T03:38:19.256" v="8422" actId="20577"/>
          <ac:spMkLst>
            <pc:docMk/>
            <pc:sldMk cId="4248969978" sldId="293"/>
            <ac:spMk id="2" creationId="{4CE146C0-C105-0045-0F17-F654596D1E64}"/>
          </ac:spMkLst>
        </pc:spChg>
        <pc:spChg chg="mod">
          <ac:chgData name="Parker Booth" userId="85e8afc4582a7b92" providerId="LiveId" clId="{DE4F0D2B-5B7A-4ED1-86DA-3DC15187BBAF}" dt="2024-04-12T03:44:01.213" v="8464" actId="20577"/>
          <ac:spMkLst>
            <pc:docMk/>
            <pc:sldMk cId="4248969978" sldId="293"/>
            <ac:spMk id="3" creationId="{A596B8EC-0374-8DB3-A414-928A42032F07}"/>
          </ac:spMkLst>
        </pc:spChg>
      </pc:sldChg>
      <pc:sldChg chg="addSp delSp modSp new mod setBg">
        <pc:chgData name="Parker Booth" userId="85e8afc4582a7b92" providerId="LiveId" clId="{DE4F0D2B-5B7A-4ED1-86DA-3DC15187BBAF}" dt="2024-04-15T22:00:11.689" v="10513" actId="208"/>
        <pc:sldMkLst>
          <pc:docMk/>
          <pc:sldMk cId="3302917517" sldId="294"/>
        </pc:sldMkLst>
        <pc:spChg chg="mod">
          <ac:chgData name="Parker Booth" userId="85e8afc4582a7b92" providerId="LiveId" clId="{DE4F0D2B-5B7A-4ED1-86DA-3DC15187BBAF}" dt="2024-04-15T21:59:59.666" v="10511" actId="403"/>
          <ac:spMkLst>
            <pc:docMk/>
            <pc:sldMk cId="3302917517" sldId="294"/>
            <ac:spMk id="2" creationId="{6F47D91D-FABD-9526-0FF0-D8285E985930}"/>
          </ac:spMkLst>
        </pc:spChg>
        <pc:spChg chg="del">
          <ac:chgData name="Parker Booth" userId="85e8afc4582a7b92" providerId="LiveId" clId="{DE4F0D2B-5B7A-4ED1-86DA-3DC15187BBAF}" dt="2024-04-15T21:59:43.453" v="10501" actId="478"/>
          <ac:spMkLst>
            <pc:docMk/>
            <pc:sldMk cId="3302917517" sldId="294"/>
            <ac:spMk id="3" creationId="{97D7C433-C995-E475-D0D7-C96735A00B84}"/>
          </ac:spMkLst>
        </pc:spChg>
        <pc:spChg chg="add del">
          <ac:chgData name="Parker Booth" userId="85e8afc4582a7b92" providerId="LiveId" clId="{DE4F0D2B-5B7A-4ED1-86DA-3DC15187BBAF}" dt="2024-04-15T21:59:52.748" v="10503" actId="26606"/>
          <ac:spMkLst>
            <pc:docMk/>
            <pc:sldMk cId="3302917517" sldId="294"/>
            <ac:spMk id="7" creationId="{1976BAAA-75A1-48AA-B7DE-B6B8070992D3}"/>
          </ac:spMkLst>
        </pc:spChg>
        <pc:spChg chg="add del">
          <ac:chgData name="Parker Booth" userId="85e8afc4582a7b92" providerId="LiveId" clId="{DE4F0D2B-5B7A-4ED1-86DA-3DC15187BBAF}" dt="2024-04-15T21:59:52.748" v="10503" actId="26606"/>
          <ac:spMkLst>
            <pc:docMk/>
            <pc:sldMk cId="3302917517" sldId="294"/>
            <ac:spMk id="9" creationId="{65A5F259-CDF7-4A15-A66C-A9939D23E346}"/>
          </ac:spMkLst>
        </pc:spChg>
        <pc:picChg chg="add mod">
          <ac:chgData name="Parker Booth" userId="85e8afc4582a7b92" providerId="LiveId" clId="{DE4F0D2B-5B7A-4ED1-86DA-3DC15187BBAF}" dt="2024-04-15T22:00:11.689" v="10513" actId="208"/>
          <ac:picMkLst>
            <pc:docMk/>
            <pc:sldMk cId="3302917517" sldId="294"/>
            <ac:picMk id="6" creationId="{DF2A22F7-B39E-3ACC-539C-98BEE9C915B9}"/>
          </ac:picMkLst>
        </pc:picChg>
      </pc:sldChg>
      <pc:sldMasterChg chg="addSp modSp mod">
        <pc:chgData name="Parker Booth" userId="85e8afc4582a7b92" providerId="LiveId" clId="{DE4F0D2B-5B7A-4ED1-86DA-3DC15187BBAF}" dt="2024-04-15T20:45:09.551" v="9778" actId="14100"/>
        <pc:sldMasterMkLst>
          <pc:docMk/>
          <pc:sldMasterMk cId="1996423496" sldId="2147483709"/>
        </pc:sldMasterMkLst>
        <pc:picChg chg="add mod">
          <ac:chgData name="Parker Booth" userId="85e8afc4582a7b92" providerId="LiveId" clId="{DE4F0D2B-5B7A-4ED1-86DA-3DC15187BBAF}" dt="2024-04-15T20:45:09.551" v="9778" actId="14100"/>
          <ac:picMkLst>
            <pc:docMk/>
            <pc:sldMasterMk cId="1996423496" sldId="2147483709"/>
            <ac:picMk id="8" creationId="{BBCCA8B8-A3D7-6254-5D06-24B56264532A}"/>
          </ac:picMkLst>
        </pc:pic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23108-42A8-4715-BAC7-F6F800FDC80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657C2A-3579-42BB-917C-74925DBC1832}">
      <dgm:prSet custT="1"/>
      <dgm:spPr/>
      <dgm:t>
        <a:bodyPr/>
        <a:lstStyle/>
        <a:p>
          <a:pPr>
            <a:defRPr b="1"/>
          </a:pPr>
          <a:r>
            <a:rPr lang="en-US" sz="1800" b="0" dirty="0">
              <a:solidFill>
                <a:schemeClr val="tx1">
                  <a:lumMod val="75000"/>
                </a:schemeClr>
              </a:solidFill>
            </a:rPr>
            <a:t>Volleyball game statistics are aggregated as all statistics recorded by the team each match</a:t>
          </a:r>
        </a:p>
        <a:p>
          <a:pPr>
            <a:defRPr b="1"/>
          </a:pPr>
          <a:endParaRPr lang="en-US" sz="1800" b="0" dirty="0">
            <a:solidFill>
              <a:schemeClr val="tx1">
                <a:lumMod val="75000"/>
              </a:schemeClr>
            </a:solidFill>
          </a:endParaRPr>
        </a:p>
        <a:p>
          <a:pPr>
            <a:defRPr b="1"/>
          </a:pPr>
          <a:r>
            <a:rPr lang="en-US" sz="1800" b="0" dirty="0">
              <a:solidFill>
                <a:schemeClr val="tx1">
                  <a:lumMod val="75000"/>
                </a:schemeClr>
              </a:solidFill>
            </a:rPr>
            <a:t>Opponent game statistics were recorded as well</a:t>
          </a:r>
        </a:p>
      </dgm:t>
    </dgm:pt>
    <dgm:pt modelId="{BF5FC1EE-E195-4AC0-963C-2528F428C998}" type="parTrans" cxnId="{7385300E-76A4-4D59-9AB0-D565E0B93E42}">
      <dgm:prSet/>
      <dgm:spPr/>
      <dgm:t>
        <a:bodyPr/>
        <a:lstStyle/>
        <a:p>
          <a:endParaRPr lang="en-US"/>
        </a:p>
      </dgm:t>
    </dgm:pt>
    <dgm:pt modelId="{18E8C1C8-4B42-46D5-8DF1-0F4DE3F07A86}" type="sibTrans" cxnId="{7385300E-76A4-4D59-9AB0-D565E0B93E42}">
      <dgm:prSet/>
      <dgm:spPr/>
      <dgm:t>
        <a:bodyPr/>
        <a:lstStyle/>
        <a:p>
          <a:endParaRPr lang="en-US"/>
        </a:p>
      </dgm:t>
    </dgm:pt>
    <dgm:pt modelId="{3A16ABD6-306C-47EC-A716-D08B96F3290E}">
      <dgm:prSet/>
      <dgm:spPr/>
      <dgm:t>
        <a:bodyPr/>
        <a:lstStyle/>
        <a:p>
          <a:endParaRPr lang="en-US"/>
        </a:p>
      </dgm:t>
    </dgm:pt>
    <dgm:pt modelId="{24B2EDAC-8003-4C90-B591-DBEA9422D50E}" type="parTrans" cxnId="{0D43C39E-E44B-4A23-BE0E-6735B0CD298A}">
      <dgm:prSet/>
      <dgm:spPr/>
      <dgm:t>
        <a:bodyPr/>
        <a:lstStyle/>
        <a:p>
          <a:endParaRPr lang="en-US"/>
        </a:p>
      </dgm:t>
    </dgm:pt>
    <dgm:pt modelId="{FB0F3FE1-05D4-45B7-B13C-9EF035ECEBCC}" type="sibTrans" cxnId="{0D43C39E-E44B-4A23-BE0E-6735B0CD298A}">
      <dgm:prSet/>
      <dgm:spPr/>
      <dgm:t>
        <a:bodyPr/>
        <a:lstStyle/>
        <a:p>
          <a:endParaRPr lang="en-US"/>
        </a:p>
      </dgm:t>
    </dgm:pt>
    <dgm:pt modelId="{9EAD1F3A-B033-4200-A975-AE4B085007A0}">
      <dgm:prSet custT="1"/>
      <dgm:spPr/>
      <dgm:t>
        <a:bodyPr/>
        <a:lstStyle/>
        <a:p>
          <a:pPr>
            <a:defRPr b="1"/>
          </a:pPr>
          <a:r>
            <a:rPr lang="en-US" sz="1800" b="0" dirty="0">
              <a:solidFill>
                <a:schemeClr val="tx1">
                  <a:lumMod val="75000"/>
                </a:schemeClr>
              </a:solidFill>
            </a:rPr>
            <a:t>The practice and movement data highlights the eight critical players on the team throughout all practices and game days</a:t>
          </a:r>
        </a:p>
        <a:p>
          <a:pPr>
            <a:defRPr b="1"/>
          </a:pPr>
          <a:endParaRPr lang="en-US" sz="1800" b="0" dirty="0">
            <a:solidFill>
              <a:schemeClr val="tx1">
                <a:lumMod val="75000"/>
              </a:schemeClr>
            </a:solidFill>
          </a:endParaRPr>
        </a:p>
        <a:p>
          <a:pPr>
            <a:defRPr b="1"/>
          </a:pPr>
          <a:r>
            <a:rPr lang="en-US" sz="1800" b="0" dirty="0">
              <a:solidFill>
                <a:schemeClr val="tx1">
                  <a:lumMod val="75000"/>
                </a:schemeClr>
              </a:solidFill>
            </a:rPr>
            <a:t>All data is collected in an applied setting</a:t>
          </a:r>
        </a:p>
      </dgm:t>
    </dgm:pt>
    <dgm:pt modelId="{73CB6875-8C78-490C-B916-D309BE011850}" type="parTrans" cxnId="{40E5A171-E25B-477D-85EC-AB59C1D19B03}">
      <dgm:prSet/>
      <dgm:spPr/>
      <dgm:t>
        <a:bodyPr/>
        <a:lstStyle/>
        <a:p>
          <a:endParaRPr lang="en-US"/>
        </a:p>
      </dgm:t>
    </dgm:pt>
    <dgm:pt modelId="{5217092E-9FAB-4CFA-A2EE-F84F00F850B4}" type="sibTrans" cxnId="{40E5A171-E25B-477D-85EC-AB59C1D19B03}">
      <dgm:prSet/>
      <dgm:spPr/>
      <dgm:t>
        <a:bodyPr/>
        <a:lstStyle/>
        <a:p>
          <a:endParaRPr lang="en-US"/>
        </a:p>
      </dgm:t>
    </dgm:pt>
    <dgm:pt modelId="{DA979E11-EA5E-40EF-B634-717F6162EB4E}">
      <dgm:prSet custT="1"/>
      <dgm:spPr/>
      <dgm:t>
        <a:bodyPr/>
        <a:lstStyle/>
        <a:p>
          <a:pPr>
            <a:defRPr b="1"/>
          </a:pPr>
          <a:r>
            <a:rPr lang="en-US" sz="1800" b="0" dirty="0">
              <a:solidFill>
                <a:schemeClr val="tx1">
                  <a:lumMod val="75000"/>
                </a:schemeClr>
              </a:solidFill>
            </a:rPr>
            <a:t>Practice and movement data is collected using Catapult IMUs</a:t>
          </a:r>
        </a:p>
        <a:p>
          <a:pPr>
            <a:defRPr b="1"/>
          </a:pPr>
          <a:endParaRPr lang="en-US" sz="1800" b="0" dirty="0">
            <a:solidFill>
              <a:schemeClr val="tx1">
                <a:lumMod val="75000"/>
              </a:schemeClr>
            </a:solidFill>
          </a:endParaRPr>
        </a:p>
        <a:p>
          <a:pPr>
            <a:defRPr b="1"/>
          </a:pPr>
          <a:r>
            <a:rPr lang="en-US" sz="1800" b="0" dirty="0">
              <a:solidFill>
                <a:schemeClr val="tx1">
                  <a:lumMod val="75000"/>
                </a:schemeClr>
              </a:solidFill>
            </a:rPr>
            <a:t>Metrics such as training load and jump statistics are relevant</a:t>
          </a:r>
        </a:p>
      </dgm:t>
    </dgm:pt>
    <dgm:pt modelId="{581D68D8-B6AE-4A2B-985C-9155A5C6C604}" type="parTrans" cxnId="{DDFBB358-0DA7-4B44-AF36-E0742F0886AC}">
      <dgm:prSet/>
      <dgm:spPr/>
      <dgm:t>
        <a:bodyPr/>
        <a:lstStyle/>
        <a:p>
          <a:endParaRPr lang="en-US"/>
        </a:p>
      </dgm:t>
    </dgm:pt>
    <dgm:pt modelId="{7186E0E6-34ED-4AAB-A237-26C2E68A7364}" type="sibTrans" cxnId="{DDFBB358-0DA7-4B44-AF36-E0742F0886AC}">
      <dgm:prSet/>
      <dgm:spPr/>
      <dgm:t>
        <a:bodyPr/>
        <a:lstStyle/>
        <a:p>
          <a:endParaRPr lang="en-US"/>
        </a:p>
      </dgm:t>
    </dgm:pt>
    <dgm:pt modelId="{AF55DD3D-A00F-4B91-8666-A6C37D4E347C}" type="pres">
      <dgm:prSet presAssocID="{78F23108-42A8-4715-BAC7-F6F800FDC804}" presName="root" presStyleCnt="0">
        <dgm:presLayoutVars>
          <dgm:dir/>
          <dgm:resizeHandles val="exact"/>
        </dgm:presLayoutVars>
      </dgm:prSet>
      <dgm:spPr/>
    </dgm:pt>
    <dgm:pt modelId="{9B215E86-40A6-4F54-BF12-B52841CF7C57}" type="pres">
      <dgm:prSet presAssocID="{86657C2A-3579-42BB-917C-74925DBC1832}" presName="compNode" presStyleCnt="0"/>
      <dgm:spPr/>
    </dgm:pt>
    <dgm:pt modelId="{C8189747-BC5D-482B-A924-9F20BDEDA878}" type="pres">
      <dgm:prSet presAssocID="{86657C2A-3579-42BB-917C-74925DBC1832}" presName="iconRect" presStyleLbl="node1" presStyleIdx="0" presStyleCnt="3" custLinFactNeighborX="63019" custLinFactNeighborY="-604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leyball"/>
        </a:ext>
      </dgm:extLst>
    </dgm:pt>
    <dgm:pt modelId="{1DC109B0-5330-4900-B670-CB663317E3F3}" type="pres">
      <dgm:prSet presAssocID="{86657C2A-3579-42BB-917C-74925DBC1832}" presName="iconSpace" presStyleCnt="0"/>
      <dgm:spPr/>
    </dgm:pt>
    <dgm:pt modelId="{E8B86117-F713-4AB3-B54A-95F320858930}" type="pres">
      <dgm:prSet presAssocID="{86657C2A-3579-42BB-917C-74925DBC1832}" presName="parTx" presStyleLbl="revTx" presStyleIdx="0" presStyleCnt="6">
        <dgm:presLayoutVars>
          <dgm:chMax val="0"/>
          <dgm:chPref val="0"/>
        </dgm:presLayoutVars>
      </dgm:prSet>
      <dgm:spPr/>
    </dgm:pt>
    <dgm:pt modelId="{1D653FA4-F154-4657-A0F2-C6A431DE4D8A}" type="pres">
      <dgm:prSet presAssocID="{86657C2A-3579-42BB-917C-74925DBC1832}" presName="txSpace" presStyleCnt="0"/>
      <dgm:spPr/>
    </dgm:pt>
    <dgm:pt modelId="{FA9FBC65-CA1D-489F-84F6-F2EB098A0062}" type="pres">
      <dgm:prSet presAssocID="{86657C2A-3579-42BB-917C-74925DBC1832}" presName="desTx" presStyleLbl="revTx" presStyleIdx="1" presStyleCnt="6">
        <dgm:presLayoutVars/>
      </dgm:prSet>
      <dgm:spPr/>
    </dgm:pt>
    <dgm:pt modelId="{58B4B113-5E63-4C90-B329-F414AC5377BD}" type="pres">
      <dgm:prSet presAssocID="{18E8C1C8-4B42-46D5-8DF1-0F4DE3F07A86}" presName="sibTrans" presStyleCnt="0"/>
      <dgm:spPr/>
    </dgm:pt>
    <dgm:pt modelId="{AFCF248A-9934-414D-AB4B-159D6F7A6C1D}" type="pres">
      <dgm:prSet presAssocID="{9EAD1F3A-B033-4200-A975-AE4B085007A0}" presName="compNode" presStyleCnt="0"/>
      <dgm:spPr/>
    </dgm:pt>
    <dgm:pt modelId="{DDB50018-22CE-4EC5-A383-615853150312}" type="pres">
      <dgm:prSet presAssocID="{9EAD1F3A-B033-4200-A975-AE4B085007A0}" presName="iconRect" presStyleLbl="node1" presStyleIdx="1" presStyleCnt="3" custLinFactNeighborX="89282" custLinFactNeighborY="-518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E78DB0BA-5892-4B75-98DF-8983219492B3}" type="pres">
      <dgm:prSet presAssocID="{9EAD1F3A-B033-4200-A975-AE4B085007A0}" presName="iconSpace" presStyleCnt="0"/>
      <dgm:spPr/>
    </dgm:pt>
    <dgm:pt modelId="{55F8748A-7D91-4553-951E-03989E006945}" type="pres">
      <dgm:prSet presAssocID="{9EAD1F3A-B033-4200-A975-AE4B085007A0}" presName="parTx" presStyleLbl="revTx" presStyleIdx="2" presStyleCnt="6" custLinFactNeighborX="-345" custLinFactNeighborY="658">
        <dgm:presLayoutVars>
          <dgm:chMax val="0"/>
          <dgm:chPref val="0"/>
        </dgm:presLayoutVars>
      </dgm:prSet>
      <dgm:spPr/>
    </dgm:pt>
    <dgm:pt modelId="{20BDEF99-6AC1-42E2-ADCB-E7F557E1215C}" type="pres">
      <dgm:prSet presAssocID="{9EAD1F3A-B033-4200-A975-AE4B085007A0}" presName="txSpace" presStyleCnt="0"/>
      <dgm:spPr/>
    </dgm:pt>
    <dgm:pt modelId="{06F6FC0C-35A8-4C83-8C04-CE6E267C950E}" type="pres">
      <dgm:prSet presAssocID="{9EAD1F3A-B033-4200-A975-AE4B085007A0}" presName="desTx" presStyleLbl="revTx" presStyleIdx="3" presStyleCnt="6">
        <dgm:presLayoutVars/>
      </dgm:prSet>
      <dgm:spPr/>
    </dgm:pt>
    <dgm:pt modelId="{7B4A9CAC-784F-4270-B946-62C615BBD31E}" type="pres">
      <dgm:prSet presAssocID="{5217092E-9FAB-4CFA-A2EE-F84F00F850B4}" presName="sibTrans" presStyleCnt="0"/>
      <dgm:spPr/>
    </dgm:pt>
    <dgm:pt modelId="{8D9F13AE-E422-44A8-8B54-964350E3BD30}" type="pres">
      <dgm:prSet presAssocID="{DA979E11-EA5E-40EF-B634-717F6162EB4E}" presName="compNode" presStyleCnt="0"/>
      <dgm:spPr/>
    </dgm:pt>
    <dgm:pt modelId="{E403DB96-3BFF-4BC4-B08D-15C1BAF25069}" type="pres">
      <dgm:prSet presAssocID="{DA979E11-EA5E-40EF-B634-717F6162EB4E}" presName="iconRect" presStyleLbl="node1" presStyleIdx="2" presStyleCnt="3" custLinFactNeighborX="52659" custLinFactNeighborY="-172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8D342276-E3DF-4B9D-81C3-84BE5F9EBEFF}" type="pres">
      <dgm:prSet presAssocID="{DA979E11-EA5E-40EF-B634-717F6162EB4E}" presName="iconSpace" presStyleCnt="0"/>
      <dgm:spPr/>
    </dgm:pt>
    <dgm:pt modelId="{2FD7BD1D-C06D-4A24-96E1-1692F55493EC}" type="pres">
      <dgm:prSet presAssocID="{DA979E11-EA5E-40EF-B634-717F6162EB4E}" presName="parTx" presStyleLbl="revTx" presStyleIdx="4" presStyleCnt="6" custLinFactNeighborX="-4399" custLinFactNeighborY="691">
        <dgm:presLayoutVars>
          <dgm:chMax val="0"/>
          <dgm:chPref val="0"/>
        </dgm:presLayoutVars>
      </dgm:prSet>
      <dgm:spPr/>
    </dgm:pt>
    <dgm:pt modelId="{9834B2CB-BE4B-4925-AF81-B8749ABFFB47}" type="pres">
      <dgm:prSet presAssocID="{DA979E11-EA5E-40EF-B634-717F6162EB4E}" presName="txSpace" presStyleCnt="0"/>
      <dgm:spPr/>
    </dgm:pt>
    <dgm:pt modelId="{069841C2-3530-468E-A67A-B344B7E20594}" type="pres">
      <dgm:prSet presAssocID="{DA979E11-EA5E-40EF-B634-717F6162EB4E}" presName="desTx" presStyleLbl="revTx" presStyleIdx="5" presStyleCnt="6">
        <dgm:presLayoutVars/>
      </dgm:prSet>
      <dgm:spPr/>
    </dgm:pt>
  </dgm:ptLst>
  <dgm:cxnLst>
    <dgm:cxn modelId="{7385300E-76A4-4D59-9AB0-D565E0B93E42}" srcId="{78F23108-42A8-4715-BAC7-F6F800FDC804}" destId="{86657C2A-3579-42BB-917C-74925DBC1832}" srcOrd="0" destOrd="0" parTransId="{BF5FC1EE-E195-4AC0-963C-2528F428C998}" sibTransId="{18E8C1C8-4B42-46D5-8DF1-0F4DE3F07A86}"/>
    <dgm:cxn modelId="{C62D1F65-4A47-474A-9A87-7F19A3E2A6E9}" type="presOf" srcId="{DA979E11-EA5E-40EF-B634-717F6162EB4E}" destId="{2FD7BD1D-C06D-4A24-96E1-1692F55493EC}" srcOrd="0" destOrd="0" presId="urn:microsoft.com/office/officeart/2018/2/layout/IconLabelDescriptionList"/>
    <dgm:cxn modelId="{40E5A171-E25B-477D-85EC-AB59C1D19B03}" srcId="{78F23108-42A8-4715-BAC7-F6F800FDC804}" destId="{9EAD1F3A-B033-4200-A975-AE4B085007A0}" srcOrd="1" destOrd="0" parTransId="{73CB6875-8C78-490C-B916-D309BE011850}" sibTransId="{5217092E-9FAB-4CFA-A2EE-F84F00F850B4}"/>
    <dgm:cxn modelId="{DDFBB358-0DA7-4B44-AF36-E0742F0886AC}" srcId="{78F23108-42A8-4715-BAC7-F6F800FDC804}" destId="{DA979E11-EA5E-40EF-B634-717F6162EB4E}" srcOrd="2" destOrd="0" parTransId="{581D68D8-B6AE-4A2B-985C-9155A5C6C604}" sibTransId="{7186E0E6-34ED-4AAB-A237-26C2E68A7364}"/>
    <dgm:cxn modelId="{63022979-CDD7-4D35-87A9-98DBD990A510}" type="presOf" srcId="{9EAD1F3A-B033-4200-A975-AE4B085007A0}" destId="{55F8748A-7D91-4553-951E-03989E006945}" srcOrd="0" destOrd="0" presId="urn:microsoft.com/office/officeart/2018/2/layout/IconLabelDescriptionList"/>
    <dgm:cxn modelId="{0D43C39E-E44B-4A23-BE0E-6735B0CD298A}" srcId="{86657C2A-3579-42BB-917C-74925DBC1832}" destId="{3A16ABD6-306C-47EC-A716-D08B96F3290E}" srcOrd="0" destOrd="0" parTransId="{24B2EDAC-8003-4C90-B591-DBEA9422D50E}" sibTransId="{FB0F3FE1-05D4-45B7-B13C-9EF035ECEBCC}"/>
    <dgm:cxn modelId="{73ED52F2-7B33-42ED-AE86-667F724A32E4}" type="presOf" srcId="{78F23108-42A8-4715-BAC7-F6F800FDC804}" destId="{AF55DD3D-A00F-4B91-8666-A6C37D4E347C}" srcOrd="0" destOrd="0" presId="urn:microsoft.com/office/officeart/2018/2/layout/IconLabelDescriptionList"/>
    <dgm:cxn modelId="{31D3FDF6-F5F1-4987-AA70-79B9C8AF9946}" type="presOf" srcId="{86657C2A-3579-42BB-917C-74925DBC1832}" destId="{E8B86117-F713-4AB3-B54A-95F320858930}" srcOrd="0" destOrd="0" presId="urn:microsoft.com/office/officeart/2018/2/layout/IconLabelDescriptionList"/>
    <dgm:cxn modelId="{630318FE-9814-44BD-9458-B31582C9B4F8}" type="presOf" srcId="{3A16ABD6-306C-47EC-A716-D08B96F3290E}" destId="{FA9FBC65-CA1D-489F-84F6-F2EB098A0062}" srcOrd="0" destOrd="0" presId="urn:microsoft.com/office/officeart/2018/2/layout/IconLabelDescriptionList"/>
    <dgm:cxn modelId="{AB193B93-28B1-46FB-90B7-23E1BFA1660E}" type="presParOf" srcId="{AF55DD3D-A00F-4B91-8666-A6C37D4E347C}" destId="{9B215E86-40A6-4F54-BF12-B52841CF7C57}" srcOrd="0" destOrd="0" presId="urn:microsoft.com/office/officeart/2018/2/layout/IconLabelDescriptionList"/>
    <dgm:cxn modelId="{83DEAF99-21A4-4965-AC2E-C74F7BBC0815}" type="presParOf" srcId="{9B215E86-40A6-4F54-BF12-B52841CF7C57}" destId="{C8189747-BC5D-482B-A924-9F20BDEDA878}" srcOrd="0" destOrd="0" presId="urn:microsoft.com/office/officeart/2018/2/layout/IconLabelDescriptionList"/>
    <dgm:cxn modelId="{26010AFF-E2AE-488A-BD8C-951DF02C40B7}" type="presParOf" srcId="{9B215E86-40A6-4F54-BF12-B52841CF7C57}" destId="{1DC109B0-5330-4900-B670-CB663317E3F3}" srcOrd="1" destOrd="0" presId="urn:microsoft.com/office/officeart/2018/2/layout/IconLabelDescriptionList"/>
    <dgm:cxn modelId="{ACEE2C84-F701-4B4B-8A1B-DB70A5DACC39}" type="presParOf" srcId="{9B215E86-40A6-4F54-BF12-B52841CF7C57}" destId="{E8B86117-F713-4AB3-B54A-95F320858930}" srcOrd="2" destOrd="0" presId="urn:microsoft.com/office/officeart/2018/2/layout/IconLabelDescriptionList"/>
    <dgm:cxn modelId="{41FCC24C-B576-4C1A-967E-3EC82046BEFB}" type="presParOf" srcId="{9B215E86-40A6-4F54-BF12-B52841CF7C57}" destId="{1D653FA4-F154-4657-A0F2-C6A431DE4D8A}" srcOrd="3" destOrd="0" presId="urn:microsoft.com/office/officeart/2018/2/layout/IconLabelDescriptionList"/>
    <dgm:cxn modelId="{BC71B920-11CC-4B43-B42C-FB7A38954B1D}" type="presParOf" srcId="{9B215E86-40A6-4F54-BF12-B52841CF7C57}" destId="{FA9FBC65-CA1D-489F-84F6-F2EB098A0062}" srcOrd="4" destOrd="0" presId="urn:microsoft.com/office/officeart/2018/2/layout/IconLabelDescriptionList"/>
    <dgm:cxn modelId="{AC994BED-8EE6-42DE-BA61-44EDDCBE1F8E}" type="presParOf" srcId="{AF55DD3D-A00F-4B91-8666-A6C37D4E347C}" destId="{58B4B113-5E63-4C90-B329-F414AC5377BD}" srcOrd="1" destOrd="0" presId="urn:microsoft.com/office/officeart/2018/2/layout/IconLabelDescriptionList"/>
    <dgm:cxn modelId="{47BC97C5-C9E0-4FA2-A65D-7A228DAE2924}" type="presParOf" srcId="{AF55DD3D-A00F-4B91-8666-A6C37D4E347C}" destId="{AFCF248A-9934-414D-AB4B-159D6F7A6C1D}" srcOrd="2" destOrd="0" presId="urn:microsoft.com/office/officeart/2018/2/layout/IconLabelDescriptionList"/>
    <dgm:cxn modelId="{55272117-6943-4C51-AED6-79B4742F91E8}" type="presParOf" srcId="{AFCF248A-9934-414D-AB4B-159D6F7A6C1D}" destId="{DDB50018-22CE-4EC5-A383-615853150312}" srcOrd="0" destOrd="0" presId="urn:microsoft.com/office/officeart/2018/2/layout/IconLabelDescriptionList"/>
    <dgm:cxn modelId="{7FC64225-41B9-4E98-991A-4DF9651F8BBE}" type="presParOf" srcId="{AFCF248A-9934-414D-AB4B-159D6F7A6C1D}" destId="{E78DB0BA-5892-4B75-98DF-8983219492B3}" srcOrd="1" destOrd="0" presId="urn:microsoft.com/office/officeart/2018/2/layout/IconLabelDescriptionList"/>
    <dgm:cxn modelId="{2B773400-4C93-4421-ACBD-F0146A03DE93}" type="presParOf" srcId="{AFCF248A-9934-414D-AB4B-159D6F7A6C1D}" destId="{55F8748A-7D91-4553-951E-03989E006945}" srcOrd="2" destOrd="0" presId="urn:microsoft.com/office/officeart/2018/2/layout/IconLabelDescriptionList"/>
    <dgm:cxn modelId="{0FC6D4E2-E3C9-44FD-8A44-D60CAC7797CC}" type="presParOf" srcId="{AFCF248A-9934-414D-AB4B-159D6F7A6C1D}" destId="{20BDEF99-6AC1-42E2-ADCB-E7F557E1215C}" srcOrd="3" destOrd="0" presId="urn:microsoft.com/office/officeart/2018/2/layout/IconLabelDescriptionList"/>
    <dgm:cxn modelId="{33FA946A-4FFD-4E6A-86FF-274A6F65FE69}" type="presParOf" srcId="{AFCF248A-9934-414D-AB4B-159D6F7A6C1D}" destId="{06F6FC0C-35A8-4C83-8C04-CE6E267C950E}" srcOrd="4" destOrd="0" presId="urn:microsoft.com/office/officeart/2018/2/layout/IconLabelDescriptionList"/>
    <dgm:cxn modelId="{27A05039-BE5A-4298-89BC-285A3F42D2B3}" type="presParOf" srcId="{AF55DD3D-A00F-4B91-8666-A6C37D4E347C}" destId="{7B4A9CAC-784F-4270-B946-62C615BBD31E}" srcOrd="3" destOrd="0" presId="urn:microsoft.com/office/officeart/2018/2/layout/IconLabelDescriptionList"/>
    <dgm:cxn modelId="{70503703-F9CB-4728-A4C1-D754306833B7}" type="presParOf" srcId="{AF55DD3D-A00F-4B91-8666-A6C37D4E347C}" destId="{8D9F13AE-E422-44A8-8B54-964350E3BD30}" srcOrd="4" destOrd="0" presId="urn:microsoft.com/office/officeart/2018/2/layout/IconLabelDescriptionList"/>
    <dgm:cxn modelId="{44C58F8C-E4E2-43B9-BA93-962B719EAD36}" type="presParOf" srcId="{8D9F13AE-E422-44A8-8B54-964350E3BD30}" destId="{E403DB96-3BFF-4BC4-B08D-15C1BAF25069}" srcOrd="0" destOrd="0" presId="urn:microsoft.com/office/officeart/2018/2/layout/IconLabelDescriptionList"/>
    <dgm:cxn modelId="{502C43A2-F302-4167-BE80-BABD95D99CD7}" type="presParOf" srcId="{8D9F13AE-E422-44A8-8B54-964350E3BD30}" destId="{8D342276-E3DF-4B9D-81C3-84BE5F9EBEFF}" srcOrd="1" destOrd="0" presId="urn:microsoft.com/office/officeart/2018/2/layout/IconLabelDescriptionList"/>
    <dgm:cxn modelId="{4836210B-B6C4-4ADA-86AB-E3E1429B2FCC}" type="presParOf" srcId="{8D9F13AE-E422-44A8-8B54-964350E3BD30}" destId="{2FD7BD1D-C06D-4A24-96E1-1692F55493EC}" srcOrd="2" destOrd="0" presId="urn:microsoft.com/office/officeart/2018/2/layout/IconLabelDescriptionList"/>
    <dgm:cxn modelId="{5AFE4254-7910-414D-8023-9E6F1772D47B}" type="presParOf" srcId="{8D9F13AE-E422-44A8-8B54-964350E3BD30}" destId="{9834B2CB-BE4B-4925-AF81-B8749ABFFB47}" srcOrd="3" destOrd="0" presId="urn:microsoft.com/office/officeart/2018/2/layout/IconLabelDescriptionList"/>
    <dgm:cxn modelId="{C78D6B5B-F52B-4359-9DD9-E4A0BA33A227}" type="presParOf" srcId="{8D9F13AE-E422-44A8-8B54-964350E3BD30}" destId="{069841C2-3530-468E-A67A-B344B7E2059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077E78-41BA-417A-BE62-32E06115453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E1DB0-5C0D-470C-892C-4DFAEAA99735}">
      <dgm:prSet custT="1"/>
      <dgm:spPr>
        <a:solidFill>
          <a:srgbClr val="BE0000"/>
        </a:solidFill>
      </dgm:spPr>
      <dgm:t>
        <a:bodyPr/>
        <a:lstStyle/>
        <a:p>
          <a:r>
            <a:rPr lang="en-US" sz="3600" b="0" dirty="0"/>
            <a:t>Data is collected in an applied setting</a:t>
          </a:r>
        </a:p>
      </dgm:t>
    </dgm:pt>
    <dgm:pt modelId="{04370876-CEC5-4377-A3A1-5437CF2DA66C}" type="parTrans" cxnId="{CEDD7895-FCCC-47E5-8AC6-3744EDA31237}">
      <dgm:prSet/>
      <dgm:spPr/>
      <dgm:t>
        <a:bodyPr/>
        <a:lstStyle/>
        <a:p>
          <a:endParaRPr lang="en-US"/>
        </a:p>
      </dgm:t>
    </dgm:pt>
    <dgm:pt modelId="{1F63EEFE-7D66-4411-96AD-E6E38415AD22}" type="sibTrans" cxnId="{CEDD7895-FCCC-47E5-8AC6-3744EDA31237}">
      <dgm:prSet/>
      <dgm:spPr/>
      <dgm:t>
        <a:bodyPr/>
        <a:lstStyle/>
        <a:p>
          <a:endParaRPr lang="en-US"/>
        </a:p>
      </dgm:t>
    </dgm:pt>
    <dgm:pt modelId="{7BCB502A-A8A4-4169-8AB2-E2AFC50CB4CF}">
      <dgm:prSet custT="1"/>
      <dgm:spPr>
        <a:solidFill>
          <a:schemeClr val="bg2">
            <a:lumMod val="25000"/>
            <a:lumOff val="75000"/>
            <a:alpha val="90000"/>
          </a:schemeClr>
        </a:solidFill>
      </dgm:spPr>
      <dgm:t>
        <a:bodyPr/>
        <a:lstStyle/>
        <a:p>
          <a:r>
            <a:rPr lang="en-US" sz="3200" dirty="0"/>
            <a:t>Lots of confounding variables that cannot be accounted for</a:t>
          </a:r>
        </a:p>
      </dgm:t>
    </dgm:pt>
    <dgm:pt modelId="{007A14E5-FC2E-4E35-9068-6C4F4DC2DA28}" type="parTrans" cxnId="{4FF791EF-D057-4D00-ADC5-EA493C7ADAF1}">
      <dgm:prSet/>
      <dgm:spPr/>
      <dgm:t>
        <a:bodyPr/>
        <a:lstStyle/>
        <a:p>
          <a:endParaRPr lang="en-US"/>
        </a:p>
      </dgm:t>
    </dgm:pt>
    <dgm:pt modelId="{46E11143-1808-40F1-8731-DA5F75C6A1D6}" type="sibTrans" cxnId="{4FF791EF-D057-4D00-ADC5-EA493C7ADAF1}">
      <dgm:prSet/>
      <dgm:spPr/>
      <dgm:t>
        <a:bodyPr/>
        <a:lstStyle/>
        <a:p>
          <a:endParaRPr lang="en-US"/>
        </a:p>
      </dgm:t>
    </dgm:pt>
    <dgm:pt modelId="{B7BA4E47-114E-4D54-AA90-E32A55E44079}">
      <dgm:prSet custT="1"/>
      <dgm:spPr>
        <a:solidFill>
          <a:srgbClr val="BE0000"/>
        </a:solidFill>
      </dgm:spPr>
      <dgm:t>
        <a:bodyPr/>
        <a:lstStyle/>
        <a:p>
          <a:r>
            <a:rPr lang="en-US" sz="3600" dirty="0"/>
            <a:t>Small dataset size</a:t>
          </a:r>
        </a:p>
      </dgm:t>
    </dgm:pt>
    <dgm:pt modelId="{8AD149EE-BD4E-4FBA-98CD-95DFF2F0BB35}" type="parTrans" cxnId="{F00C09E7-BC2A-4238-99E8-F1F676D8C9AA}">
      <dgm:prSet/>
      <dgm:spPr/>
      <dgm:t>
        <a:bodyPr/>
        <a:lstStyle/>
        <a:p>
          <a:endParaRPr lang="en-US"/>
        </a:p>
      </dgm:t>
    </dgm:pt>
    <dgm:pt modelId="{DC875065-DDE1-4320-9C69-1486E3B897F7}" type="sibTrans" cxnId="{F00C09E7-BC2A-4238-99E8-F1F676D8C9AA}">
      <dgm:prSet/>
      <dgm:spPr/>
      <dgm:t>
        <a:bodyPr/>
        <a:lstStyle/>
        <a:p>
          <a:endParaRPr lang="en-US"/>
        </a:p>
      </dgm:t>
    </dgm:pt>
    <dgm:pt modelId="{3DBF0A90-92D7-4175-8D61-C454912E6381}">
      <dgm:prSet custT="1"/>
      <dgm:spPr>
        <a:solidFill>
          <a:schemeClr val="bg2">
            <a:lumMod val="25000"/>
            <a:lumOff val="75000"/>
            <a:alpha val="90000"/>
          </a:schemeClr>
        </a:solidFill>
      </dgm:spPr>
      <dgm:t>
        <a:bodyPr/>
        <a:lstStyle/>
        <a:p>
          <a:r>
            <a:rPr lang="en-US" sz="3200" dirty="0"/>
            <a:t>Analysis would be more concrete if multiple seasons were compared</a:t>
          </a:r>
        </a:p>
      </dgm:t>
    </dgm:pt>
    <dgm:pt modelId="{6F22FD7B-ECA1-4BE8-97C4-8FE536741D17}" type="parTrans" cxnId="{9FE2E6C6-3CBB-4345-8384-FC41EFDA9B58}">
      <dgm:prSet/>
      <dgm:spPr/>
      <dgm:t>
        <a:bodyPr/>
        <a:lstStyle/>
        <a:p>
          <a:endParaRPr lang="en-US"/>
        </a:p>
      </dgm:t>
    </dgm:pt>
    <dgm:pt modelId="{ECDA3989-F8A3-4BD9-9DB7-2121961557DD}" type="sibTrans" cxnId="{9FE2E6C6-3CBB-4345-8384-FC41EFDA9B58}">
      <dgm:prSet/>
      <dgm:spPr/>
      <dgm:t>
        <a:bodyPr/>
        <a:lstStyle/>
        <a:p>
          <a:endParaRPr lang="en-US"/>
        </a:p>
      </dgm:t>
    </dgm:pt>
    <dgm:pt modelId="{29546144-5B2C-4145-BCEC-4115832ECB95}">
      <dgm:prSet custT="1"/>
      <dgm:spPr>
        <a:solidFill>
          <a:schemeClr val="bg2">
            <a:lumMod val="25000"/>
            <a:lumOff val="75000"/>
            <a:alpha val="90000"/>
          </a:schemeClr>
        </a:solidFill>
      </dgm:spPr>
      <dgm:t>
        <a:bodyPr/>
        <a:lstStyle/>
        <a:p>
          <a:endParaRPr lang="en-US" sz="3200" dirty="0"/>
        </a:p>
      </dgm:t>
    </dgm:pt>
    <dgm:pt modelId="{C83AAF3E-D538-43CF-80D5-231FCFB106FE}" type="parTrans" cxnId="{C3427965-5114-49BA-924D-AB0F18C0DEE0}">
      <dgm:prSet/>
      <dgm:spPr/>
      <dgm:t>
        <a:bodyPr/>
        <a:lstStyle/>
        <a:p>
          <a:endParaRPr lang="en-US"/>
        </a:p>
      </dgm:t>
    </dgm:pt>
    <dgm:pt modelId="{1408BDB6-4923-4CFF-BE2F-457F22BE0A88}" type="sibTrans" cxnId="{C3427965-5114-49BA-924D-AB0F18C0DEE0}">
      <dgm:prSet/>
      <dgm:spPr/>
      <dgm:t>
        <a:bodyPr/>
        <a:lstStyle/>
        <a:p>
          <a:endParaRPr lang="en-US"/>
        </a:p>
      </dgm:t>
    </dgm:pt>
    <dgm:pt modelId="{2F2C9498-1E16-427E-B442-78EA11A2B4A7}">
      <dgm:prSet custT="1"/>
      <dgm:spPr>
        <a:solidFill>
          <a:schemeClr val="bg2">
            <a:lumMod val="25000"/>
            <a:lumOff val="75000"/>
            <a:alpha val="90000"/>
          </a:schemeClr>
        </a:solidFill>
      </dgm:spPr>
      <dgm:t>
        <a:bodyPr/>
        <a:lstStyle/>
        <a:p>
          <a:endParaRPr lang="en-US" sz="3200" dirty="0"/>
        </a:p>
      </dgm:t>
    </dgm:pt>
    <dgm:pt modelId="{5907DDAC-502C-4EE0-993E-435ED3928A86}" type="parTrans" cxnId="{090B3103-2A1B-491D-B1DA-375057796D4B}">
      <dgm:prSet/>
      <dgm:spPr/>
      <dgm:t>
        <a:bodyPr/>
        <a:lstStyle/>
        <a:p>
          <a:endParaRPr lang="en-US"/>
        </a:p>
      </dgm:t>
    </dgm:pt>
    <dgm:pt modelId="{0783FFD5-82A7-43CE-A694-275F380A4CB7}" type="sibTrans" cxnId="{090B3103-2A1B-491D-B1DA-375057796D4B}">
      <dgm:prSet/>
      <dgm:spPr/>
      <dgm:t>
        <a:bodyPr/>
        <a:lstStyle/>
        <a:p>
          <a:endParaRPr lang="en-US"/>
        </a:p>
      </dgm:t>
    </dgm:pt>
    <dgm:pt modelId="{FD22FAA1-82DC-4654-B3F2-180803179B45}" type="pres">
      <dgm:prSet presAssocID="{26077E78-41BA-417A-BE62-32E06115453E}" presName="Name0" presStyleCnt="0">
        <dgm:presLayoutVars>
          <dgm:dir/>
          <dgm:animLvl val="lvl"/>
          <dgm:resizeHandles val="exact"/>
        </dgm:presLayoutVars>
      </dgm:prSet>
      <dgm:spPr/>
    </dgm:pt>
    <dgm:pt modelId="{32DAF9CE-D67B-4302-B50F-E90305464075}" type="pres">
      <dgm:prSet presAssocID="{82BE1DB0-5C0D-470C-892C-4DFAEAA99735}" presName="composite" presStyleCnt="0"/>
      <dgm:spPr/>
    </dgm:pt>
    <dgm:pt modelId="{4A59042C-2C1B-46AB-BD54-2F93B4D6F962}" type="pres">
      <dgm:prSet presAssocID="{82BE1DB0-5C0D-470C-892C-4DFAEAA9973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AC47B79-3D0F-4491-9443-A25968152086}" type="pres">
      <dgm:prSet presAssocID="{82BE1DB0-5C0D-470C-892C-4DFAEAA99735}" presName="desTx" presStyleLbl="alignAccFollowNode1" presStyleIdx="0" presStyleCnt="2">
        <dgm:presLayoutVars>
          <dgm:bulletEnabled val="1"/>
        </dgm:presLayoutVars>
      </dgm:prSet>
      <dgm:spPr/>
    </dgm:pt>
    <dgm:pt modelId="{EF725430-0F79-48D6-9628-0F4DCB68A667}" type="pres">
      <dgm:prSet presAssocID="{1F63EEFE-7D66-4411-96AD-E6E38415AD22}" presName="space" presStyleCnt="0"/>
      <dgm:spPr/>
    </dgm:pt>
    <dgm:pt modelId="{08AF82CF-A09F-404A-B867-2587E15B61FC}" type="pres">
      <dgm:prSet presAssocID="{B7BA4E47-114E-4D54-AA90-E32A55E44079}" presName="composite" presStyleCnt="0"/>
      <dgm:spPr/>
    </dgm:pt>
    <dgm:pt modelId="{D7F7C306-40BB-45EA-9F51-831272402A8D}" type="pres">
      <dgm:prSet presAssocID="{B7BA4E47-114E-4D54-AA90-E32A55E4407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163C51B-3E01-4136-9D41-5220615228A8}" type="pres">
      <dgm:prSet presAssocID="{B7BA4E47-114E-4D54-AA90-E32A55E4407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90B3103-2A1B-491D-B1DA-375057796D4B}" srcId="{B7BA4E47-114E-4D54-AA90-E32A55E44079}" destId="{2F2C9498-1E16-427E-B442-78EA11A2B4A7}" srcOrd="0" destOrd="0" parTransId="{5907DDAC-502C-4EE0-993E-435ED3928A86}" sibTransId="{0783FFD5-82A7-43CE-A694-275F380A4CB7}"/>
    <dgm:cxn modelId="{7170A83F-4D44-447D-B8A4-BB8B2A0F5878}" type="presOf" srcId="{7BCB502A-A8A4-4169-8AB2-E2AFC50CB4CF}" destId="{4AC47B79-3D0F-4491-9443-A25968152086}" srcOrd="0" destOrd="1" presId="urn:microsoft.com/office/officeart/2005/8/layout/hList1"/>
    <dgm:cxn modelId="{C3427965-5114-49BA-924D-AB0F18C0DEE0}" srcId="{82BE1DB0-5C0D-470C-892C-4DFAEAA99735}" destId="{29546144-5B2C-4145-BCEC-4115832ECB95}" srcOrd="0" destOrd="0" parTransId="{C83AAF3E-D538-43CF-80D5-231FCFB106FE}" sibTransId="{1408BDB6-4923-4CFF-BE2F-457F22BE0A88}"/>
    <dgm:cxn modelId="{A7CA6A53-6B59-4F36-AD52-E7AAF8542781}" type="presOf" srcId="{2F2C9498-1E16-427E-B442-78EA11A2B4A7}" destId="{1163C51B-3E01-4136-9D41-5220615228A8}" srcOrd="0" destOrd="0" presId="urn:microsoft.com/office/officeart/2005/8/layout/hList1"/>
    <dgm:cxn modelId="{CBEA4B59-787F-4B3B-B39E-6D9DE6EC2A9A}" type="presOf" srcId="{29546144-5B2C-4145-BCEC-4115832ECB95}" destId="{4AC47B79-3D0F-4491-9443-A25968152086}" srcOrd="0" destOrd="0" presId="urn:microsoft.com/office/officeart/2005/8/layout/hList1"/>
    <dgm:cxn modelId="{4323AA87-79EF-4E70-A853-889C2EB3853A}" type="presOf" srcId="{3DBF0A90-92D7-4175-8D61-C454912E6381}" destId="{1163C51B-3E01-4136-9D41-5220615228A8}" srcOrd="0" destOrd="1" presId="urn:microsoft.com/office/officeart/2005/8/layout/hList1"/>
    <dgm:cxn modelId="{C35A1B95-DF2F-44B9-97F8-12EBD8832E1A}" type="presOf" srcId="{B7BA4E47-114E-4D54-AA90-E32A55E44079}" destId="{D7F7C306-40BB-45EA-9F51-831272402A8D}" srcOrd="0" destOrd="0" presId="urn:microsoft.com/office/officeart/2005/8/layout/hList1"/>
    <dgm:cxn modelId="{CEDD7895-FCCC-47E5-8AC6-3744EDA31237}" srcId="{26077E78-41BA-417A-BE62-32E06115453E}" destId="{82BE1DB0-5C0D-470C-892C-4DFAEAA99735}" srcOrd="0" destOrd="0" parTransId="{04370876-CEC5-4377-A3A1-5437CF2DA66C}" sibTransId="{1F63EEFE-7D66-4411-96AD-E6E38415AD22}"/>
    <dgm:cxn modelId="{9FE2E6C6-3CBB-4345-8384-FC41EFDA9B58}" srcId="{B7BA4E47-114E-4D54-AA90-E32A55E44079}" destId="{3DBF0A90-92D7-4175-8D61-C454912E6381}" srcOrd="1" destOrd="0" parTransId="{6F22FD7B-ECA1-4BE8-97C4-8FE536741D17}" sibTransId="{ECDA3989-F8A3-4BD9-9DB7-2121961557DD}"/>
    <dgm:cxn modelId="{9C81B1C7-2CF9-452B-855D-C96E1FD11BBB}" type="presOf" srcId="{82BE1DB0-5C0D-470C-892C-4DFAEAA99735}" destId="{4A59042C-2C1B-46AB-BD54-2F93B4D6F962}" srcOrd="0" destOrd="0" presId="urn:microsoft.com/office/officeart/2005/8/layout/hList1"/>
    <dgm:cxn modelId="{F00C09E7-BC2A-4238-99E8-F1F676D8C9AA}" srcId="{26077E78-41BA-417A-BE62-32E06115453E}" destId="{B7BA4E47-114E-4D54-AA90-E32A55E44079}" srcOrd="1" destOrd="0" parTransId="{8AD149EE-BD4E-4FBA-98CD-95DFF2F0BB35}" sibTransId="{DC875065-DDE1-4320-9C69-1486E3B897F7}"/>
    <dgm:cxn modelId="{4FF791EF-D057-4D00-ADC5-EA493C7ADAF1}" srcId="{82BE1DB0-5C0D-470C-892C-4DFAEAA99735}" destId="{7BCB502A-A8A4-4169-8AB2-E2AFC50CB4CF}" srcOrd="1" destOrd="0" parTransId="{007A14E5-FC2E-4E35-9068-6C4F4DC2DA28}" sibTransId="{46E11143-1808-40F1-8731-DA5F75C6A1D6}"/>
    <dgm:cxn modelId="{7312E4FC-65DD-4CFD-8AC8-CF166FB4D9F4}" type="presOf" srcId="{26077E78-41BA-417A-BE62-32E06115453E}" destId="{FD22FAA1-82DC-4654-B3F2-180803179B45}" srcOrd="0" destOrd="0" presId="urn:microsoft.com/office/officeart/2005/8/layout/hList1"/>
    <dgm:cxn modelId="{CABDF36A-66D8-4699-9358-1CB1DE7BC1B8}" type="presParOf" srcId="{FD22FAA1-82DC-4654-B3F2-180803179B45}" destId="{32DAF9CE-D67B-4302-B50F-E90305464075}" srcOrd="0" destOrd="0" presId="urn:microsoft.com/office/officeart/2005/8/layout/hList1"/>
    <dgm:cxn modelId="{F60C986E-7261-4988-B892-5F9FDB280F5C}" type="presParOf" srcId="{32DAF9CE-D67B-4302-B50F-E90305464075}" destId="{4A59042C-2C1B-46AB-BD54-2F93B4D6F962}" srcOrd="0" destOrd="0" presId="urn:microsoft.com/office/officeart/2005/8/layout/hList1"/>
    <dgm:cxn modelId="{6752EAE2-6D5F-40D0-88FE-2FDF033EE82D}" type="presParOf" srcId="{32DAF9CE-D67B-4302-B50F-E90305464075}" destId="{4AC47B79-3D0F-4491-9443-A25968152086}" srcOrd="1" destOrd="0" presId="urn:microsoft.com/office/officeart/2005/8/layout/hList1"/>
    <dgm:cxn modelId="{485CBD63-D8EB-4C10-905A-164D3AC9FBB6}" type="presParOf" srcId="{FD22FAA1-82DC-4654-B3F2-180803179B45}" destId="{EF725430-0F79-48D6-9628-0F4DCB68A667}" srcOrd="1" destOrd="0" presId="urn:microsoft.com/office/officeart/2005/8/layout/hList1"/>
    <dgm:cxn modelId="{B3CFAED8-71EA-4405-86FD-E4EBD3A1C894}" type="presParOf" srcId="{FD22FAA1-82DC-4654-B3F2-180803179B45}" destId="{08AF82CF-A09F-404A-B867-2587E15B61FC}" srcOrd="2" destOrd="0" presId="urn:microsoft.com/office/officeart/2005/8/layout/hList1"/>
    <dgm:cxn modelId="{DC96ED79-FB51-4DA8-9A27-971019A28E77}" type="presParOf" srcId="{08AF82CF-A09F-404A-B867-2587E15B61FC}" destId="{D7F7C306-40BB-45EA-9F51-831272402A8D}" srcOrd="0" destOrd="0" presId="urn:microsoft.com/office/officeart/2005/8/layout/hList1"/>
    <dgm:cxn modelId="{AD146397-AEDB-46E9-A480-5DAA88508ACD}" type="presParOf" srcId="{08AF82CF-A09F-404A-B867-2587E15B61FC}" destId="{1163C51B-3E01-4136-9D41-5220615228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89747-BC5D-482B-A924-9F20BDEDA878}">
      <dsp:nvSpPr>
        <dsp:cNvPr id="0" name=""/>
        <dsp:cNvSpPr/>
      </dsp:nvSpPr>
      <dsp:spPr>
        <a:xfrm>
          <a:off x="689751" y="0"/>
          <a:ext cx="1079788" cy="1079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86117-F713-4AB3-B54A-95F320858930}">
      <dsp:nvSpPr>
        <dsp:cNvPr id="0" name=""/>
        <dsp:cNvSpPr/>
      </dsp:nvSpPr>
      <dsp:spPr>
        <a:xfrm>
          <a:off x="9279" y="1265128"/>
          <a:ext cx="3085109" cy="1851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>
              <a:solidFill>
                <a:schemeClr val="tx1">
                  <a:lumMod val="75000"/>
                </a:schemeClr>
              </a:solidFill>
            </a:rPr>
            <a:t>Volleyball game statistics are aggregated as all statistics recorded by the team each match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800" b="0" kern="1200" dirty="0">
            <a:solidFill>
              <a:schemeClr val="tx1">
                <a:lumMod val="75000"/>
              </a:schemeClr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>
              <a:solidFill>
                <a:schemeClr val="tx1">
                  <a:lumMod val="75000"/>
                </a:schemeClr>
              </a:solidFill>
            </a:rPr>
            <a:t>Opponent game statistics were recorded as well</a:t>
          </a:r>
        </a:p>
      </dsp:txBody>
      <dsp:txXfrm>
        <a:off x="9279" y="1265128"/>
        <a:ext cx="3085109" cy="1851065"/>
      </dsp:txXfrm>
    </dsp:sp>
    <dsp:sp modelId="{FA9FBC65-CA1D-489F-84F6-F2EB098A0062}">
      <dsp:nvSpPr>
        <dsp:cNvPr id="0" name=""/>
        <dsp:cNvSpPr/>
      </dsp:nvSpPr>
      <dsp:spPr>
        <a:xfrm>
          <a:off x="9279" y="3196966"/>
          <a:ext cx="3085109" cy="85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279" y="3196966"/>
        <a:ext cx="3085109" cy="850591"/>
      </dsp:txXfrm>
    </dsp:sp>
    <dsp:sp modelId="{DDB50018-22CE-4EC5-A383-615853150312}">
      <dsp:nvSpPr>
        <dsp:cNvPr id="0" name=""/>
        <dsp:cNvSpPr/>
      </dsp:nvSpPr>
      <dsp:spPr>
        <a:xfrm>
          <a:off x="4598339" y="0"/>
          <a:ext cx="1079788" cy="1079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8748A-7D91-4553-951E-03989E006945}">
      <dsp:nvSpPr>
        <dsp:cNvPr id="0" name=""/>
        <dsp:cNvSpPr/>
      </dsp:nvSpPr>
      <dsp:spPr>
        <a:xfrm>
          <a:off x="3623639" y="1277308"/>
          <a:ext cx="3085109" cy="1851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>
              <a:solidFill>
                <a:schemeClr val="tx1">
                  <a:lumMod val="75000"/>
                </a:schemeClr>
              </a:solidFill>
            </a:rPr>
            <a:t>The practice and movement data highlights the eight critical players on the team throughout all practices and game days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800" b="0" kern="1200" dirty="0">
            <a:solidFill>
              <a:schemeClr val="tx1">
                <a:lumMod val="75000"/>
              </a:schemeClr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>
              <a:solidFill>
                <a:schemeClr val="tx1">
                  <a:lumMod val="75000"/>
                </a:schemeClr>
              </a:solidFill>
            </a:rPr>
            <a:t>All data is collected in an applied setting</a:t>
          </a:r>
        </a:p>
      </dsp:txBody>
      <dsp:txXfrm>
        <a:off x="3623639" y="1277308"/>
        <a:ext cx="3085109" cy="1851065"/>
      </dsp:txXfrm>
    </dsp:sp>
    <dsp:sp modelId="{06F6FC0C-35A8-4C83-8C04-CE6E267C950E}">
      <dsp:nvSpPr>
        <dsp:cNvPr id="0" name=""/>
        <dsp:cNvSpPr/>
      </dsp:nvSpPr>
      <dsp:spPr>
        <a:xfrm>
          <a:off x="3634282" y="3196966"/>
          <a:ext cx="3085109" cy="85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3DB96-3BFF-4BC4-B08D-15C1BAF25069}">
      <dsp:nvSpPr>
        <dsp:cNvPr id="0" name=""/>
        <dsp:cNvSpPr/>
      </dsp:nvSpPr>
      <dsp:spPr>
        <a:xfrm>
          <a:off x="7827891" y="0"/>
          <a:ext cx="1079788" cy="1079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7BD1D-C06D-4A24-96E1-1692F55493EC}">
      <dsp:nvSpPr>
        <dsp:cNvPr id="0" name=""/>
        <dsp:cNvSpPr/>
      </dsp:nvSpPr>
      <dsp:spPr>
        <a:xfrm>
          <a:off x="7123572" y="1277918"/>
          <a:ext cx="3085109" cy="18510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>
              <a:solidFill>
                <a:schemeClr val="tx1">
                  <a:lumMod val="75000"/>
                </a:schemeClr>
              </a:solidFill>
            </a:rPr>
            <a:t>Practice and movement data is collected using Catapult IMUs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800" b="0" kern="1200" dirty="0">
            <a:solidFill>
              <a:schemeClr val="tx1">
                <a:lumMod val="75000"/>
              </a:schemeClr>
            </a:solidFill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0" kern="1200" dirty="0">
              <a:solidFill>
                <a:schemeClr val="tx1">
                  <a:lumMod val="75000"/>
                </a:schemeClr>
              </a:solidFill>
            </a:rPr>
            <a:t>Metrics such as training load and jump statistics are relevant</a:t>
          </a:r>
        </a:p>
      </dsp:txBody>
      <dsp:txXfrm>
        <a:off x="7123572" y="1277918"/>
        <a:ext cx="3085109" cy="1851065"/>
      </dsp:txXfrm>
    </dsp:sp>
    <dsp:sp modelId="{069841C2-3530-468E-A67A-B344B7E20594}">
      <dsp:nvSpPr>
        <dsp:cNvPr id="0" name=""/>
        <dsp:cNvSpPr/>
      </dsp:nvSpPr>
      <dsp:spPr>
        <a:xfrm>
          <a:off x="7259286" y="3196966"/>
          <a:ext cx="3085109" cy="850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9042C-2C1B-46AB-BD54-2F93B4D6F962}">
      <dsp:nvSpPr>
        <dsp:cNvPr id="0" name=""/>
        <dsp:cNvSpPr/>
      </dsp:nvSpPr>
      <dsp:spPr>
        <a:xfrm>
          <a:off x="50" y="29575"/>
          <a:ext cx="4838159" cy="1584000"/>
        </a:xfrm>
        <a:prstGeom prst="rect">
          <a:avLst/>
        </a:prstGeom>
        <a:solidFill>
          <a:srgbClr val="BE00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Data is collected in an applied setting</a:t>
          </a:r>
        </a:p>
      </dsp:txBody>
      <dsp:txXfrm>
        <a:off x="50" y="29575"/>
        <a:ext cx="4838159" cy="1584000"/>
      </dsp:txXfrm>
    </dsp:sp>
    <dsp:sp modelId="{4AC47B79-3D0F-4491-9443-A25968152086}">
      <dsp:nvSpPr>
        <dsp:cNvPr id="0" name=""/>
        <dsp:cNvSpPr/>
      </dsp:nvSpPr>
      <dsp:spPr>
        <a:xfrm>
          <a:off x="50" y="1613575"/>
          <a:ext cx="4838159" cy="2415599"/>
        </a:xfrm>
        <a:prstGeom prst="rect">
          <a:avLst/>
        </a:prstGeom>
        <a:solidFill>
          <a:schemeClr val="bg2">
            <a:lumMod val="25000"/>
            <a:lumOff val="75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Lots of confounding variables that cannot be accounted for</a:t>
          </a:r>
        </a:p>
      </dsp:txBody>
      <dsp:txXfrm>
        <a:off x="50" y="1613575"/>
        <a:ext cx="4838159" cy="2415599"/>
      </dsp:txXfrm>
    </dsp:sp>
    <dsp:sp modelId="{D7F7C306-40BB-45EA-9F51-831272402A8D}">
      <dsp:nvSpPr>
        <dsp:cNvPr id="0" name=""/>
        <dsp:cNvSpPr/>
      </dsp:nvSpPr>
      <dsp:spPr>
        <a:xfrm>
          <a:off x="5515552" y="29575"/>
          <a:ext cx="4838159" cy="1584000"/>
        </a:xfrm>
        <a:prstGeom prst="rect">
          <a:avLst/>
        </a:prstGeom>
        <a:solidFill>
          <a:srgbClr val="BE0000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146304" rIns="256032" bIns="146304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Small dataset size</a:t>
          </a:r>
        </a:p>
      </dsp:txBody>
      <dsp:txXfrm>
        <a:off x="5515552" y="29575"/>
        <a:ext cx="4838159" cy="1584000"/>
      </dsp:txXfrm>
    </dsp:sp>
    <dsp:sp modelId="{1163C51B-3E01-4136-9D41-5220615228A8}">
      <dsp:nvSpPr>
        <dsp:cNvPr id="0" name=""/>
        <dsp:cNvSpPr/>
      </dsp:nvSpPr>
      <dsp:spPr>
        <a:xfrm>
          <a:off x="5515552" y="1613575"/>
          <a:ext cx="4838159" cy="2415599"/>
        </a:xfrm>
        <a:prstGeom prst="rect">
          <a:avLst/>
        </a:prstGeom>
        <a:solidFill>
          <a:schemeClr val="bg2">
            <a:lumMod val="25000"/>
            <a:lumOff val="75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Analysis would be more concrete if multiple seasons were compared</a:t>
          </a:r>
        </a:p>
      </dsp:txBody>
      <dsp:txXfrm>
        <a:off x="5515552" y="1613575"/>
        <a:ext cx="4838159" cy="2415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287C-E68C-4DD9-96D7-D65A79E895E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DD3F5-24F9-4142-9DEB-2C1BA3282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5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know why decline from last season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42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wins at -2 differential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4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Transition to predicting kill 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kill % is so valuable, predicting that instead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Inertial Measurement Units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Results were poor with Normal Distribution Prior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Linear regression was positive, stan was reporting negative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8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and </a:t>
            </a:r>
            <a:r>
              <a:rPr lang="en-US" dirty="0" err="1"/>
              <a:t>sd</a:t>
            </a:r>
            <a:r>
              <a:rPr lang="en-US" dirty="0"/>
              <a:t> have normal distributions</a:t>
            </a:r>
          </a:p>
          <a:p>
            <a:r>
              <a:rPr lang="en-US" dirty="0"/>
              <a:t>Reinforcement for choosing normal prior even </a:t>
            </a:r>
            <a:r>
              <a:rPr lang="en-US" dirty="0" err="1"/>
              <a:t>tho</a:t>
            </a:r>
            <a:r>
              <a:rPr lang="en-US" dirty="0"/>
              <a:t> it did not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8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nu = robust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4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Range</a:t>
            </a:r>
          </a:p>
          <a:p>
            <a:endParaRPr lang="en-US" dirty="0"/>
          </a:p>
          <a:p>
            <a:r>
              <a:rPr lang="en-US" dirty="0"/>
              <a:t>Uniqueness of Sports</a:t>
            </a:r>
          </a:p>
          <a:p>
            <a:r>
              <a:rPr lang="en-US" dirty="0"/>
              <a:t>Jump and playing better than ever and other team could still outperform</a:t>
            </a:r>
          </a:p>
          <a:p>
            <a:endParaRPr lang="en-US" dirty="0"/>
          </a:p>
          <a:p>
            <a:r>
              <a:rPr lang="en-US" dirty="0"/>
              <a:t>Applied Setting and Bayesian Framework</a:t>
            </a:r>
          </a:p>
          <a:p>
            <a:endParaRPr lang="en-US" dirty="0"/>
          </a:p>
          <a:p>
            <a:r>
              <a:rPr lang="en-US" dirty="0"/>
              <a:t>While kill diff helps account for many things, some downfalls</a:t>
            </a:r>
          </a:p>
          <a:p>
            <a:r>
              <a:rPr lang="en-US" dirty="0"/>
              <a:t>Opponent could get high kill % no matter what you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3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Results were poor with Normal Distribution Prior</a:t>
            </a:r>
          </a:p>
          <a:p>
            <a:r>
              <a:rPr lang="en-US" dirty="0"/>
              <a:t>Linear regression was positive, stan was reporting negative</a:t>
            </a:r>
          </a:p>
          <a:p>
            <a:endParaRPr lang="en-US" dirty="0"/>
          </a:p>
          <a:p>
            <a:r>
              <a:rPr lang="en-US" dirty="0"/>
              <a:t>Player Load = Effort exerted</a:t>
            </a:r>
          </a:p>
          <a:p>
            <a:r>
              <a:rPr lang="en-US" dirty="0"/>
              <a:t>Calculated using accelerations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58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45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Range</a:t>
            </a:r>
          </a:p>
          <a:p>
            <a:endParaRPr lang="en-US" dirty="0"/>
          </a:p>
          <a:p>
            <a:r>
              <a:rPr lang="en-US" dirty="0"/>
              <a:t>Uniqueness of Sports</a:t>
            </a:r>
          </a:p>
          <a:p>
            <a:r>
              <a:rPr lang="en-US" dirty="0"/>
              <a:t>Jump and playing better than ever and other team could still outperform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Players wear catapult vests in practices and games</a:t>
            </a:r>
          </a:p>
          <a:p>
            <a:r>
              <a:rPr lang="en-US" dirty="0"/>
              <a:t>IMU – Inertial Measurement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3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Players wear catapult vests in practices and games</a:t>
            </a:r>
          </a:p>
          <a:p>
            <a:r>
              <a:rPr lang="en-US" dirty="0"/>
              <a:t>IMU – Inertial Measurement Unit</a:t>
            </a:r>
          </a:p>
          <a:p>
            <a:endParaRPr lang="en-US" dirty="0"/>
          </a:p>
          <a:p>
            <a:r>
              <a:rPr lang="en-US" dirty="0"/>
              <a:t>Setters do not need high jumps</a:t>
            </a:r>
          </a:p>
          <a:p>
            <a:r>
              <a:rPr lang="en-US" dirty="0"/>
              <a:t>Liberos &amp; Defensive jumps are not important</a:t>
            </a:r>
          </a:p>
          <a:p>
            <a:endParaRPr lang="en-US" dirty="0"/>
          </a:p>
          <a:p>
            <a:r>
              <a:rPr lang="en-US" dirty="0"/>
              <a:t>Player load per minis calculated using accelerations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Dig: Defensive player blocks and attack</a:t>
            </a:r>
          </a:p>
          <a:p>
            <a:r>
              <a:rPr lang="en-US" dirty="0"/>
              <a:t>Att. Error: Misses attack by hitting out of bounds/net</a:t>
            </a:r>
          </a:p>
          <a:p>
            <a:r>
              <a:rPr lang="en-US" dirty="0"/>
              <a:t>Serve Error: Misses serve net or out of bounds</a:t>
            </a:r>
          </a:p>
          <a:p>
            <a:r>
              <a:rPr lang="en-US" dirty="0"/>
              <a:t>Ace: Serve leads to a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Truncated normal = normal. (Converged to each other)</a:t>
            </a:r>
          </a:p>
          <a:p>
            <a:endParaRPr lang="en-US" dirty="0"/>
          </a:p>
          <a:p>
            <a:r>
              <a:rPr lang="en-US" dirty="0"/>
              <a:t>Uninformative priors for catapult data</a:t>
            </a:r>
          </a:p>
          <a:p>
            <a:endParaRPr lang="en-US" dirty="0"/>
          </a:p>
          <a:p>
            <a:r>
              <a:rPr lang="en-US" dirty="0"/>
              <a:t>Exponential results were bad</a:t>
            </a:r>
          </a:p>
          <a:p>
            <a:endParaRPr lang="en-US" dirty="0"/>
          </a:p>
          <a:p>
            <a:r>
              <a:rPr lang="en-US" dirty="0"/>
              <a:t>Ace % with a uniform prior is completely unrealistic</a:t>
            </a:r>
          </a:p>
          <a:p>
            <a:r>
              <a:rPr lang="en-US" dirty="0"/>
              <a:t>100% of all serves are aces = 0%?</a:t>
            </a:r>
          </a:p>
          <a:p>
            <a:r>
              <a:rPr lang="en-US" dirty="0"/>
              <a:t>Not a good specification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Ace % could be negative because of a lack of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 distribution follows normal distribution somewhat</a:t>
            </a:r>
          </a:p>
          <a:p>
            <a:endParaRPr lang="en-US" dirty="0"/>
          </a:p>
          <a:p>
            <a:r>
              <a:rPr lang="en-US" dirty="0"/>
              <a:t>Weight on 1s and 0s grabs max/min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8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shown kill % being the most important…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Prior centered at 0 because of differential</a:t>
            </a:r>
          </a:p>
          <a:p>
            <a:br>
              <a:rPr lang="en-US" dirty="0"/>
            </a:br>
            <a:r>
              <a:rPr lang="en-US" dirty="0"/>
              <a:t>Similar Regression</a:t>
            </a:r>
          </a:p>
          <a:p>
            <a:endParaRPr lang="en-US" dirty="0"/>
          </a:p>
          <a:p>
            <a:r>
              <a:rPr lang="en-US" dirty="0"/>
              <a:t>Isolation of impact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5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ADD3F5-24F9-4142-9DEB-2C1BA32824B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1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9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9832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62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69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4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94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2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4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53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3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3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3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9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69BE7C-0FA0-41FA-AC40-86050CF49B27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1161830-0D54-4A15-9405-B49C31EA20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red logo on a black background&#10;&#10;Description automatically generated">
            <a:extLst>
              <a:ext uri="{FF2B5EF4-FFF2-40B4-BE49-F238E27FC236}">
                <a16:creationId xmlns:a16="http://schemas.microsoft.com/office/drawing/2014/main" id="{BBCCA8B8-A3D7-6254-5D06-24B56264532A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39" y="5724939"/>
            <a:ext cx="1133061" cy="1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2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ritingcenter.utah.edu/" TargetMode="External"/><Relationship Id="rId3" Type="http://schemas.openxmlformats.org/officeDocument/2006/relationships/hyperlink" Target="https://mc-stan.org/docs/stan-users-guide/regression.html#logistic-probit-regression.section" TargetMode="External"/><Relationship Id="rId7" Type="http://schemas.openxmlformats.org/officeDocument/2006/relationships/hyperlink" Target="https://www.grammarly.com/" TargetMode="External"/><Relationship Id="rId2" Type="http://schemas.openxmlformats.org/officeDocument/2006/relationships/hyperlink" Target="https://www.ncaa.com/stats/volleyball-women/d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7052708/#:~:text=Catapult%20Sports%20proposed%20that%20PL,et%20al.%2C%202011" TargetMode="External"/><Relationship Id="rId5" Type="http://schemas.openxmlformats.org/officeDocument/2006/relationships/hyperlink" Target="https://chat.openai.com/?model=text-davinci-002-render-sha" TargetMode="External"/><Relationship Id="rId4" Type="http://schemas.openxmlformats.org/officeDocument/2006/relationships/hyperlink" Target="https://playertekplus.catapultsports.com/" TargetMode="External"/><Relationship Id="rId9" Type="http://schemas.openxmlformats.org/officeDocument/2006/relationships/hyperlink" Target="https://mc-stan.or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33633-9DA9-1E0C-3187-3D358DE36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2" y="1427660"/>
            <a:ext cx="5441285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Importance of Statistics in Volleyball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F9D26-C52F-9A41-5A16-EC54943EC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4039319"/>
            <a:ext cx="5441286" cy="1675335"/>
          </a:xfrm>
        </p:spPr>
        <p:txBody>
          <a:bodyPr>
            <a:normAutofit/>
          </a:bodyPr>
          <a:lstStyle/>
          <a:p>
            <a:r>
              <a:rPr lang="en-US" dirty="0"/>
              <a:t>Parker Booth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Graphic 6" descr="Volleyball">
            <a:extLst>
              <a:ext uri="{FF2B5EF4-FFF2-40B4-BE49-F238E27FC236}">
                <a16:creationId xmlns:a16="http://schemas.microsoft.com/office/drawing/2014/main" id="{43D230B3-990F-ECF2-0383-28D07B3E59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0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2EEB-B243-8AFF-3CAA-F350CF8E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2: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D526-8B2D-C9F7-D438-A273C75B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en-US" dirty="0"/>
              <a:t>Logistic Model of Kill % Differential on a Dichotomous Win Variable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Win Dummy ~ Bernoulli Logit(Kill_Diff)</a:t>
            </a:r>
          </a:p>
          <a:p>
            <a:pPr lvl="1"/>
            <a:r>
              <a:rPr lang="en-US" dirty="0"/>
              <a:t>Observations = 31; Iterations = 10,000; Chains = 3; </a:t>
            </a:r>
          </a:p>
          <a:p>
            <a:pPr lvl="1"/>
            <a:r>
              <a:rPr lang="en-US" dirty="0"/>
              <a:t>Priors: Kill Diff. ~ N(0,5);</a:t>
            </a:r>
          </a:p>
          <a:p>
            <a:pPr lvl="1"/>
            <a:endParaRPr lang="en-US" dirty="0"/>
          </a:p>
          <a:p>
            <a:r>
              <a:rPr lang="en-US" dirty="0"/>
              <a:t>Isolates the impact of kill percentage on winning</a:t>
            </a:r>
          </a:p>
          <a:p>
            <a:r>
              <a:rPr lang="en-US" dirty="0"/>
              <a:t>Kill differential considers both offensive and defensive aspects of the game</a:t>
            </a:r>
          </a:p>
          <a:p>
            <a:pPr lvl="1"/>
            <a:r>
              <a:rPr lang="en-US" dirty="0"/>
              <a:t>Is the team attacking efficiently and defending opposing attacks efficiently?</a:t>
            </a:r>
          </a:p>
          <a:p>
            <a:pPr lvl="1"/>
            <a:r>
              <a:rPr lang="en-US" dirty="0"/>
              <a:t>More telling metric than Kill %</a:t>
            </a:r>
          </a:p>
          <a:p>
            <a:pPr marL="36900" indent="0">
              <a:buNone/>
            </a:pPr>
            <a:endParaRPr lang="en-US" b="1" dirty="0"/>
          </a:p>
          <a:p>
            <a:pPr marL="369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183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5A93DF-617F-8961-3C60-60A5A063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Stan Output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3557FD1-9F2C-228E-DD4A-059253AE4365}"/>
              </a:ext>
            </a:extLst>
          </p:cNvPr>
          <p:cNvSpPr txBox="1">
            <a:spLocks/>
          </p:cNvSpPr>
          <p:nvPr/>
        </p:nvSpPr>
        <p:spPr>
          <a:xfrm>
            <a:off x="457201" y="3836705"/>
            <a:ext cx="10885250" cy="27294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62A065E-7C29-B473-A671-CA23F15EF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18604"/>
              </p:ext>
            </p:extLst>
          </p:nvPr>
        </p:nvGraphicFramePr>
        <p:xfrm>
          <a:off x="988773" y="1867517"/>
          <a:ext cx="10353678" cy="168308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837017">
                  <a:extLst>
                    <a:ext uri="{9D8B030D-6E8A-4147-A177-3AD203B41FA5}">
                      <a16:colId xmlns:a16="http://schemas.microsoft.com/office/drawing/2014/main" val="1311619332"/>
                    </a:ext>
                  </a:extLst>
                </a:gridCol>
                <a:gridCol w="1260126">
                  <a:extLst>
                    <a:ext uri="{9D8B030D-6E8A-4147-A177-3AD203B41FA5}">
                      <a16:colId xmlns:a16="http://schemas.microsoft.com/office/drawing/2014/main" val="3326119404"/>
                    </a:ext>
                  </a:extLst>
                </a:gridCol>
                <a:gridCol w="1658991">
                  <a:extLst>
                    <a:ext uri="{9D8B030D-6E8A-4147-A177-3AD203B41FA5}">
                      <a16:colId xmlns:a16="http://schemas.microsoft.com/office/drawing/2014/main" val="1945756027"/>
                    </a:ext>
                  </a:extLst>
                </a:gridCol>
                <a:gridCol w="1005482">
                  <a:extLst>
                    <a:ext uri="{9D8B030D-6E8A-4147-A177-3AD203B41FA5}">
                      <a16:colId xmlns:a16="http://schemas.microsoft.com/office/drawing/2014/main" val="1662409286"/>
                    </a:ext>
                  </a:extLst>
                </a:gridCol>
                <a:gridCol w="1084355">
                  <a:extLst>
                    <a:ext uri="{9D8B030D-6E8A-4147-A177-3AD203B41FA5}">
                      <a16:colId xmlns:a16="http://schemas.microsoft.com/office/drawing/2014/main" val="974726236"/>
                    </a:ext>
                  </a:extLst>
                </a:gridCol>
                <a:gridCol w="1325476">
                  <a:extLst>
                    <a:ext uri="{9D8B030D-6E8A-4147-A177-3AD203B41FA5}">
                      <a16:colId xmlns:a16="http://schemas.microsoft.com/office/drawing/2014/main" val="1473684007"/>
                    </a:ext>
                  </a:extLst>
                </a:gridCol>
                <a:gridCol w="1115904">
                  <a:extLst>
                    <a:ext uri="{9D8B030D-6E8A-4147-A177-3AD203B41FA5}">
                      <a16:colId xmlns:a16="http://schemas.microsoft.com/office/drawing/2014/main" val="1845263941"/>
                    </a:ext>
                  </a:extLst>
                </a:gridCol>
                <a:gridCol w="1066327">
                  <a:extLst>
                    <a:ext uri="{9D8B030D-6E8A-4147-A177-3AD203B41FA5}">
                      <a16:colId xmlns:a16="http://schemas.microsoft.com/office/drawing/2014/main" val="1433532457"/>
                    </a:ext>
                  </a:extLst>
                </a:gridCol>
              </a:tblGrid>
              <a:tr h="61871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 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se_mean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 sd 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  <a:endParaRPr lang="en-US" sz="23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97.5% 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n_eff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Rhat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502989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-0.84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0.57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-2.03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0.21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18392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011439"/>
                  </a:ext>
                </a:extLst>
              </a:tr>
              <a:tr h="5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Kill Differential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0.38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0.16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0.70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15966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0860" marR="157003" marT="25960" marB="194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464953"/>
                  </a:ext>
                </a:extLst>
              </a:tr>
            </a:tbl>
          </a:graphicData>
        </a:graphic>
      </p:graphicFrame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1A92F9E-32A4-D9E6-ED7C-5093BAF90023}"/>
              </a:ext>
            </a:extLst>
          </p:cNvPr>
          <p:cNvSpPr txBox="1">
            <a:spLocks/>
          </p:cNvSpPr>
          <p:nvPr/>
        </p:nvSpPr>
        <p:spPr>
          <a:xfrm>
            <a:off x="988773" y="3823250"/>
            <a:ext cx="10353678" cy="27294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/>
              <a:t>Same positive relationship exists between kill differential and winning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95% interval is fully positive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 err="1"/>
              <a:t>Rhats</a:t>
            </a:r>
            <a:r>
              <a:rPr lang="en-US" dirty="0"/>
              <a:t> equal to 1 for both parameters</a:t>
            </a:r>
          </a:p>
          <a:p>
            <a:pPr>
              <a:buClr>
                <a:schemeClr val="tx1"/>
              </a:buClr>
            </a:pPr>
            <a:r>
              <a:rPr lang="en-US" dirty="0" err="1"/>
              <a:t>n_eff</a:t>
            </a:r>
            <a:r>
              <a:rPr lang="en-US" dirty="0"/>
              <a:t> is high for both parameters</a:t>
            </a:r>
          </a:p>
          <a:p>
            <a:pPr marL="36900" indent="0">
              <a:buClr>
                <a:schemeClr val="tx1"/>
              </a:buClr>
              <a:buNone/>
            </a:pPr>
            <a:endParaRPr lang="en-US" dirty="0"/>
          </a:p>
          <a:p>
            <a:pPr marL="450000" lvl="1" indent="0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598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1B1-259F-3C06-9F43-1AC6ABAE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64" y="684245"/>
            <a:ext cx="6143177" cy="1348986"/>
          </a:xfrm>
        </p:spPr>
        <p:txBody>
          <a:bodyPr>
            <a:normAutofit/>
          </a:bodyPr>
          <a:lstStyle/>
          <a:p>
            <a:r>
              <a:rPr lang="en-US" dirty="0"/>
              <a:t>Posterior Predictive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7D7F-9522-6E32-ADE8-F7FD6F42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98" y="2071177"/>
            <a:ext cx="6485809" cy="38537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Generative data follows the distribution of the volleyball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Again, puts all weight on ones and zeros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Mean and standard deviation recovered well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Max and Min also recovered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Confirmed by generative data weighting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Mean distributed somewhat normally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5134" name="Picture 5133">
            <a:extLst>
              <a:ext uri="{FF2B5EF4-FFF2-40B4-BE49-F238E27FC236}">
                <a16:creationId xmlns:a16="http://schemas.microsoft.com/office/drawing/2014/main" id="{FA5B6B2C-C44F-441A-B6EE-80D965AC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0EAD4726-4343-49C7-94B5-CEA4A3C01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69442666-64E1-35D4-9F23-BE32F6937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88" y="4739951"/>
            <a:ext cx="2135780" cy="203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6C323A6B-E2FE-EE1A-D0C1-C3EB369D0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588" y="0"/>
            <a:ext cx="34385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24B7DA7F-3C28-57A4-D0B6-FA7B9BF9A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734" y="3067050"/>
            <a:ext cx="2243402" cy="21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red logo on a black background&#10;&#10;Description automatically generated">
            <a:extLst>
              <a:ext uri="{FF2B5EF4-FFF2-40B4-BE49-F238E27FC236}">
                <a16:creationId xmlns:a16="http://schemas.microsoft.com/office/drawing/2014/main" id="{571A4F04-9BD7-A86D-780D-D3F26E446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39" y="5724939"/>
            <a:ext cx="1133061" cy="1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9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1B1-259F-3C06-9F43-1AC6ABAE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879" y="609600"/>
            <a:ext cx="6344969" cy="1373310"/>
          </a:xfrm>
        </p:spPr>
        <p:txBody>
          <a:bodyPr>
            <a:normAutofit/>
          </a:bodyPr>
          <a:lstStyle/>
          <a:p>
            <a:r>
              <a:rPr lang="en-US" dirty="0"/>
              <a:t>Model Checks</a:t>
            </a:r>
          </a:p>
        </p:txBody>
      </p:sp>
      <p:sp>
        <p:nvSpPr>
          <p:cNvPr id="14351" name="Rectangle 14350">
            <a:extLst>
              <a:ext uri="{FF2B5EF4-FFF2-40B4-BE49-F238E27FC236}">
                <a16:creationId xmlns:a16="http://schemas.microsoft.com/office/drawing/2014/main" id="{604CD510-02D6-4E6B-8CC5-E085B5EB2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4847" y="651436"/>
            <a:ext cx="4225365" cy="509540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1CB1E1F6-BDF7-4C3A-853A-7A339611E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2" b="8"/>
          <a:stretch/>
        </p:blipFill>
        <p:spPr bwMode="auto">
          <a:xfrm>
            <a:off x="7586660" y="3778683"/>
            <a:ext cx="1847448" cy="181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541147B6-25D9-D7A3-4E77-5B93AAE33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9" b="8"/>
          <a:stretch/>
        </p:blipFill>
        <p:spPr bwMode="auto">
          <a:xfrm>
            <a:off x="7887266" y="724857"/>
            <a:ext cx="3093684" cy="29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E8901A87-590C-6DAB-5C09-5B7818350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551" y="3778683"/>
            <a:ext cx="1965218" cy="186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843894-83CB-F188-BD3F-A9F364CA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788" y="2077729"/>
            <a:ext cx="6550089" cy="3716215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Autocorrelation dies out after approx. 5 periods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Trace plots show convergence and efficient sampling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Negative values are not sampled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Coefficient on Kill % ranges from around 0.1 to 0.7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99% interval plotted; 95% interval highlighted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Once again purely positive</a:t>
            </a:r>
          </a:p>
        </p:txBody>
      </p:sp>
    </p:spTree>
    <p:extLst>
      <p:ext uri="{BB962C8B-B14F-4D97-AF65-F5344CB8AC3E}">
        <p14:creationId xmlns:p14="http://schemas.microsoft.com/office/powerpoint/2010/main" val="3217694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1536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9DB55-1045-81BE-E563-C07FDBDE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347" y="417976"/>
            <a:ext cx="3794392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Logistic Sigmoid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12FF-D3FC-0269-52F5-EA8B112D4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33" y="1732448"/>
            <a:ext cx="4730620" cy="4622169"/>
          </a:xfrm>
        </p:spPr>
        <p:txBody>
          <a:bodyPr anchor="t">
            <a:norm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Plotting the stan output gives a logistic curve over the wins and losses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Wins = 1; Losses = 0</a:t>
            </a:r>
          </a:p>
          <a:p>
            <a:pPr lvl="1">
              <a:buClr>
                <a:schemeClr val="bg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Kill diff. of 0 ≈ 40% chance to win</a:t>
            </a:r>
          </a:p>
          <a:p>
            <a:pPr>
              <a:buClr>
                <a:schemeClr val="bg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Changes in win likelihood happen between -10 and 10</a:t>
            </a:r>
          </a:p>
          <a:p>
            <a:pPr>
              <a:buClr>
                <a:schemeClr val="bg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Lowest win was a kill diff. of ≈ -2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Only wins with negative diff.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D35D1B0-34D9-D598-55A5-B7425E20D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49761" y="771202"/>
            <a:ext cx="5809178" cy="55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red logo on a black background&#10;&#10;Description automatically generated">
            <a:extLst>
              <a:ext uri="{FF2B5EF4-FFF2-40B4-BE49-F238E27FC236}">
                <a16:creationId xmlns:a16="http://schemas.microsoft.com/office/drawing/2014/main" id="{C0699A5E-30DA-8394-7F10-DED2158EE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39" y="5724939"/>
            <a:ext cx="1133061" cy="1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81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2EEB-B243-8AFF-3CAA-F350CF8E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3: Robust Normal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D526-8B2D-C9F7-D438-A273C75B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05673"/>
          </a:xfrm>
        </p:spPr>
        <p:txBody>
          <a:bodyPr>
            <a:normAutofit/>
          </a:bodyPr>
          <a:lstStyle/>
          <a:p>
            <a:r>
              <a:rPr lang="en-US" dirty="0"/>
              <a:t>Robust Linear Model of Good Game Jumps on Kill % Differential</a:t>
            </a:r>
          </a:p>
          <a:p>
            <a:endParaRPr lang="en-US" dirty="0"/>
          </a:p>
          <a:p>
            <a:r>
              <a:rPr lang="en-US" dirty="0"/>
              <a:t>Kill Differential ~ </a:t>
            </a:r>
            <a:r>
              <a:rPr lang="en-US" dirty="0" err="1"/>
              <a:t>student_t</a:t>
            </a:r>
            <a:r>
              <a:rPr lang="en-US" dirty="0"/>
              <a:t>(nu, X * beta, sigma)</a:t>
            </a:r>
          </a:p>
          <a:p>
            <a:pPr lvl="1"/>
            <a:r>
              <a:rPr lang="en-US" dirty="0"/>
              <a:t>Observations = 29; Iterations = 10,000; Chains = 3; </a:t>
            </a:r>
          </a:p>
          <a:p>
            <a:pPr lvl="1"/>
            <a:r>
              <a:rPr lang="en-US" dirty="0"/>
              <a:t>Priors: nu ~ Gamma(2,.1)</a:t>
            </a:r>
          </a:p>
          <a:p>
            <a:pPr lvl="1"/>
            <a:endParaRPr lang="en-US" dirty="0"/>
          </a:p>
          <a:p>
            <a:r>
              <a:rPr lang="en-US" dirty="0"/>
              <a:t>Ignorance prior used for beta</a:t>
            </a:r>
          </a:p>
          <a:p>
            <a:r>
              <a:rPr lang="en-US" dirty="0"/>
              <a:t>Jumps collected by Catapult IMUs within games</a:t>
            </a:r>
          </a:p>
          <a:p>
            <a:pPr lvl="1"/>
            <a:r>
              <a:rPr lang="en-US" dirty="0"/>
              <a:t>High Jumps for most positions; Medium for Setters; Liberos &amp; Defensive Specialists excluded</a:t>
            </a:r>
          </a:p>
          <a:p>
            <a:r>
              <a:rPr lang="en-US" dirty="0"/>
              <a:t>Two games did not have catapult data (observations: 31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29)</a:t>
            </a:r>
          </a:p>
          <a:p>
            <a:endParaRPr lang="en-US" dirty="0"/>
          </a:p>
          <a:p>
            <a:pPr marL="4500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9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5A93DF-617F-8961-3C60-60A5A063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94" y="706480"/>
            <a:ext cx="3322304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Stan Output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1A92F9E-32A4-D9E6-ED7C-5093BAF90023}"/>
              </a:ext>
            </a:extLst>
          </p:cNvPr>
          <p:cNvSpPr txBox="1">
            <a:spLocks/>
          </p:cNvSpPr>
          <p:nvPr/>
        </p:nvSpPr>
        <p:spPr>
          <a:xfrm>
            <a:off x="446915" y="1968759"/>
            <a:ext cx="4209062" cy="42457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Good Jumps has an almost fully positive relationship with Kill diff</a:t>
            </a:r>
            <a:r>
              <a:rPr lang="en-US" sz="1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.</a:t>
            </a:r>
          </a:p>
          <a:p>
            <a:pPr lvl="1"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95% interval crosses 0</a:t>
            </a:r>
          </a:p>
          <a:p>
            <a:pPr>
              <a:buClr>
                <a:schemeClr val="bg1"/>
              </a:buClr>
            </a:pPr>
            <a:endParaRPr lang="en-US" sz="1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Rhats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equal to 1 for all parameters</a:t>
            </a:r>
          </a:p>
          <a:p>
            <a:pPr>
              <a:buClr>
                <a:schemeClr val="bg1"/>
              </a:buClr>
            </a:pPr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n_eff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is high for all parameters</a:t>
            </a: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chemeClr val="bg1"/>
              </a:buClr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 has a high point-estimate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3557FD1-9F2C-228E-DD4A-059253AE4365}"/>
              </a:ext>
            </a:extLst>
          </p:cNvPr>
          <p:cNvSpPr txBox="1">
            <a:spLocks/>
          </p:cNvSpPr>
          <p:nvPr/>
        </p:nvSpPr>
        <p:spPr>
          <a:xfrm>
            <a:off x="457201" y="3836705"/>
            <a:ext cx="10885250" cy="27294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EFE3CF4-C192-BCCD-0F03-DF8078429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720660"/>
              </p:ext>
            </p:extLst>
          </p:nvPr>
        </p:nvGraphicFramePr>
        <p:xfrm>
          <a:off x="5102890" y="2547591"/>
          <a:ext cx="6642196" cy="213561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</a:tblPr>
              <a:tblGrid>
                <a:gridCol w="1079308">
                  <a:extLst>
                    <a:ext uri="{9D8B030D-6E8A-4147-A177-3AD203B41FA5}">
                      <a16:colId xmlns:a16="http://schemas.microsoft.com/office/drawing/2014/main" val="1931649606"/>
                    </a:ext>
                  </a:extLst>
                </a:gridCol>
                <a:gridCol w="831902">
                  <a:extLst>
                    <a:ext uri="{9D8B030D-6E8A-4147-A177-3AD203B41FA5}">
                      <a16:colId xmlns:a16="http://schemas.microsoft.com/office/drawing/2014/main" val="2798602125"/>
                    </a:ext>
                  </a:extLst>
                </a:gridCol>
                <a:gridCol w="988158">
                  <a:extLst>
                    <a:ext uri="{9D8B030D-6E8A-4147-A177-3AD203B41FA5}">
                      <a16:colId xmlns:a16="http://schemas.microsoft.com/office/drawing/2014/main" val="804745629"/>
                    </a:ext>
                  </a:extLst>
                </a:gridCol>
                <a:gridCol w="721221">
                  <a:extLst>
                    <a:ext uri="{9D8B030D-6E8A-4147-A177-3AD203B41FA5}">
                      <a16:colId xmlns:a16="http://schemas.microsoft.com/office/drawing/2014/main" val="1282625814"/>
                    </a:ext>
                  </a:extLst>
                </a:gridCol>
                <a:gridCol w="776561">
                  <a:extLst>
                    <a:ext uri="{9D8B030D-6E8A-4147-A177-3AD203B41FA5}">
                      <a16:colId xmlns:a16="http://schemas.microsoft.com/office/drawing/2014/main" val="1703309341"/>
                    </a:ext>
                  </a:extLst>
                </a:gridCol>
                <a:gridCol w="821051">
                  <a:extLst>
                    <a:ext uri="{9D8B030D-6E8A-4147-A177-3AD203B41FA5}">
                      <a16:colId xmlns:a16="http://schemas.microsoft.com/office/drawing/2014/main" val="3745139983"/>
                    </a:ext>
                  </a:extLst>
                </a:gridCol>
                <a:gridCol w="767881">
                  <a:extLst>
                    <a:ext uri="{9D8B030D-6E8A-4147-A177-3AD203B41FA5}">
                      <a16:colId xmlns:a16="http://schemas.microsoft.com/office/drawing/2014/main" val="2004090244"/>
                    </a:ext>
                  </a:extLst>
                </a:gridCol>
                <a:gridCol w="656114">
                  <a:extLst>
                    <a:ext uri="{9D8B030D-6E8A-4147-A177-3AD203B41FA5}">
                      <a16:colId xmlns:a16="http://schemas.microsoft.com/office/drawing/2014/main" val="628887593"/>
                    </a:ext>
                  </a:extLst>
                </a:gridCol>
              </a:tblGrid>
              <a:tr h="38753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6997" marR="107260" marT="82306" marB="82306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 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6997" marR="107260" marT="82306" marB="823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se_mean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6997" marR="107260" marT="82306" marB="823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 </a:t>
                      </a:r>
                      <a:r>
                        <a:rPr lang="en-US" sz="1300" b="0" i="0" u="none" strike="noStrike" cap="none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sd</a:t>
                      </a:r>
                      <a:r>
                        <a:rPr lang="en-US" sz="13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6997" marR="107260" marT="82306" marB="823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6997" marR="107260" marT="82306" marB="823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97.5% 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6997" marR="107260" marT="82306" marB="823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n_eff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6997" marR="107260" marT="82306" marB="823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Rhat</a:t>
                      </a:r>
                      <a:endParaRPr lang="en-US" sz="13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06997" marR="107260" marT="82306" marB="8230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888310"/>
                  </a:ext>
                </a:extLst>
              </a:tr>
              <a:tr h="3875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-43.34`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23.83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-89.96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4.08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8763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446282"/>
                  </a:ext>
                </a:extLst>
              </a:tr>
              <a:tr h="5854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Good Jumps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0.62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-0.06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1.31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8765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345577"/>
                  </a:ext>
                </a:extLst>
              </a:tr>
              <a:tr h="3875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Sigma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8.66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1.38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6.34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11.74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12087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378366"/>
                  </a:ext>
                </a:extLst>
              </a:tr>
              <a:tr h="38753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22.16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14.04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4.43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57.05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15823</a:t>
                      </a:r>
                      <a:endParaRPr lang="en-US" sz="13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3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06997" marR="107260" marT="82306" marB="82306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614067"/>
                  </a:ext>
                </a:extLst>
              </a:tr>
            </a:tbl>
          </a:graphicData>
        </a:graphic>
      </p:graphicFrame>
      <p:pic>
        <p:nvPicPr>
          <p:cNvPr id="2" name="Picture 1" descr="A red logo on a black background&#10;&#10;Description automatically generated">
            <a:extLst>
              <a:ext uri="{FF2B5EF4-FFF2-40B4-BE49-F238E27FC236}">
                <a16:creationId xmlns:a16="http://schemas.microsoft.com/office/drawing/2014/main" id="{7C4248A1-2260-2418-AD97-5C310973A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39" y="5724939"/>
            <a:ext cx="1133061" cy="1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23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1B1-259F-3C06-9F43-1AC6ABAE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28" y="729354"/>
            <a:ext cx="6083049" cy="1348986"/>
          </a:xfrm>
        </p:spPr>
        <p:txBody>
          <a:bodyPr>
            <a:normAutofit/>
          </a:bodyPr>
          <a:lstStyle/>
          <a:p>
            <a:r>
              <a:rPr lang="en-US" dirty="0"/>
              <a:t>Posterior Predictive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7D7F-9522-6E32-ADE8-F7FD6F42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6070"/>
            <a:ext cx="5910517" cy="368513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Generative data follows the normal distribution of the volleyball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Spread of generative data explains high variance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Mean and standard deviation recovered well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Large spread for both of these variables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Max and Min also recovered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36900" indent="0">
              <a:buClr>
                <a:srgbClr val="FF8D00"/>
              </a:buClr>
              <a:buNone/>
            </a:pPr>
            <a:endParaRPr lang="en-US" dirty="0"/>
          </a:p>
        </p:txBody>
      </p:sp>
      <p:pic>
        <p:nvPicPr>
          <p:cNvPr id="17424" name="Picture 17423">
            <a:extLst>
              <a:ext uri="{FF2B5EF4-FFF2-40B4-BE49-F238E27FC236}">
                <a16:creationId xmlns:a16="http://schemas.microsoft.com/office/drawing/2014/main" id="{FA5B6B2C-C44F-441A-B6EE-80D965AC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7426" name="Rectangle 17425">
            <a:extLst>
              <a:ext uri="{FF2B5EF4-FFF2-40B4-BE49-F238E27FC236}">
                <a16:creationId xmlns:a16="http://schemas.microsoft.com/office/drawing/2014/main" id="{0EAD4726-4343-49C7-94B5-CEA4A3C01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 descr="A graph of a diagram&#10;&#10;Description automatically generated">
            <a:extLst>
              <a:ext uri="{FF2B5EF4-FFF2-40B4-BE49-F238E27FC236}">
                <a16:creationId xmlns:a16="http://schemas.microsoft.com/office/drawing/2014/main" id="{8793C823-8B59-FEFC-81A3-3A6C94928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8" r="5" b="5"/>
          <a:stretch/>
        </p:blipFill>
        <p:spPr bwMode="auto">
          <a:xfrm>
            <a:off x="7817533" y="103583"/>
            <a:ext cx="3633204" cy="260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2DC9CB94-87F7-BFB2-5DE2-846A41503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5" b="19"/>
          <a:stretch/>
        </p:blipFill>
        <p:spPr bwMode="auto">
          <a:xfrm>
            <a:off x="7681209" y="4223486"/>
            <a:ext cx="2552151" cy="24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C29564A-A2DE-6C52-4D92-347A8913E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5" b="19"/>
          <a:stretch/>
        </p:blipFill>
        <p:spPr bwMode="auto">
          <a:xfrm>
            <a:off x="9887226" y="2776346"/>
            <a:ext cx="2230940" cy="21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red logo on a black background&#10;&#10;Description automatically generated">
            <a:extLst>
              <a:ext uri="{FF2B5EF4-FFF2-40B4-BE49-F238E27FC236}">
                <a16:creationId xmlns:a16="http://schemas.microsoft.com/office/drawing/2014/main" id="{3D0EAD5A-86BB-4C7B-A851-C18A036500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39" y="5724939"/>
            <a:ext cx="1133061" cy="1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1B1-259F-3C06-9F43-1AC6ABAE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71" y="4105023"/>
            <a:ext cx="2241678" cy="1979597"/>
          </a:xfrm>
        </p:spPr>
        <p:txBody>
          <a:bodyPr anchor="ctr">
            <a:normAutofit/>
          </a:bodyPr>
          <a:lstStyle/>
          <a:p>
            <a:pPr algn="r"/>
            <a:r>
              <a:rPr lang="en-US" sz="3600" dirty="0"/>
              <a:t>Model Checks</a:t>
            </a:r>
          </a:p>
        </p:txBody>
      </p:sp>
      <p:sp>
        <p:nvSpPr>
          <p:cNvPr id="18465" name="Rectangle 18464">
            <a:extLst>
              <a:ext uri="{FF2B5EF4-FFF2-40B4-BE49-F238E27FC236}">
                <a16:creationId xmlns:a16="http://schemas.microsoft.com/office/drawing/2014/main" id="{63DBA5AD-10C8-4C9E-A2E4-37834152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410" y="773380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1BF8CA39-F845-DF72-F7EB-BB39A185B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47" b="2"/>
          <a:stretch/>
        </p:blipFill>
        <p:spPr bwMode="auto">
          <a:xfrm>
            <a:off x="1140768" y="1053907"/>
            <a:ext cx="2719685" cy="218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67" name="Rectangle 18466">
            <a:extLst>
              <a:ext uri="{FF2B5EF4-FFF2-40B4-BE49-F238E27FC236}">
                <a16:creationId xmlns:a16="http://schemas.microsoft.com/office/drawing/2014/main" id="{FEF67420-C2EF-496D-8511-54DA2D6E3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837" y="773380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682D0C5D-CE0C-73EB-C12F-0F3F3B297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3" r="-6" b="5831"/>
          <a:stretch/>
        </p:blipFill>
        <p:spPr bwMode="auto">
          <a:xfrm>
            <a:off x="4820143" y="1078746"/>
            <a:ext cx="2657789" cy="213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69" name="Rectangle 18468">
            <a:extLst>
              <a:ext uri="{FF2B5EF4-FFF2-40B4-BE49-F238E27FC236}">
                <a16:creationId xmlns:a16="http://schemas.microsoft.com/office/drawing/2014/main" id="{3926F8AF-45D6-46BD-B4AF-64E8AA687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64" y="75948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62351B6-0D8F-B8EB-D7D7-2A593BFBA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04" r="6" b="6006"/>
          <a:stretch/>
        </p:blipFill>
        <p:spPr bwMode="auto">
          <a:xfrm>
            <a:off x="8445658" y="1047560"/>
            <a:ext cx="2703613" cy="216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7D7F-9522-6E32-ADE8-F7FD6F42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0079" y="3690543"/>
            <a:ext cx="7107585" cy="30672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Trace plot shows efficient sampling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Samples over 0 regularly </a:t>
            </a:r>
          </a:p>
          <a:p>
            <a:pPr>
              <a:buClr>
                <a:schemeClr val="tx1"/>
              </a:buClr>
            </a:pPr>
            <a:r>
              <a:rPr lang="en-US" dirty="0"/>
              <a:t>Autocorrelation dies out after approx. 5 periods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Nu contains large values (Robust)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Indication of student-t converging to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957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1946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red logo on a black background&#10;&#10;Description automatically generated">
            <a:extLst>
              <a:ext uri="{FF2B5EF4-FFF2-40B4-BE49-F238E27FC236}">
                <a16:creationId xmlns:a16="http://schemas.microsoft.com/office/drawing/2014/main" id="{A28EB542-5856-8BEB-90E5-248349C4B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39" y="5724939"/>
            <a:ext cx="1133061" cy="1133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79DB55-1045-81BE-E563-C07FDBDE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Good Jumps Density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12FF-D3FC-0269-52F5-EA8B112D4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36" y="1732449"/>
            <a:ext cx="4618653" cy="448208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Coefficient on Good Jumps ranges from -0.1 to 1.3</a:t>
            </a:r>
          </a:p>
          <a:p>
            <a:pPr>
              <a:lnSpc>
                <a:spcPct val="90000"/>
              </a:lnSpc>
              <a:buClr>
                <a:schemeClr val="bg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90% interval does not contain negative values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Applied setting not a lab setting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Jumping is all but required to get a kill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  <a:p>
            <a:pPr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Kill Diff adds an interesting angle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/>
              </a:rPr>
              <a:t>Team could be jumping higher than ever, and still get outperformed</a:t>
            </a:r>
          </a:p>
          <a:p>
            <a:pPr marL="450000" lvl="1" indent="0">
              <a:lnSpc>
                <a:spcPct val="90000"/>
              </a:lnSpc>
              <a:buClr>
                <a:schemeClr val="bg1"/>
              </a:buClr>
              <a:buNone/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  <a:p>
            <a:pPr lvl="1">
              <a:lnSpc>
                <a:spcPct val="90000"/>
              </a:lnSpc>
              <a:buClr>
                <a:schemeClr val="bg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/>
            </a:endParaRPr>
          </a:p>
        </p:txBody>
      </p:sp>
      <p:pic>
        <p:nvPicPr>
          <p:cNvPr id="19458" name="Picture 2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C4DDC918-AC80-349C-5945-0677E856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7124" y="643466"/>
            <a:ext cx="590062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625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48EB-BB6B-68F6-19F3-3A19876B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947AF-ACDC-EF3F-528D-FC70A6B6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r>
              <a:rPr lang="en-US" dirty="0"/>
              <a:t>University of Utah’s volleyball team finished the 2023 season with a record of 11 - 19</a:t>
            </a:r>
          </a:p>
          <a:p>
            <a:pPr lvl="1"/>
            <a:r>
              <a:rPr lang="en-US" dirty="0"/>
              <a:t>15 - 16 in 2022 &amp; 22 - 9 in 2021</a:t>
            </a:r>
          </a:p>
          <a:p>
            <a:endParaRPr lang="en-US" dirty="0"/>
          </a:p>
          <a:p>
            <a:r>
              <a:rPr lang="en-US" dirty="0"/>
              <a:t>Questions to Answer:</a:t>
            </a:r>
          </a:p>
          <a:p>
            <a:pPr lvl="1"/>
            <a:r>
              <a:rPr lang="en-US" dirty="0"/>
              <a:t>What volleyball game statistics are essential to winning?</a:t>
            </a:r>
          </a:p>
          <a:p>
            <a:pPr lvl="1"/>
            <a:r>
              <a:rPr lang="en-US" dirty="0"/>
              <a:t>What movements are vital for success in both practice and games?</a:t>
            </a:r>
          </a:p>
          <a:p>
            <a:pPr lvl="1"/>
            <a:r>
              <a:rPr lang="en-US" dirty="0"/>
              <a:t>The importance of kills in volleyball games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Four different relationships modeled using Stan</a:t>
            </a:r>
          </a:p>
          <a:p>
            <a:pPr lvl="1"/>
            <a:r>
              <a:rPr lang="en-US" dirty="0"/>
              <a:t>2 Logistic Regressions &amp; 2 Robust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13349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2EEB-B243-8AFF-3CAA-F350CF8E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4: Robust Normal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D526-8B2D-C9F7-D438-A273C75B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59115"/>
          </a:xfrm>
        </p:spPr>
        <p:txBody>
          <a:bodyPr/>
          <a:lstStyle/>
          <a:p>
            <a:r>
              <a:rPr lang="en-US" dirty="0"/>
              <a:t>Robust Linear Model of Practice Good Jumps &amp; Player Load on Kill % Differential:</a:t>
            </a:r>
          </a:p>
          <a:p>
            <a:pPr marL="36900" indent="0">
              <a:buNone/>
            </a:pPr>
            <a:endParaRPr lang="en-US" dirty="0"/>
          </a:p>
          <a:p>
            <a:r>
              <a:rPr lang="sv-SE" dirty="0"/>
              <a:t>Kill Differential ~ student_t(nu, X * beta, sigma)</a:t>
            </a:r>
          </a:p>
          <a:p>
            <a:pPr lvl="1"/>
            <a:r>
              <a:rPr lang="en-US" dirty="0"/>
              <a:t>Observations = 29; Iterations = 10,000; Chains = 3; </a:t>
            </a:r>
          </a:p>
          <a:p>
            <a:pPr lvl="1"/>
            <a:r>
              <a:rPr lang="en-US" dirty="0"/>
              <a:t>Priors: </a:t>
            </a:r>
            <a:r>
              <a:rPr lang="sv-SE" dirty="0"/>
              <a:t>nu ~ Gamma(2,.1); </a:t>
            </a:r>
          </a:p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Ignorance prior used for beta</a:t>
            </a:r>
          </a:p>
          <a:p>
            <a:r>
              <a:rPr lang="en-US" dirty="0"/>
              <a:t>Two practices did not have catapult data (observations: 31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29)</a:t>
            </a:r>
          </a:p>
          <a:p>
            <a:r>
              <a:rPr lang="en-US" dirty="0"/>
              <a:t>Only practices analyzed were the practices the day before a game</a:t>
            </a:r>
          </a:p>
        </p:txBody>
      </p:sp>
    </p:spTree>
    <p:extLst>
      <p:ext uri="{BB962C8B-B14F-4D97-AF65-F5344CB8AC3E}">
        <p14:creationId xmlns:p14="http://schemas.microsoft.com/office/powerpoint/2010/main" val="2332543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5A93DF-617F-8961-3C60-60A5A063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982" y="253729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Stan Output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3557FD1-9F2C-228E-DD4A-059253AE4365}"/>
              </a:ext>
            </a:extLst>
          </p:cNvPr>
          <p:cNvSpPr txBox="1">
            <a:spLocks/>
          </p:cNvSpPr>
          <p:nvPr/>
        </p:nvSpPr>
        <p:spPr>
          <a:xfrm>
            <a:off x="446915" y="3874805"/>
            <a:ext cx="10885250" cy="27294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1776BC-5E3E-D52A-CAEB-D701E696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757818"/>
              </p:ext>
            </p:extLst>
          </p:nvPr>
        </p:nvGraphicFramePr>
        <p:xfrm>
          <a:off x="1213370" y="1552601"/>
          <a:ext cx="9765259" cy="232220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846319">
                  <a:extLst>
                    <a:ext uri="{9D8B030D-6E8A-4147-A177-3AD203B41FA5}">
                      <a16:colId xmlns:a16="http://schemas.microsoft.com/office/drawing/2014/main" val="2482663255"/>
                    </a:ext>
                  </a:extLst>
                </a:gridCol>
                <a:gridCol w="1161674">
                  <a:extLst>
                    <a:ext uri="{9D8B030D-6E8A-4147-A177-3AD203B41FA5}">
                      <a16:colId xmlns:a16="http://schemas.microsoft.com/office/drawing/2014/main" val="1408615252"/>
                    </a:ext>
                  </a:extLst>
                </a:gridCol>
                <a:gridCol w="1524003">
                  <a:extLst>
                    <a:ext uri="{9D8B030D-6E8A-4147-A177-3AD203B41FA5}">
                      <a16:colId xmlns:a16="http://schemas.microsoft.com/office/drawing/2014/main" val="464203168"/>
                    </a:ext>
                  </a:extLst>
                </a:gridCol>
                <a:gridCol w="945716">
                  <a:extLst>
                    <a:ext uri="{9D8B030D-6E8A-4147-A177-3AD203B41FA5}">
                      <a16:colId xmlns:a16="http://schemas.microsoft.com/office/drawing/2014/main" val="2117990554"/>
                    </a:ext>
                  </a:extLst>
                </a:gridCol>
                <a:gridCol w="950515">
                  <a:extLst>
                    <a:ext uri="{9D8B030D-6E8A-4147-A177-3AD203B41FA5}">
                      <a16:colId xmlns:a16="http://schemas.microsoft.com/office/drawing/2014/main" val="533106458"/>
                    </a:ext>
                  </a:extLst>
                </a:gridCol>
                <a:gridCol w="1144878">
                  <a:extLst>
                    <a:ext uri="{9D8B030D-6E8A-4147-A177-3AD203B41FA5}">
                      <a16:colId xmlns:a16="http://schemas.microsoft.com/office/drawing/2014/main" val="2132939836"/>
                    </a:ext>
                  </a:extLst>
                </a:gridCol>
                <a:gridCol w="1149676">
                  <a:extLst>
                    <a:ext uri="{9D8B030D-6E8A-4147-A177-3AD203B41FA5}">
                      <a16:colId xmlns:a16="http://schemas.microsoft.com/office/drawing/2014/main" val="3040556527"/>
                    </a:ext>
                  </a:extLst>
                </a:gridCol>
                <a:gridCol w="1042478">
                  <a:extLst>
                    <a:ext uri="{9D8B030D-6E8A-4147-A177-3AD203B41FA5}">
                      <a16:colId xmlns:a16="http://schemas.microsoft.com/office/drawing/2014/main" val="906148356"/>
                    </a:ext>
                  </a:extLst>
                </a:gridCol>
              </a:tblGrid>
              <a:tr h="3667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2700" marR="161636" marT="102077" marB="10207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mean 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2700" marR="161636" marT="102077" marB="1020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se_mean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2700" marR="161636" marT="102077" marB="1020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  sd 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2700" marR="161636" marT="102077" marB="1020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2700" marR="161636" marT="102077" marB="1020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97.5% 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2700" marR="161636" marT="102077" marB="1020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n_eff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2700" marR="161636" marT="102077" marB="1020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Rhat</a:t>
                      </a:r>
                      <a:endParaRPr lang="en-US" sz="12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32700" marR="161636" marT="102077" marB="10207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427876"/>
                  </a:ext>
                </a:extLst>
              </a:tr>
              <a:tr h="3667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-31.58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18.02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-66.57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4.17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11008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431534"/>
                  </a:ext>
                </a:extLst>
              </a:tr>
              <a:tr h="3667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Good Jumps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-0.21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0.58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13859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283880"/>
                  </a:ext>
                </a:extLst>
              </a:tr>
              <a:tr h="3667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Player Load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5.95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3.93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-1.70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13.80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13580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066128"/>
                  </a:ext>
                </a:extLst>
              </a:tr>
              <a:tr h="3667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Sigma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8.13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1.47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5.56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11.33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12916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03342"/>
                  </a:ext>
                </a:extLst>
              </a:tr>
              <a:tr h="36670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18.96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13.62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3.29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53.88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17761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32700" marR="161636" marT="102077" marB="10207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56578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A92F9E-32A4-D9E6-ED7C-5093BAF90023}"/>
              </a:ext>
            </a:extLst>
          </p:cNvPr>
          <p:cNvSpPr txBox="1">
            <a:spLocks/>
          </p:cNvSpPr>
          <p:nvPr/>
        </p:nvSpPr>
        <p:spPr>
          <a:xfrm>
            <a:off x="1213369" y="4212077"/>
            <a:ext cx="9765260" cy="2002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Much more inconclusive results</a:t>
            </a:r>
          </a:p>
          <a:p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Both Good Jumps and Player Load cross into the negative values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Rhats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equal 1</a:t>
            </a:r>
          </a:p>
          <a:p>
            <a:r>
              <a:rPr lang="en-US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n_eff</a:t>
            </a: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values are sufficiently large</a:t>
            </a:r>
          </a:p>
          <a:p>
            <a:pPr marL="450000" lvl="1" indent="0">
              <a:buFont typeface="Wingdings 2" charset="2"/>
              <a:buNone/>
            </a:pPr>
            <a:endParaRPr lang="en-US" sz="16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43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1B1-259F-3C06-9F43-1AC6ABAE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56" y="646923"/>
            <a:ext cx="6087194" cy="1348986"/>
          </a:xfrm>
        </p:spPr>
        <p:txBody>
          <a:bodyPr>
            <a:normAutofit/>
          </a:bodyPr>
          <a:lstStyle/>
          <a:p>
            <a:r>
              <a:rPr lang="en-US" dirty="0"/>
              <a:t>Posterior Predictive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7D7F-9522-6E32-ADE8-F7FD6F42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06070"/>
            <a:ext cx="5910517" cy="368513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Generative data follows the somewhat normal distribution of the volleyball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Spread of generative data explains high variance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Weird shape of Utah data because of outliers and low amount of data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Mean and standard deviation recovered well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Large spread for both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Max and Min also recovered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36900" indent="0">
              <a:buClr>
                <a:srgbClr val="FF8D00"/>
              </a:buClr>
              <a:buNone/>
            </a:pPr>
            <a:endParaRPr lang="en-US" dirty="0"/>
          </a:p>
        </p:txBody>
      </p:sp>
      <p:pic>
        <p:nvPicPr>
          <p:cNvPr id="21534" name="Picture 21533">
            <a:extLst>
              <a:ext uri="{FF2B5EF4-FFF2-40B4-BE49-F238E27FC236}">
                <a16:creationId xmlns:a16="http://schemas.microsoft.com/office/drawing/2014/main" id="{FA5B6B2C-C44F-441A-B6EE-80D965ACA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1533" name="Rectangle 21532">
            <a:extLst>
              <a:ext uri="{FF2B5EF4-FFF2-40B4-BE49-F238E27FC236}">
                <a16:creationId xmlns:a16="http://schemas.microsoft.com/office/drawing/2014/main" id="{0EAD4726-4343-49C7-94B5-CEA4A3C01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8" name="Picture 4" descr="A graph with a red line&#10;&#10;Description automatically generated">
            <a:extLst>
              <a:ext uri="{FF2B5EF4-FFF2-40B4-BE49-F238E27FC236}">
                <a16:creationId xmlns:a16="http://schemas.microsoft.com/office/drawing/2014/main" id="{44B27955-03BF-0400-9EDE-2A92CA49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544" y="4637313"/>
            <a:ext cx="2985606" cy="218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8781BBB7-C20B-64C5-7278-7764B062B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26689" y="2998899"/>
            <a:ext cx="2844921" cy="208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A graph of a red line&#10;&#10;Description automatically generated">
            <a:extLst>
              <a:ext uri="{FF2B5EF4-FFF2-40B4-BE49-F238E27FC236}">
                <a16:creationId xmlns:a16="http://schemas.microsoft.com/office/drawing/2014/main" id="{370B17C8-43EB-3C03-9C60-E0B0120A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1217" y="99472"/>
            <a:ext cx="3828302" cy="279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red logo on a black background&#10;&#10;Description automatically generated">
            <a:extLst>
              <a:ext uri="{FF2B5EF4-FFF2-40B4-BE49-F238E27FC236}">
                <a16:creationId xmlns:a16="http://schemas.microsoft.com/office/drawing/2014/main" id="{5D511926-F036-1174-90E2-E0BCF5858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39" y="5724939"/>
            <a:ext cx="1133061" cy="1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8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1B1-259F-3C06-9F43-1AC6ABAE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48" y="3993185"/>
            <a:ext cx="2746722" cy="1979597"/>
          </a:xfrm>
        </p:spPr>
        <p:txBody>
          <a:bodyPr anchor="ctr">
            <a:normAutofit/>
          </a:bodyPr>
          <a:lstStyle/>
          <a:p>
            <a:pPr algn="r"/>
            <a:r>
              <a:rPr lang="en-US" sz="3600" dirty="0"/>
              <a:t>Model Checks</a:t>
            </a:r>
          </a:p>
        </p:txBody>
      </p:sp>
      <p:sp>
        <p:nvSpPr>
          <p:cNvPr id="22539" name="Rectangle 22538">
            <a:extLst>
              <a:ext uri="{FF2B5EF4-FFF2-40B4-BE49-F238E27FC236}">
                <a16:creationId xmlns:a16="http://schemas.microsoft.com/office/drawing/2014/main" id="{63DBA5AD-10C8-4C9E-A2E4-37834152A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410" y="773380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3A1CA142-2EFA-FE84-6E87-6EAAEBBE1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629" y="885218"/>
            <a:ext cx="3097961" cy="25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1" name="Rectangle 22540">
            <a:extLst>
              <a:ext uri="{FF2B5EF4-FFF2-40B4-BE49-F238E27FC236}">
                <a16:creationId xmlns:a16="http://schemas.microsoft.com/office/drawing/2014/main" id="{FEF67420-C2EF-496D-8511-54DA2D6E3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837" y="773380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87B96AB1-1E58-445E-618C-65D8AEF6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5871" y="885218"/>
            <a:ext cx="3086332" cy="254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43" name="Rectangle 22542">
            <a:extLst>
              <a:ext uri="{FF2B5EF4-FFF2-40B4-BE49-F238E27FC236}">
                <a16:creationId xmlns:a16="http://schemas.microsoft.com/office/drawing/2014/main" id="{3926F8AF-45D6-46BD-B4AF-64E8AA687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64" y="75948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4" name="Picture 6">
            <a:extLst>
              <a:ext uri="{FF2B5EF4-FFF2-40B4-BE49-F238E27FC236}">
                <a16:creationId xmlns:a16="http://schemas.microsoft.com/office/drawing/2014/main" id="{4172EC80-C22E-DC46-E1C9-078B99BA1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8483" y="885217"/>
            <a:ext cx="3097961" cy="254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9531ABA-4D8E-9215-16ED-E6701DEF74F4}"/>
              </a:ext>
            </a:extLst>
          </p:cNvPr>
          <p:cNvSpPr txBox="1">
            <a:spLocks/>
          </p:cNvSpPr>
          <p:nvPr/>
        </p:nvSpPr>
        <p:spPr>
          <a:xfrm>
            <a:off x="4290079" y="3790760"/>
            <a:ext cx="7107585" cy="3067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Both trace plots show efficient sampling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dirty="0"/>
              <a:t>Both sample negative values regularly</a:t>
            </a:r>
          </a:p>
          <a:p>
            <a:pPr>
              <a:buClr>
                <a:schemeClr val="tx1"/>
              </a:buClr>
            </a:pPr>
            <a:r>
              <a:rPr lang="en-US" dirty="0"/>
              <a:t>Autocorrelation dies out almost immediately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Nu contains somewhat large values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Indication of student-t converging to normal distribution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as large as the previous model</a:t>
            </a:r>
          </a:p>
        </p:txBody>
      </p:sp>
    </p:spTree>
    <p:extLst>
      <p:ext uri="{BB962C8B-B14F-4D97-AF65-F5344CB8AC3E}">
        <p14:creationId xmlns:p14="http://schemas.microsoft.com/office/powerpoint/2010/main" val="20509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logo on a black background&#10;&#10;Description automatically generated">
            <a:extLst>
              <a:ext uri="{FF2B5EF4-FFF2-40B4-BE49-F238E27FC236}">
                <a16:creationId xmlns:a16="http://schemas.microsoft.com/office/drawing/2014/main" id="{DECAC31F-1410-8F11-6FCA-5E688AF6E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8939" y="5724939"/>
            <a:ext cx="1133061" cy="1133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79DB55-1045-81BE-E563-C07FDBDE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US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Density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12FF-D3FC-0269-52F5-EA8B112D4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598843"/>
            <a:ext cx="4824531" cy="50292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Negative values indicate uncertainty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Coefficient on Good Jumps ranges from -0.2 to 0.6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Coefficient on Player Load ranges from -2 to 13</a:t>
            </a:r>
            <a:endParaRPr lang="en-US" sz="1700" dirty="0">
              <a:ln>
                <a:solidFill>
                  <a:srgbClr val="404040">
                    <a:alpha val="10000"/>
                  </a:srgbClr>
                </a:solidFill>
              </a:ln>
              <a:effectLst/>
            </a:endParaRPr>
          </a:p>
          <a:p>
            <a:pPr>
              <a:buClr>
                <a:schemeClr val="tx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effectLst/>
            </a:endParaRPr>
          </a:p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Practice effort leads to improvements in kill differential; up to a point</a:t>
            </a:r>
          </a:p>
          <a:p>
            <a:pPr>
              <a:buClr>
                <a:schemeClr val="tx1"/>
              </a:buClr>
            </a:pPr>
            <a:endParaRPr lang="en-US" dirty="0">
              <a:ln>
                <a:solidFill>
                  <a:srgbClr val="404040">
                    <a:alpha val="10000"/>
                  </a:srgbClr>
                </a:solidFill>
              </a:ln>
              <a:effectLst/>
            </a:endParaRPr>
          </a:p>
          <a:p>
            <a:pPr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90% intervals are mostly positive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ln>
                  <a:solidFill>
                    <a:srgbClr val="404040">
                      <a:alpha val="10000"/>
                    </a:srgbClr>
                  </a:solidFill>
                </a:ln>
                <a:effectLst/>
              </a:rPr>
              <a:t>Fully for Player Load per min</a:t>
            </a:r>
          </a:p>
        </p:txBody>
      </p:sp>
      <p:pic>
        <p:nvPicPr>
          <p:cNvPr id="23571" name="Picture 23570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23556" name="Picture 4">
            <a:extLst>
              <a:ext uri="{FF2B5EF4-FFF2-40B4-BE49-F238E27FC236}">
                <a16:creationId xmlns:a16="http://schemas.microsoft.com/office/drawing/2014/main" id="{CE499C63-9FBF-A9B6-BC28-A3B804C7D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216" y="3495803"/>
            <a:ext cx="4357755" cy="318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3C5A5262-2577-836C-3E27-5AE63E578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0216" y="133606"/>
            <a:ext cx="4357754" cy="318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037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0E5A-9002-BF9F-6B7B-B887FEF4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F31B9A-DAE8-7685-1D13-00D7B0D4A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521563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324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221B-8F54-47BF-0B3D-753216D2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64D14-3E55-F06F-6006-DD97FAA0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31029"/>
          </a:xfrm>
        </p:spPr>
        <p:txBody>
          <a:bodyPr/>
          <a:lstStyle/>
          <a:p>
            <a:r>
              <a:rPr lang="en-US" dirty="0"/>
              <a:t>Kill percentage has the largest impact on winning volleyball games</a:t>
            </a:r>
          </a:p>
          <a:p>
            <a:endParaRPr lang="en-US" dirty="0"/>
          </a:p>
          <a:p>
            <a:r>
              <a:rPr lang="en-US" dirty="0"/>
              <a:t>Kill % differential encapsulates offensive and defensive performance</a:t>
            </a:r>
          </a:p>
          <a:p>
            <a:pPr lvl="1"/>
            <a:r>
              <a:rPr lang="en-US" dirty="0"/>
              <a:t>Also has a large impact on winning</a:t>
            </a:r>
          </a:p>
          <a:p>
            <a:pPr lvl="1"/>
            <a:endParaRPr lang="en-US" dirty="0"/>
          </a:p>
          <a:p>
            <a:r>
              <a:rPr lang="en-US" dirty="0"/>
              <a:t>The Bayesian framework and data collection in an applied setting allow for relaxed probability intervals	</a:t>
            </a:r>
          </a:p>
          <a:p>
            <a:pPr lvl="1"/>
            <a:r>
              <a:rPr lang="en-US" dirty="0"/>
              <a:t>Good jumps in a game correlate with a higher kill differential</a:t>
            </a:r>
          </a:p>
          <a:p>
            <a:pPr lvl="1"/>
            <a:r>
              <a:rPr lang="en-US" dirty="0"/>
              <a:t>Effort in practice the day before a game has an undetermined impact on kill differential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925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46C0-C105-0045-0F17-F654596D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B8EC-0374-8DB3-A414-928A42032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88433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Lots of advice from the University of Utah Applied Health and Performance Science Team as well as strength coaches, and information that I have heard indirectly from the coaching staff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"Women's Volleyball Statistics." NCAA.com, National Collegiate Athletic Association,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https://www.ncaa.com/stats/volleyball-women/d1</a:t>
            </a:r>
            <a:endParaRPr lang="en-US" sz="1800" b="0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"Logistic/Probit Regression." Stan Users Guide, Stan Development Team,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https://mc-stan.org/docs/stan-users-guide/regression.html#logistic-probit-regression.section.</a:t>
            </a:r>
            <a:endParaRPr lang="en-US" sz="1800" b="0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"Catapult Metric Descriptions." </a:t>
            </a:r>
            <a:r>
              <a:rPr lang="en-US" sz="18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PlayerTekPlus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Catapult Sports,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https://playertekplus.catapultsports.com/.</a:t>
            </a:r>
            <a:endParaRPr lang="en-US" sz="1800" b="0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"OpenAI Chat." OpenAI, OpenAI,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https://chat.openai.com/?model=text-davinci-002-render-sha.</a:t>
            </a:r>
            <a:endParaRPr lang="en-US" sz="1800" b="0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PubMed Central, National Center for Biotechnology Information, U.S. National Library of Medicine,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https://www.ncbi.nlm.nih.gov/pmc/articles/PMC7052708/#:~:text=Catapult%20Sports%20proposed%20that%20PL,et%20al.%2C%202011.</a:t>
            </a:r>
            <a:endParaRPr lang="en-US" sz="1800" b="0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Grammarly, Grammarly Inc.,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https://www.grammarly.com/.</a:t>
            </a:r>
            <a:endParaRPr lang="en-US" sz="1800" b="0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of Utah Writing Center, University of Utah,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https://writingcenter.utah.edu/.</a:t>
            </a:r>
            <a:endParaRPr lang="en-US" sz="1800" b="0" i="0" u="sng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"Stan User Guide" Stan, Stan Development Team, </a:t>
            </a:r>
            <a:r>
              <a:rPr lang="en-US" sz="1800" b="0" i="0" u="sng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https://mc-stan.org/.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69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D91D-FABD-9526-0FF0-D8285E98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000" dirty="0"/>
              <a:t>Questions</a:t>
            </a:r>
            <a:r>
              <a:rPr lang="en-US" sz="4800" dirty="0"/>
              <a:t>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DF2A22F7-B39E-3ACC-539C-98BEE9C91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17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98F2-0897-9BB4-226B-EAFF7816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/>
              <a:t>Data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97E048E-72EF-E6E6-7C5B-9EA86725B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748323"/>
              </p:ext>
            </p:extLst>
          </p:nvPr>
        </p:nvGraphicFramePr>
        <p:xfrm>
          <a:off x="913882" y="1799696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656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498F2-0897-9BB4-226B-EAFF7816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C5CA-CA0B-E60F-08C3-E1E7AE24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732449"/>
            <a:ext cx="11644604" cy="4910947"/>
          </a:xfrm>
        </p:spPr>
        <p:txBody>
          <a:bodyPr>
            <a:normAutofit/>
          </a:bodyPr>
          <a:lstStyle/>
          <a:p>
            <a:r>
              <a:rPr lang="en-US" b="1" dirty="0"/>
              <a:t>Kill %: </a:t>
            </a:r>
            <a:r>
              <a:rPr lang="en-US" dirty="0"/>
              <a:t>Percentage of attacks that directly lead to a point </a:t>
            </a:r>
          </a:p>
          <a:p>
            <a:r>
              <a:rPr lang="en-US" b="1" dirty="0"/>
              <a:t>Kill % Differential: </a:t>
            </a:r>
            <a:r>
              <a:rPr lang="en-US" dirty="0"/>
              <a:t>Difference between Utah’s kill percentage and the opponent's kill percentage</a:t>
            </a:r>
          </a:p>
          <a:p>
            <a:r>
              <a:rPr lang="en-US" b="1" dirty="0"/>
              <a:t>High Jump %: </a:t>
            </a:r>
            <a:r>
              <a:rPr lang="en-US" dirty="0"/>
              <a:t>Calculated by Catapult IMUs. Percentage of jumps classified as high</a:t>
            </a:r>
          </a:p>
          <a:p>
            <a:pPr lvl="1"/>
            <a:r>
              <a:rPr lang="en-US" dirty="0"/>
              <a:t>Setters’ medium jumps are relevant for this metric. Liberos &amp; Defensive Specialists removed from this metric</a:t>
            </a:r>
          </a:p>
          <a:p>
            <a:pPr lvl="1"/>
            <a:r>
              <a:rPr lang="en-US" dirty="0"/>
              <a:t>All other positions calculated with high jumps</a:t>
            </a:r>
          </a:p>
          <a:p>
            <a:r>
              <a:rPr lang="en-US" b="1" dirty="0"/>
              <a:t>Player Load per Min: </a:t>
            </a:r>
            <a:r>
              <a:rPr lang="en-US" dirty="0"/>
              <a:t>Calculated by Catapult IMUs. Player load is a metric that calculates the effort a given player exerts</a:t>
            </a:r>
          </a:p>
          <a:p>
            <a:endParaRPr lang="en-US" dirty="0"/>
          </a:p>
          <a:p>
            <a:r>
              <a:rPr lang="en-US" b="1" dirty="0"/>
              <a:t>Other metrics used:</a:t>
            </a:r>
          </a:p>
          <a:p>
            <a:pPr lvl="1"/>
            <a:r>
              <a:rPr lang="en-US" dirty="0"/>
              <a:t>Dig %, Attacking Error %, Serving Error %, Ace 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0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6FC0-376A-7FDF-5BF7-300DBD8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220494"/>
            <a:ext cx="6310546" cy="12962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Prior Specifications</a:t>
            </a:r>
          </a:p>
        </p:txBody>
      </p:sp>
      <p:pic>
        <p:nvPicPr>
          <p:cNvPr id="2060" name="Picture 2059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CC34B8-9243-94DB-9862-C855C6323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1764" y="375637"/>
            <a:ext cx="2640452" cy="289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28D1D78-004C-0A09-3D65-65D7C905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7820" y="3325425"/>
            <a:ext cx="2640452" cy="289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69C2F-1055-8060-771E-34DDA99C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7011" y="1516696"/>
            <a:ext cx="6715585" cy="48924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Sports statistics are commonly distributed around a mean with a low amount of outliers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Theoretically matches a normal distribution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Uniform priors do not fit well (Ace %)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Normal Distributions for all priors but Catapult metrics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Normal priors gave unrealistic results for movement metrics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Different priors were tried that gave different results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Exponential &amp; Truncated Normal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800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2EEB-B243-8AFF-3CAA-F350CF8E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Model 1: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D526-8B2D-C9F7-D438-A273C75B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/>
          <a:lstStyle/>
          <a:p>
            <a:r>
              <a:rPr lang="en-US" dirty="0"/>
              <a:t>Logistic Model of Important Volleyball Statistics on a Dichotomous Win Variable</a:t>
            </a:r>
          </a:p>
          <a:p>
            <a:endParaRPr lang="en-US" dirty="0"/>
          </a:p>
          <a:p>
            <a:r>
              <a:rPr lang="en-US" dirty="0"/>
              <a:t>Win Dummy ~ Bernoulli Logit(Kill% + Attack Error% + Serve Error% + Ace% + Dig% )</a:t>
            </a:r>
          </a:p>
          <a:p>
            <a:pPr lvl="1"/>
            <a:r>
              <a:rPr lang="en-US" dirty="0"/>
              <a:t>Observations = 31; Iterations = 10,000; Chains = 3; </a:t>
            </a:r>
          </a:p>
          <a:p>
            <a:pPr lvl="1"/>
            <a:r>
              <a:rPr lang="en-US" dirty="0"/>
              <a:t>Priors: </a:t>
            </a:r>
          </a:p>
          <a:p>
            <a:pPr lvl="2"/>
            <a:r>
              <a:rPr lang="en-US" dirty="0"/>
              <a:t>Kill % ~N(35, 5); Attack Error % ~ N(8, 2); Dig % ~ N(65, 5); Serve Error % ~ N(12, 4); Ace % ~ N(8, 4)</a:t>
            </a:r>
          </a:p>
          <a:p>
            <a:endParaRPr lang="en-US" dirty="0"/>
          </a:p>
          <a:p>
            <a:r>
              <a:rPr lang="en-US" dirty="0"/>
              <a:t>Shows which metrics are the most impactful on winning volleyball games</a:t>
            </a:r>
          </a:p>
        </p:txBody>
      </p:sp>
    </p:spTree>
    <p:extLst>
      <p:ext uri="{BB962C8B-B14F-4D97-AF65-F5344CB8AC3E}">
        <p14:creationId xmlns:p14="http://schemas.microsoft.com/office/powerpoint/2010/main" val="360495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915D5C0-B9E5-2C61-8DF9-E8D20439E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401801"/>
              </p:ext>
            </p:extLst>
          </p:nvPr>
        </p:nvGraphicFramePr>
        <p:xfrm>
          <a:off x="5066522" y="1671085"/>
          <a:ext cx="6708709" cy="332590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22889">
                  <a:extLst>
                    <a:ext uri="{9D8B030D-6E8A-4147-A177-3AD203B41FA5}">
                      <a16:colId xmlns:a16="http://schemas.microsoft.com/office/drawing/2014/main" val="203876439"/>
                    </a:ext>
                  </a:extLst>
                </a:gridCol>
                <a:gridCol w="654130">
                  <a:extLst>
                    <a:ext uri="{9D8B030D-6E8A-4147-A177-3AD203B41FA5}">
                      <a16:colId xmlns:a16="http://schemas.microsoft.com/office/drawing/2014/main" val="3016952439"/>
                    </a:ext>
                  </a:extLst>
                </a:gridCol>
                <a:gridCol w="991395">
                  <a:extLst>
                    <a:ext uri="{9D8B030D-6E8A-4147-A177-3AD203B41FA5}">
                      <a16:colId xmlns:a16="http://schemas.microsoft.com/office/drawing/2014/main" val="378125909"/>
                    </a:ext>
                  </a:extLst>
                </a:gridCol>
                <a:gridCol w="732057">
                  <a:extLst>
                    <a:ext uri="{9D8B030D-6E8A-4147-A177-3AD203B41FA5}">
                      <a16:colId xmlns:a16="http://schemas.microsoft.com/office/drawing/2014/main" val="2983247168"/>
                    </a:ext>
                  </a:extLst>
                </a:gridCol>
                <a:gridCol w="780873">
                  <a:extLst>
                    <a:ext uri="{9D8B030D-6E8A-4147-A177-3AD203B41FA5}">
                      <a16:colId xmlns:a16="http://schemas.microsoft.com/office/drawing/2014/main" val="3554653179"/>
                    </a:ext>
                  </a:extLst>
                </a:gridCol>
                <a:gridCol w="822062">
                  <a:extLst>
                    <a:ext uri="{9D8B030D-6E8A-4147-A177-3AD203B41FA5}">
                      <a16:colId xmlns:a16="http://schemas.microsoft.com/office/drawing/2014/main" val="2816579996"/>
                    </a:ext>
                  </a:extLst>
                </a:gridCol>
                <a:gridCol w="812910">
                  <a:extLst>
                    <a:ext uri="{9D8B030D-6E8A-4147-A177-3AD203B41FA5}">
                      <a16:colId xmlns:a16="http://schemas.microsoft.com/office/drawing/2014/main" val="1130205913"/>
                    </a:ext>
                  </a:extLst>
                </a:gridCol>
                <a:gridCol w="692393">
                  <a:extLst>
                    <a:ext uri="{9D8B030D-6E8A-4147-A177-3AD203B41FA5}">
                      <a16:colId xmlns:a16="http://schemas.microsoft.com/office/drawing/2014/main" val="2525229611"/>
                    </a:ext>
                  </a:extLst>
                </a:gridCol>
              </a:tblGrid>
              <a:tr h="55114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Parameter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mean 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se_mean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 sd 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2.5%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97.5% 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n_eff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Rhat</a:t>
                      </a:r>
                      <a:endParaRPr lang="en-US" sz="11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80188"/>
                  </a:ext>
                </a:extLst>
              </a:tr>
              <a:tr h="4041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Intercept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49.47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0.26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20.52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-95.28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-16.36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6201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555335"/>
                  </a:ext>
                </a:extLst>
              </a:tr>
              <a:tr h="4041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Kill %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0.79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0.32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0.29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1.53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6878 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575400"/>
                  </a:ext>
                </a:extLst>
              </a:tr>
              <a:tr h="579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Attack Error %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-0.52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0.33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-1.23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0.07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13651 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04882"/>
                  </a:ext>
                </a:extLst>
              </a:tr>
              <a:tr h="4041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Dig %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0.40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0.19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0.07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0.83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7264 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65681"/>
                  </a:ext>
                </a:extLst>
              </a:tr>
              <a:tr h="5790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Serve Error %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-0.40 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-0.93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9955 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9871"/>
                  </a:ext>
                </a:extLst>
              </a:tr>
              <a:tr h="4041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Ace %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0.31 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0.28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-0.17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13657 </a:t>
                      </a:r>
                      <a:endParaRPr lang="en-US" sz="11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152151" marR="91291" marT="91291" marB="91291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91398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C95A93DF-617F-8961-3C60-60A5A0637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0036" y="324912"/>
            <a:ext cx="5910984" cy="1016145"/>
          </a:xfrm>
        </p:spPr>
        <p:txBody>
          <a:bodyPr>
            <a:normAutofit/>
          </a:bodyPr>
          <a:lstStyle/>
          <a:p>
            <a:r>
              <a:rPr lang="en-US" dirty="0"/>
              <a:t>Stan Output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F4FC3D3-B01A-38C4-3507-0A05A713A302}"/>
              </a:ext>
            </a:extLst>
          </p:cNvPr>
          <p:cNvSpPr txBox="1">
            <a:spLocks/>
          </p:cNvSpPr>
          <p:nvPr/>
        </p:nvSpPr>
        <p:spPr>
          <a:xfrm>
            <a:off x="155570" y="367491"/>
            <a:ext cx="4500462" cy="61230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Rhats</a:t>
            </a:r>
            <a:r>
              <a:rPr lang="en-US" dirty="0">
                <a:solidFill>
                  <a:schemeClr val="tx1"/>
                </a:solidFill>
              </a:rPr>
              <a:t> all equal 1</a:t>
            </a:r>
          </a:p>
          <a:p>
            <a:pPr>
              <a:buClr>
                <a:schemeClr val="tx1"/>
              </a:buClr>
            </a:pPr>
            <a:r>
              <a:rPr lang="en-US" dirty="0" err="1">
                <a:solidFill>
                  <a:schemeClr val="tx1"/>
                </a:solidFill>
              </a:rPr>
              <a:t>n_eff</a:t>
            </a:r>
            <a:r>
              <a:rPr lang="en-US" dirty="0">
                <a:solidFill>
                  <a:schemeClr val="tx1"/>
                </a:solidFill>
              </a:rPr>
              <a:t> large for most parameters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Coefficients defined in log odds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Kill % has the largest impact on winning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Both in the point estimate in the 95% probability interval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Both error metrics are negative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Almost fully negative intervals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Dig % &amp; Ace % are positive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Dig % is fully positive</a:t>
            </a: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</a:rPr>
              <a:t>Ace % not entirely determined</a:t>
            </a:r>
          </a:p>
        </p:txBody>
      </p:sp>
    </p:spTree>
    <p:extLst>
      <p:ext uri="{BB962C8B-B14F-4D97-AF65-F5344CB8AC3E}">
        <p14:creationId xmlns:p14="http://schemas.microsoft.com/office/powerpoint/2010/main" val="126552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1B1-259F-3C06-9F43-1AC6ABAE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29" y="609600"/>
            <a:ext cx="6222020" cy="1373310"/>
          </a:xfrm>
        </p:spPr>
        <p:txBody>
          <a:bodyPr>
            <a:normAutofit/>
          </a:bodyPr>
          <a:lstStyle/>
          <a:p>
            <a:r>
              <a:rPr lang="en-US" dirty="0"/>
              <a:t>Posterior Predictive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7D7F-9522-6E32-ADE8-F7FD6F42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94" y="2116437"/>
            <a:ext cx="6550089" cy="3716215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Generative data follows the distribution of the volleyball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Also puts all weight on ones and zeros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Mean and standard deviation recovered well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Max and Min also recovered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Confirmed by generative data weighting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Mean distributed normally around a large center</a:t>
            </a:r>
          </a:p>
        </p:txBody>
      </p:sp>
      <p:sp>
        <p:nvSpPr>
          <p:cNvPr id="5168" name="Rectangle 5167">
            <a:extLst>
              <a:ext uri="{FF2B5EF4-FFF2-40B4-BE49-F238E27FC236}">
                <a16:creationId xmlns:a16="http://schemas.microsoft.com/office/drawing/2014/main" id="{604CD510-02D6-4E6B-8CC5-E085B5EB2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4847" y="651436"/>
            <a:ext cx="4225365" cy="509540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6EC0CEFA-837C-4313-EC94-F1B649843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" r="8" b="8"/>
          <a:stretch/>
        </p:blipFill>
        <p:spPr bwMode="auto">
          <a:xfrm>
            <a:off x="9594975" y="3627781"/>
            <a:ext cx="2042960" cy="19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E32ECF6-E0E5-AEC2-A1DF-C7D2704E0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6" r="4" b="4"/>
          <a:stretch/>
        </p:blipFill>
        <p:spPr bwMode="auto">
          <a:xfrm>
            <a:off x="7692778" y="778079"/>
            <a:ext cx="3804394" cy="272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0F59994-17BC-E096-E8F8-69B0D6049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2" b="8"/>
          <a:stretch/>
        </p:blipFill>
        <p:spPr bwMode="auto">
          <a:xfrm>
            <a:off x="7586659" y="3627781"/>
            <a:ext cx="2000857" cy="1968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62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B1B1-259F-3C06-9F43-1AC6ABAE0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01" y="609600"/>
            <a:ext cx="6139847" cy="1373310"/>
          </a:xfrm>
        </p:spPr>
        <p:txBody>
          <a:bodyPr>
            <a:normAutofit/>
          </a:bodyPr>
          <a:lstStyle/>
          <a:p>
            <a:r>
              <a:rPr lang="en-US" dirty="0"/>
              <a:t>Model Checks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604CD510-02D6-4E6B-8CC5-E085B5EB2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4847" y="651436"/>
            <a:ext cx="4225365" cy="509540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showing a number of traceplots&#10;&#10;Description automatically generated">
            <a:extLst>
              <a:ext uri="{FF2B5EF4-FFF2-40B4-BE49-F238E27FC236}">
                <a16:creationId xmlns:a16="http://schemas.microsoft.com/office/drawing/2014/main" id="{2494D661-CF36-DF12-75F6-F5D8072D9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25016" y="789026"/>
            <a:ext cx="2205194" cy="1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graph of a number of red and white lines&#10;&#10;Description automatically generated with medium confidence">
            <a:extLst>
              <a:ext uri="{FF2B5EF4-FFF2-40B4-BE49-F238E27FC236}">
                <a16:creationId xmlns:a16="http://schemas.microsoft.com/office/drawing/2014/main" id="{5A825DCE-94E5-92DA-5DFF-05980803E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1355" y="789026"/>
            <a:ext cx="1823129" cy="18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632925C9-DAD6-127B-B723-09FD71234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656" y="2738873"/>
            <a:ext cx="3227746" cy="292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A7E7EB-ADEC-D4D9-9584-9950C7EDE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879" y="1950075"/>
            <a:ext cx="6550089" cy="3716215"/>
          </a:xfrm>
        </p:spPr>
        <p:txBody>
          <a:bodyPr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Autocorrelation dies out after approx. 5 periods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Trace plots show convergence and efficient sampling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Samples negative values only a few times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Coefficient on Kill % ranges from around 0.3 to 1.5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99% interval plotted; 95% interval highlighted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Purely positive</a:t>
            </a:r>
          </a:p>
        </p:txBody>
      </p:sp>
    </p:spTree>
    <p:extLst>
      <p:ext uri="{BB962C8B-B14F-4D97-AF65-F5344CB8AC3E}">
        <p14:creationId xmlns:p14="http://schemas.microsoft.com/office/powerpoint/2010/main" val="1744091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6085</TotalTime>
  <Words>2257</Words>
  <Application>Microsoft Office PowerPoint</Application>
  <PresentationFormat>Widescreen</PresentationFormat>
  <Paragraphs>499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Calisto MT</vt:lpstr>
      <vt:lpstr>Wingdings</vt:lpstr>
      <vt:lpstr>Wingdings 2</vt:lpstr>
      <vt:lpstr>Slate</vt:lpstr>
      <vt:lpstr>The Importance of Statistics in Volleyball</vt:lpstr>
      <vt:lpstr>Introduction</vt:lpstr>
      <vt:lpstr>Data</vt:lpstr>
      <vt:lpstr>Data Description</vt:lpstr>
      <vt:lpstr>Prior Specifications</vt:lpstr>
      <vt:lpstr>Model 1: Logistic Regression</vt:lpstr>
      <vt:lpstr>Stan Output</vt:lpstr>
      <vt:lpstr>Posterior Predictive Checks</vt:lpstr>
      <vt:lpstr>Model Checks</vt:lpstr>
      <vt:lpstr>Model 2: Logistic Regression</vt:lpstr>
      <vt:lpstr>Stan Output</vt:lpstr>
      <vt:lpstr>Posterior Predictive Checks</vt:lpstr>
      <vt:lpstr>Model Checks</vt:lpstr>
      <vt:lpstr>Logistic Sigmoid Curve</vt:lpstr>
      <vt:lpstr>Model 3: Robust Normal Regression</vt:lpstr>
      <vt:lpstr>Stan Output</vt:lpstr>
      <vt:lpstr>Posterior Predictive Checks</vt:lpstr>
      <vt:lpstr>Model Checks</vt:lpstr>
      <vt:lpstr>Good Jumps Density Curve</vt:lpstr>
      <vt:lpstr>Model 4: Robust Normal Regression</vt:lpstr>
      <vt:lpstr>Stan Output</vt:lpstr>
      <vt:lpstr>Posterior Predictive Checks</vt:lpstr>
      <vt:lpstr>Model Checks</vt:lpstr>
      <vt:lpstr>Density Curves</vt:lpstr>
      <vt:lpstr>Limitations</vt:lpstr>
      <vt:lpstr>Conclusions</vt:lpstr>
      <vt:lpstr>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Statistics in Volleyball</dc:title>
  <dc:creator>Parker Booth</dc:creator>
  <cp:lastModifiedBy>Parker Booth</cp:lastModifiedBy>
  <cp:revision>1</cp:revision>
  <dcterms:created xsi:type="dcterms:W3CDTF">2024-04-11T16:39:26Z</dcterms:created>
  <dcterms:modified xsi:type="dcterms:W3CDTF">2024-04-15T22:11:47Z</dcterms:modified>
</cp:coreProperties>
</file>