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comments/modernComment_104_57C50BB3.xml" ContentType="application/vnd.ms-powerpoint.comments+xml"/>
  <Override PartName="/ppt/notesSlides/notesSlide8.xml" ContentType="application/vnd.openxmlformats-officedocument.presentationml.notesSlide+xml"/>
  <Override PartName="/ppt/comments/modernComment_10C_27012889.xml" ContentType="application/vnd.ms-powerpoint.comments+xml"/>
  <Override PartName="/ppt/notesSlides/notesSlide9.xml" ContentType="application/vnd.openxmlformats-officedocument.presentationml.notesSlide+xml"/>
  <Override PartName="/ppt/comments/modernComment_123_3E74D174.xml" ContentType="application/vnd.ms-powerpoint.comments+xml"/>
  <Override PartName="/ppt/notesSlides/notesSlide10.xml" ContentType="application/vnd.openxmlformats-officedocument.presentationml.notesSlide+xml"/>
  <Override PartName="/ppt/comments/modernComment_124_281F0694.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14_75295CBB.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1A_92A26CD5.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8"/>
  </p:notesMasterIdLst>
  <p:sldIdLst>
    <p:sldId id="256" r:id="rId5"/>
    <p:sldId id="266" r:id="rId6"/>
    <p:sldId id="287" r:id="rId7"/>
    <p:sldId id="289" r:id="rId8"/>
    <p:sldId id="258" r:id="rId9"/>
    <p:sldId id="275" r:id="rId10"/>
    <p:sldId id="260" r:id="rId11"/>
    <p:sldId id="268" r:id="rId12"/>
    <p:sldId id="291" r:id="rId13"/>
    <p:sldId id="292" r:id="rId14"/>
    <p:sldId id="271" r:id="rId15"/>
    <p:sldId id="276" r:id="rId16"/>
    <p:sldId id="279" r:id="rId17"/>
    <p:sldId id="280" r:id="rId18"/>
    <p:sldId id="281" r:id="rId19"/>
    <p:sldId id="282" r:id="rId20"/>
    <p:sldId id="283" r:id="rId21"/>
    <p:sldId id="285" r:id="rId22"/>
    <p:sldId id="270" r:id="rId23"/>
    <p:sldId id="259" r:id="rId24"/>
    <p:sldId id="273" r:id="rId25"/>
    <p:sldId id="262"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D724511-3EFD-7908-3EE7-49643CB15B67}" name="PARKER BOOTH" initials="PB" userId="S::u1329608@umail.utah.edu::0fdddae9-58b8-49bb-99bd-3886f85b71e6" providerId="AD"/>
  <p188:author id="{1B9F6220-B429-D4B1-5BB9-C32F566276FF}" name="Beverly Albert" initials="BA" userId="S::u1196226@umail.utah.edu::c15dc456-4c09-4123-852d-198c0dc9cf7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9DFFE8-D6E0-4EC3-95AA-7A842978CAE6}" v="1" dt="2023-12-04T02:04:01.290"/>
    <p1510:client id="{3C977E80-4111-4208-BE21-2F38A8A2B273}" v="3" dt="2023-12-04T01:12:52.746"/>
    <p1510:client id="{3F45C699-74FF-4784-8081-46DE71451A6D}" v="1485" dt="2023-12-03T23:35:55.758"/>
    <p1510:client id="{63EFDB1C-C121-4130-B3E1-D0F0B8390231}" v="19" dt="2023-12-04T06:18:50.512"/>
    <p1510:client id="{6510BAF6-AC5A-4946-B873-74C4F4A2FB5C}" v="13" dt="2023-12-04T01:44:14.698"/>
    <p1510:client id="{731140BB-70AD-45C8-B5C0-8F1E9611D2F4}" v="1" dt="2023-12-04T01:39:06.438"/>
    <p1510:client id="{776BC506-5087-4845-B18E-ADDBB9E03DF4}" v="891" dt="2023-12-04T03:47:02.401"/>
    <p1510:client id="{7C4ADE96-FF0C-4500-8A80-5ACFA5188450}" v="422" dt="2023-12-04T00:08:55.615"/>
    <p1510:client id="{8BBCAFA2-60D4-4F4A-BB10-6887F7E46849}" v="378" dt="2023-12-04T21:33:29.104"/>
    <p1510:client id="{9E18226A-5307-475E-A74F-66A8975C4879}" v="66" dt="2023-12-04T06:11:49.628"/>
    <p1510:client id="{B629C13C-B719-452B-9E30-894B9C53C910}" v="42" dt="2023-12-04T02:15:08.758"/>
    <p1510:client id="{C031B543-43F5-4A8F-AC0D-63E99FEA0FB5}" v="4" dt="2023-12-04T01:29:21.895"/>
    <p1510:client id="{E415FFF0-210A-4D9C-B487-5A4A2EF6CB8A}" v="1536" vWet="1538" dt="2023-12-04T21:33:28.034"/>
    <p1510:client id="{F76AA081-294A-4C80-AA5F-FE44D860B426}" v="18" dt="2024-01-12T19:44:08.410"/>
    <p1510:client id="{FF76CAB8-42C0-4C5F-8BBF-D803DAAB2D53}" v="21" dt="2023-12-04T01:33:08.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verly Albert" userId="S::u1196226@umail.utah.edu::c15dc456-4c09-4123-852d-198c0dc9cf78" providerId="AD" clId="Web-{B9DC17E8-BA24-4678-A307-30F7723CFDEB}"/>
    <pc:docChg chg="modSld">
      <pc:chgData name="Beverly Albert" userId="S::u1196226@umail.utah.edu::c15dc456-4c09-4123-852d-198c0dc9cf78" providerId="AD" clId="Web-{B9DC17E8-BA24-4678-A307-30F7723CFDEB}" dt="2023-11-20T16:26:58.210" v="257" actId="20577"/>
      <pc:docMkLst>
        <pc:docMk/>
      </pc:docMkLst>
      <pc:sldChg chg="modSp">
        <pc:chgData name="Beverly Albert" userId="S::u1196226@umail.utah.edu::c15dc456-4c09-4123-852d-198c0dc9cf78" providerId="AD" clId="Web-{B9DC17E8-BA24-4678-A307-30F7723CFDEB}" dt="2023-11-20T16:26:58.210" v="257" actId="20577"/>
        <pc:sldMkLst>
          <pc:docMk/>
          <pc:sldMk cId="2271742785" sldId="257"/>
        </pc:sldMkLst>
        <pc:spChg chg="mod">
          <ac:chgData name="Beverly Albert" userId="S::u1196226@umail.utah.edu::c15dc456-4c09-4123-852d-198c0dc9cf78" providerId="AD" clId="Web-{B9DC17E8-BA24-4678-A307-30F7723CFDEB}" dt="2023-11-20T16:26:58.210" v="257" actId="20577"/>
          <ac:spMkLst>
            <pc:docMk/>
            <pc:sldMk cId="2271742785" sldId="257"/>
            <ac:spMk id="3" creationId="{D91737CF-15AF-77A6-00ED-02FA8EA1E847}"/>
          </ac:spMkLst>
        </pc:spChg>
      </pc:sldChg>
      <pc:sldChg chg="modSp">
        <pc:chgData name="Beverly Albert" userId="S::u1196226@umail.utah.edu::c15dc456-4c09-4123-852d-198c0dc9cf78" providerId="AD" clId="Web-{B9DC17E8-BA24-4678-A307-30F7723CFDEB}" dt="2023-11-20T16:24:36.861" v="123" actId="20577"/>
        <pc:sldMkLst>
          <pc:docMk/>
          <pc:sldMk cId="1833153902" sldId="258"/>
        </pc:sldMkLst>
        <pc:spChg chg="mod">
          <ac:chgData name="Beverly Albert" userId="S::u1196226@umail.utah.edu::c15dc456-4c09-4123-852d-198c0dc9cf78" providerId="AD" clId="Web-{B9DC17E8-BA24-4678-A307-30F7723CFDEB}" dt="2023-11-20T16:24:36.861" v="123" actId="20577"/>
          <ac:spMkLst>
            <pc:docMk/>
            <pc:sldMk cId="1833153902" sldId="258"/>
            <ac:spMk id="3" creationId="{D91737CF-15AF-77A6-00ED-02FA8EA1E847}"/>
          </ac:spMkLst>
        </pc:spChg>
      </pc:sldChg>
      <pc:sldChg chg="modSp">
        <pc:chgData name="Beverly Albert" userId="S::u1196226@umail.utah.edu::c15dc456-4c09-4123-852d-198c0dc9cf78" providerId="AD" clId="Web-{B9DC17E8-BA24-4678-A307-30F7723CFDEB}" dt="2023-11-20T16:24:00.703" v="102" actId="20577"/>
        <pc:sldMkLst>
          <pc:docMk/>
          <pc:sldMk cId="3620261950" sldId="262"/>
        </pc:sldMkLst>
        <pc:spChg chg="mod">
          <ac:chgData name="Beverly Albert" userId="S::u1196226@umail.utah.edu::c15dc456-4c09-4123-852d-198c0dc9cf78" providerId="AD" clId="Web-{B9DC17E8-BA24-4678-A307-30F7723CFDEB}" dt="2023-11-20T16:24:00.703" v="102" actId="20577"/>
          <ac:spMkLst>
            <pc:docMk/>
            <pc:sldMk cId="3620261950" sldId="262"/>
            <ac:spMk id="3" creationId="{D91737CF-15AF-77A6-00ED-02FA8EA1E847}"/>
          </ac:spMkLst>
        </pc:spChg>
      </pc:sldChg>
      <pc:sldChg chg="modSp">
        <pc:chgData name="Beverly Albert" userId="S::u1196226@umail.utah.edu::c15dc456-4c09-4123-852d-198c0dc9cf78" providerId="AD" clId="Web-{B9DC17E8-BA24-4678-A307-30F7723CFDEB}" dt="2023-11-20T16:24:25.314" v="107" actId="20577"/>
        <pc:sldMkLst>
          <pc:docMk/>
          <pc:sldMk cId="773693672" sldId="264"/>
        </pc:sldMkLst>
        <pc:spChg chg="mod">
          <ac:chgData name="Beverly Albert" userId="S::u1196226@umail.utah.edu::c15dc456-4c09-4123-852d-198c0dc9cf78" providerId="AD" clId="Web-{B9DC17E8-BA24-4678-A307-30F7723CFDEB}" dt="2023-11-20T16:24:25.314" v="107" actId="20577"/>
          <ac:spMkLst>
            <pc:docMk/>
            <pc:sldMk cId="773693672" sldId="264"/>
            <ac:spMk id="3" creationId="{D91737CF-15AF-77A6-00ED-02FA8EA1E847}"/>
          </ac:spMkLst>
        </pc:spChg>
      </pc:sldChg>
    </pc:docChg>
  </pc:docChgLst>
  <pc:docChgLst>
    <pc:chgData name="Beverly Albert" userId="S::u1196226@umail.utah.edu::c15dc456-4c09-4123-852d-198c0dc9cf78" providerId="AD" clId="Web-{8D8B1703-97A3-4406-BA84-441A09818A39}"/>
    <pc:docChg chg="addSld delSld modSld sldOrd addMainMaster delMainMaster">
      <pc:chgData name="Beverly Albert" userId="S::u1196226@umail.utah.edu::c15dc456-4c09-4123-852d-198c0dc9cf78" providerId="AD" clId="Web-{8D8B1703-97A3-4406-BA84-441A09818A39}" dt="2023-11-21T18:50:19.362" v="903" actId="20577"/>
      <pc:docMkLst>
        <pc:docMk/>
      </pc:docMkLst>
      <pc:sldChg chg="modSp mod modClrScheme chgLayout">
        <pc:chgData name="Beverly Albert" userId="S::u1196226@umail.utah.edu::c15dc456-4c09-4123-852d-198c0dc9cf78" providerId="AD" clId="Web-{8D8B1703-97A3-4406-BA84-441A09818A39}" dt="2023-11-21T18:15:32.112" v="0"/>
        <pc:sldMkLst>
          <pc:docMk/>
          <pc:sldMk cId="109857222" sldId="256"/>
        </pc:sldMkLst>
        <pc:spChg chg="mod ord">
          <ac:chgData name="Beverly Albert" userId="S::u1196226@umail.utah.edu::c15dc456-4c09-4123-852d-198c0dc9cf78" providerId="AD" clId="Web-{8D8B1703-97A3-4406-BA84-441A09818A39}" dt="2023-11-21T18:15:32.112" v="0"/>
          <ac:spMkLst>
            <pc:docMk/>
            <pc:sldMk cId="109857222" sldId="256"/>
            <ac:spMk id="2" creationId="{00000000-0000-0000-0000-000000000000}"/>
          </ac:spMkLst>
        </pc:spChg>
        <pc:spChg chg="mod ord">
          <ac:chgData name="Beverly Albert" userId="S::u1196226@umail.utah.edu::c15dc456-4c09-4123-852d-198c0dc9cf78" providerId="AD" clId="Web-{8D8B1703-97A3-4406-BA84-441A09818A39}" dt="2023-11-21T18:15:32.112" v="0"/>
          <ac:spMkLst>
            <pc:docMk/>
            <pc:sldMk cId="109857222" sldId="256"/>
            <ac:spMk id="3" creationId="{00000000-0000-0000-0000-000000000000}"/>
          </ac:spMkLst>
        </pc:spChg>
      </pc:sldChg>
      <pc:sldChg chg="modSp del mod modClrScheme chgLayout">
        <pc:chgData name="Beverly Albert" userId="S::u1196226@umail.utah.edu::c15dc456-4c09-4123-852d-198c0dc9cf78" providerId="AD" clId="Web-{8D8B1703-97A3-4406-BA84-441A09818A39}" dt="2023-11-21T18:31:28.437" v="434"/>
        <pc:sldMkLst>
          <pc:docMk/>
          <pc:sldMk cId="2271742785" sldId="257"/>
        </pc:sldMkLst>
        <pc:spChg chg="mod ord">
          <ac:chgData name="Beverly Albert" userId="S::u1196226@umail.utah.edu::c15dc456-4c09-4123-852d-198c0dc9cf78" providerId="AD" clId="Web-{8D8B1703-97A3-4406-BA84-441A09818A39}" dt="2023-11-21T18:29:28.887" v="377" actId="20577"/>
          <ac:spMkLst>
            <pc:docMk/>
            <pc:sldMk cId="2271742785" sldId="257"/>
            <ac:spMk id="2" creationId="{F91DADDB-70BA-13A1-44B4-FF41B03FFEC5}"/>
          </ac:spMkLst>
        </pc:spChg>
        <pc:spChg chg="mod ord">
          <ac:chgData name="Beverly Albert" userId="S::u1196226@umail.utah.edu::c15dc456-4c09-4123-852d-198c0dc9cf78" providerId="AD" clId="Web-{8D8B1703-97A3-4406-BA84-441A09818A39}" dt="2023-11-21T18:29:17.387" v="373" actId="20577"/>
          <ac:spMkLst>
            <pc:docMk/>
            <pc:sldMk cId="2271742785" sldId="257"/>
            <ac:spMk id="3" creationId="{D91737CF-15AF-77A6-00ED-02FA8EA1E847}"/>
          </ac:spMkLst>
        </pc:spChg>
      </pc:sldChg>
      <pc:sldChg chg="addSp delSp modSp mod modClrScheme chgLayout">
        <pc:chgData name="Beverly Albert" userId="S::u1196226@umail.utah.edu::c15dc456-4c09-4123-852d-198c0dc9cf78" providerId="AD" clId="Web-{8D8B1703-97A3-4406-BA84-441A09818A39}" dt="2023-11-21T18:44:10.523" v="834" actId="14100"/>
        <pc:sldMkLst>
          <pc:docMk/>
          <pc:sldMk cId="1833153902" sldId="258"/>
        </pc:sldMkLst>
        <pc:spChg chg="mod ord">
          <ac:chgData name="Beverly Albert" userId="S::u1196226@umail.utah.edu::c15dc456-4c09-4123-852d-198c0dc9cf78" providerId="AD" clId="Web-{8D8B1703-97A3-4406-BA84-441A09818A39}" dt="2023-11-21T18:44:10.523" v="834" actId="14100"/>
          <ac:spMkLst>
            <pc:docMk/>
            <pc:sldMk cId="1833153902" sldId="258"/>
            <ac:spMk id="2" creationId="{F91DADDB-70BA-13A1-44B4-FF41B03FFEC5}"/>
          </ac:spMkLst>
        </pc:spChg>
        <pc:spChg chg="del mod ord">
          <ac:chgData name="Beverly Albert" userId="S::u1196226@umail.utah.edu::c15dc456-4c09-4123-852d-198c0dc9cf78" providerId="AD" clId="Web-{8D8B1703-97A3-4406-BA84-441A09818A39}" dt="2023-11-21T18:42:12.801" v="757"/>
          <ac:spMkLst>
            <pc:docMk/>
            <pc:sldMk cId="1833153902" sldId="258"/>
            <ac:spMk id="3" creationId="{D91737CF-15AF-77A6-00ED-02FA8EA1E847}"/>
          </ac:spMkLst>
        </pc:spChg>
        <pc:spChg chg="add del mod ord">
          <ac:chgData name="Beverly Albert" userId="S::u1196226@umail.utah.edu::c15dc456-4c09-4123-852d-198c0dc9cf78" providerId="AD" clId="Web-{8D8B1703-97A3-4406-BA84-441A09818A39}" dt="2023-11-21T18:42:21.317" v="758"/>
          <ac:spMkLst>
            <pc:docMk/>
            <pc:sldMk cId="1833153902" sldId="258"/>
            <ac:spMk id="4" creationId="{74608F7D-E06C-5770-D15C-FEF747417FEA}"/>
          </ac:spMkLst>
        </pc:spChg>
        <pc:spChg chg="add del mod">
          <ac:chgData name="Beverly Albert" userId="S::u1196226@umail.utah.edu::c15dc456-4c09-4123-852d-198c0dc9cf78" providerId="AD" clId="Web-{8D8B1703-97A3-4406-BA84-441A09818A39}" dt="2023-11-21T18:42:31.082" v="760"/>
          <ac:spMkLst>
            <pc:docMk/>
            <pc:sldMk cId="1833153902" sldId="258"/>
            <ac:spMk id="4291" creationId="{8A225098-FEEE-B09B-915B-DF42C5EDACBA}"/>
          </ac:spMkLst>
        </pc:spChg>
        <pc:graphicFrameChg chg="add mod modGraphic">
          <ac:chgData name="Beverly Albert" userId="S::u1196226@umail.utah.edu::c15dc456-4c09-4123-852d-198c0dc9cf78" providerId="AD" clId="Web-{8D8B1703-97A3-4406-BA84-441A09818A39}" dt="2023-11-21T18:44:01.023" v="832" actId="20577"/>
          <ac:graphicFrameMkLst>
            <pc:docMk/>
            <pc:sldMk cId="1833153902" sldId="258"/>
            <ac:graphicFrameMk id="5" creationId="{ADB2451C-CAE6-9D00-FF27-215C4DAC19C9}"/>
          </ac:graphicFrameMkLst>
        </pc:graphicFrameChg>
      </pc:sldChg>
      <pc:sldChg chg="modSp mod modClrScheme chgLayout">
        <pc:chgData name="Beverly Albert" userId="S::u1196226@umail.utah.edu::c15dc456-4c09-4123-852d-198c0dc9cf78" providerId="AD" clId="Web-{8D8B1703-97A3-4406-BA84-441A09818A39}" dt="2023-11-21T18:49:30.142" v="891" actId="20577"/>
        <pc:sldMkLst>
          <pc:docMk/>
          <pc:sldMk cId="4209657958" sldId="259"/>
        </pc:sldMkLst>
        <pc:spChg chg="mod ord">
          <ac:chgData name="Beverly Albert" userId="S::u1196226@umail.utah.edu::c15dc456-4c09-4123-852d-198c0dc9cf78" providerId="AD" clId="Web-{8D8B1703-97A3-4406-BA84-441A09818A39}" dt="2023-11-21T18:49:30.142" v="891" actId="20577"/>
          <ac:spMkLst>
            <pc:docMk/>
            <pc:sldMk cId="4209657958" sldId="259"/>
            <ac:spMk id="2" creationId="{F91DADDB-70BA-13A1-44B4-FF41B03FFEC5}"/>
          </ac:spMkLst>
        </pc:spChg>
        <pc:spChg chg="mod ord">
          <ac:chgData name="Beverly Albert" userId="S::u1196226@umail.utah.edu::c15dc456-4c09-4123-852d-198c0dc9cf78" providerId="AD" clId="Web-{8D8B1703-97A3-4406-BA84-441A09818A39}" dt="2023-11-21T18:49:18.282" v="889" actId="20577"/>
          <ac:spMkLst>
            <pc:docMk/>
            <pc:sldMk cId="4209657958" sldId="259"/>
            <ac:spMk id="3" creationId="{D91737CF-15AF-77A6-00ED-02FA8EA1E847}"/>
          </ac:spMkLst>
        </pc:spChg>
      </pc:sldChg>
      <pc:sldChg chg="modSp mod modClrScheme chgLayout">
        <pc:chgData name="Beverly Albert" userId="S::u1196226@umail.utah.edu::c15dc456-4c09-4123-852d-198c0dc9cf78" providerId="AD" clId="Web-{8D8B1703-97A3-4406-BA84-441A09818A39}" dt="2023-11-21T18:15:32.112" v="0"/>
        <pc:sldMkLst>
          <pc:docMk/>
          <pc:sldMk cId="1472531379" sldId="260"/>
        </pc:sldMkLst>
        <pc:spChg chg="mod ord">
          <ac:chgData name="Beverly Albert" userId="S::u1196226@umail.utah.edu::c15dc456-4c09-4123-852d-198c0dc9cf78" providerId="AD" clId="Web-{8D8B1703-97A3-4406-BA84-441A09818A39}" dt="2023-11-21T18:15:32.112" v="0"/>
          <ac:spMkLst>
            <pc:docMk/>
            <pc:sldMk cId="1472531379" sldId="260"/>
            <ac:spMk id="2" creationId="{F91DADDB-70BA-13A1-44B4-FF41B03FFEC5}"/>
          </ac:spMkLst>
        </pc:spChg>
        <pc:spChg chg="mod ord">
          <ac:chgData name="Beverly Albert" userId="S::u1196226@umail.utah.edu::c15dc456-4c09-4123-852d-198c0dc9cf78" providerId="AD" clId="Web-{8D8B1703-97A3-4406-BA84-441A09818A39}" dt="2023-11-21T18:15:32.112" v="0"/>
          <ac:spMkLst>
            <pc:docMk/>
            <pc:sldMk cId="1472531379" sldId="260"/>
            <ac:spMk id="3" creationId="{D91737CF-15AF-77A6-00ED-02FA8EA1E847}"/>
          </ac:spMkLst>
        </pc:spChg>
      </pc:sldChg>
      <pc:sldChg chg="modSp mod modClrScheme chgLayout">
        <pc:chgData name="Beverly Albert" userId="S::u1196226@umail.utah.edu::c15dc456-4c09-4123-852d-198c0dc9cf78" providerId="AD" clId="Web-{8D8B1703-97A3-4406-BA84-441A09818A39}" dt="2023-11-21T18:15:32.112" v="0"/>
        <pc:sldMkLst>
          <pc:docMk/>
          <pc:sldMk cId="1814555435" sldId="261"/>
        </pc:sldMkLst>
        <pc:spChg chg="mod ord">
          <ac:chgData name="Beverly Albert" userId="S::u1196226@umail.utah.edu::c15dc456-4c09-4123-852d-198c0dc9cf78" providerId="AD" clId="Web-{8D8B1703-97A3-4406-BA84-441A09818A39}" dt="2023-11-21T18:15:32.112" v="0"/>
          <ac:spMkLst>
            <pc:docMk/>
            <pc:sldMk cId="1814555435" sldId="261"/>
            <ac:spMk id="2" creationId="{163E63CA-F5DC-F020-0955-FD9A5780AC29}"/>
          </ac:spMkLst>
        </pc:spChg>
        <pc:spChg chg="mod ord">
          <ac:chgData name="Beverly Albert" userId="S::u1196226@umail.utah.edu::c15dc456-4c09-4123-852d-198c0dc9cf78" providerId="AD" clId="Web-{8D8B1703-97A3-4406-BA84-441A09818A39}" dt="2023-11-21T18:15:32.112" v="0"/>
          <ac:spMkLst>
            <pc:docMk/>
            <pc:sldMk cId="1814555435" sldId="261"/>
            <ac:spMk id="3" creationId="{C37EC9A8-1369-457D-958B-BB2442645B0A}"/>
          </ac:spMkLst>
        </pc:spChg>
      </pc:sldChg>
      <pc:sldChg chg="modSp mod modClrScheme chgLayout">
        <pc:chgData name="Beverly Albert" userId="S::u1196226@umail.utah.edu::c15dc456-4c09-4123-852d-198c0dc9cf78" providerId="AD" clId="Web-{8D8B1703-97A3-4406-BA84-441A09818A39}" dt="2023-11-21T18:50:19.362" v="903" actId="20577"/>
        <pc:sldMkLst>
          <pc:docMk/>
          <pc:sldMk cId="3620261950" sldId="262"/>
        </pc:sldMkLst>
        <pc:spChg chg="mod ord">
          <ac:chgData name="Beverly Albert" userId="S::u1196226@umail.utah.edu::c15dc456-4c09-4123-852d-198c0dc9cf78" providerId="AD" clId="Web-{8D8B1703-97A3-4406-BA84-441A09818A39}" dt="2023-11-21T18:18:42.180" v="46" actId="20577"/>
          <ac:spMkLst>
            <pc:docMk/>
            <pc:sldMk cId="3620261950" sldId="262"/>
            <ac:spMk id="2" creationId="{F91DADDB-70BA-13A1-44B4-FF41B03FFEC5}"/>
          </ac:spMkLst>
        </pc:spChg>
        <pc:spChg chg="mod ord">
          <ac:chgData name="Beverly Albert" userId="S::u1196226@umail.utah.edu::c15dc456-4c09-4123-852d-198c0dc9cf78" providerId="AD" clId="Web-{8D8B1703-97A3-4406-BA84-441A09818A39}" dt="2023-11-21T18:50:19.362" v="903" actId="20577"/>
          <ac:spMkLst>
            <pc:docMk/>
            <pc:sldMk cId="3620261950" sldId="262"/>
            <ac:spMk id="3" creationId="{D91737CF-15AF-77A6-00ED-02FA8EA1E847}"/>
          </ac:spMkLst>
        </pc:spChg>
      </pc:sldChg>
      <pc:sldChg chg="modSp del mod modClrScheme chgLayout">
        <pc:chgData name="Beverly Albert" userId="S::u1196226@umail.utah.edu::c15dc456-4c09-4123-852d-198c0dc9cf78" providerId="AD" clId="Web-{8D8B1703-97A3-4406-BA84-441A09818A39}" dt="2023-11-21T18:21:22.450" v="117"/>
        <pc:sldMkLst>
          <pc:docMk/>
          <pc:sldMk cId="3222804292" sldId="263"/>
        </pc:sldMkLst>
        <pc:spChg chg="mod ord">
          <ac:chgData name="Beverly Albert" userId="S::u1196226@umail.utah.edu::c15dc456-4c09-4123-852d-198c0dc9cf78" providerId="AD" clId="Web-{8D8B1703-97A3-4406-BA84-441A09818A39}" dt="2023-11-21T18:15:32.112" v="0"/>
          <ac:spMkLst>
            <pc:docMk/>
            <pc:sldMk cId="3222804292" sldId="263"/>
            <ac:spMk id="2" creationId="{F91DADDB-70BA-13A1-44B4-FF41B03FFEC5}"/>
          </ac:spMkLst>
        </pc:spChg>
        <pc:spChg chg="mod ord">
          <ac:chgData name="Beverly Albert" userId="S::u1196226@umail.utah.edu::c15dc456-4c09-4123-852d-198c0dc9cf78" providerId="AD" clId="Web-{8D8B1703-97A3-4406-BA84-441A09818A39}" dt="2023-11-21T18:15:32.112" v="0"/>
          <ac:spMkLst>
            <pc:docMk/>
            <pc:sldMk cId="3222804292" sldId="263"/>
            <ac:spMk id="3" creationId="{D91737CF-15AF-77A6-00ED-02FA8EA1E847}"/>
          </ac:spMkLst>
        </pc:spChg>
      </pc:sldChg>
      <pc:sldChg chg="modSp mod modClrScheme chgLayout">
        <pc:chgData name="Beverly Albert" userId="S::u1196226@umail.utah.edu::c15dc456-4c09-4123-852d-198c0dc9cf78" providerId="AD" clId="Web-{8D8B1703-97A3-4406-BA84-441A09818A39}" dt="2023-11-21T18:18:34.555" v="44" actId="20577"/>
        <pc:sldMkLst>
          <pc:docMk/>
          <pc:sldMk cId="773693672" sldId="264"/>
        </pc:sldMkLst>
        <pc:spChg chg="mod ord">
          <ac:chgData name="Beverly Albert" userId="S::u1196226@umail.utah.edu::c15dc456-4c09-4123-852d-198c0dc9cf78" providerId="AD" clId="Web-{8D8B1703-97A3-4406-BA84-441A09818A39}" dt="2023-11-21T18:18:34.555" v="44" actId="20577"/>
          <ac:spMkLst>
            <pc:docMk/>
            <pc:sldMk cId="773693672" sldId="264"/>
            <ac:spMk id="2" creationId="{F91DADDB-70BA-13A1-44B4-FF41B03FFEC5}"/>
          </ac:spMkLst>
        </pc:spChg>
        <pc:spChg chg="mod ord">
          <ac:chgData name="Beverly Albert" userId="S::u1196226@umail.utah.edu::c15dc456-4c09-4123-852d-198c0dc9cf78" providerId="AD" clId="Web-{8D8B1703-97A3-4406-BA84-441A09818A39}" dt="2023-11-21T18:15:32.112" v="0"/>
          <ac:spMkLst>
            <pc:docMk/>
            <pc:sldMk cId="773693672" sldId="264"/>
            <ac:spMk id="3" creationId="{D91737CF-15AF-77A6-00ED-02FA8EA1E847}"/>
          </ac:spMkLst>
        </pc:spChg>
      </pc:sldChg>
      <pc:sldChg chg="modSp add replId">
        <pc:chgData name="Beverly Albert" userId="S::u1196226@umail.utah.edu::c15dc456-4c09-4123-852d-198c0dc9cf78" providerId="AD" clId="Web-{8D8B1703-97A3-4406-BA84-441A09818A39}" dt="2023-11-21T18:50:06.268" v="901" actId="20577"/>
        <pc:sldMkLst>
          <pc:docMk/>
          <pc:sldMk cId="3535101318" sldId="265"/>
        </pc:sldMkLst>
        <pc:spChg chg="mod">
          <ac:chgData name="Beverly Albert" userId="S::u1196226@umail.utah.edu::c15dc456-4c09-4123-852d-198c0dc9cf78" providerId="AD" clId="Web-{8D8B1703-97A3-4406-BA84-441A09818A39}" dt="2023-11-21T18:50:06.268" v="901" actId="20577"/>
          <ac:spMkLst>
            <pc:docMk/>
            <pc:sldMk cId="3535101318" sldId="265"/>
            <ac:spMk id="2" creationId="{F91DADDB-70BA-13A1-44B4-FF41B03FFEC5}"/>
          </ac:spMkLst>
        </pc:spChg>
        <pc:spChg chg="mod">
          <ac:chgData name="Beverly Albert" userId="S::u1196226@umail.utah.edu::c15dc456-4c09-4123-852d-198c0dc9cf78" providerId="AD" clId="Web-{8D8B1703-97A3-4406-BA84-441A09818A39}" dt="2023-11-21T18:49:59.940" v="899" actId="20577"/>
          <ac:spMkLst>
            <pc:docMk/>
            <pc:sldMk cId="3535101318" sldId="265"/>
            <ac:spMk id="3" creationId="{D91737CF-15AF-77A6-00ED-02FA8EA1E847}"/>
          </ac:spMkLst>
        </pc:spChg>
      </pc:sldChg>
      <pc:sldChg chg="delSp modSp add ord replId">
        <pc:chgData name="Beverly Albert" userId="S::u1196226@umail.utah.edu::c15dc456-4c09-4123-852d-198c0dc9cf78" providerId="AD" clId="Web-{8D8B1703-97A3-4406-BA84-441A09818A39}" dt="2023-11-21T18:31:14.640" v="433" actId="20577"/>
        <pc:sldMkLst>
          <pc:docMk/>
          <pc:sldMk cId="3085296258" sldId="266"/>
        </pc:sldMkLst>
        <pc:spChg chg="mod">
          <ac:chgData name="Beverly Albert" userId="S::u1196226@umail.utah.edu::c15dc456-4c09-4123-852d-198c0dc9cf78" providerId="AD" clId="Web-{8D8B1703-97A3-4406-BA84-441A09818A39}" dt="2023-11-21T18:31:14.640" v="433" actId="20577"/>
          <ac:spMkLst>
            <pc:docMk/>
            <pc:sldMk cId="3085296258" sldId="266"/>
            <ac:spMk id="2" creationId="{F91DADDB-70BA-13A1-44B4-FF41B03FFEC5}"/>
          </ac:spMkLst>
        </pc:spChg>
        <pc:spChg chg="del mod">
          <ac:chgData name="Beverly Albert" userId="S::u1196226@umail.utah.edu::c15dc456-4c09-4123-852d-198c0dc9cf78" providerId="AD" clId="Web-{8D8B1703-97A3-4406-BA84-441A09818A39}" dt="2023-11-21T18:23:13.094" v="140"/>
          <ac:spMkLst>
            <pc:docMk/>
            <pc:sldMk cId="3085296258" sldId="266"/>
            <ac:spMk id="3" creationId="{D91737CF-15AF-77A6-00ED-02FA8EA1E847}"/>
          </ac:spMkLst>
        </pc:spChg>
      </pc:sldChg>
      <pc:sldChg chg="modSp add replId">
        <pc:chgData name="Beverly Albert" userId="S::u1196226@umail.utah.edu::c15dc456-4c09-4123-852d-198c0dc9cf78" providerId="AD" clId="Web-{8D8B1703-97A3-4406-BA84-441A09818A39}" dt="2023-11-21T18:31:03.749" v="429" actId="20577"/>
        <pc:sldMkLst>
          <pc:docMk/>
          <pc:sldMk cId="2938109635" sldId="267"/>
        </pc:sldMkLst>
        <pc:spChg chg="mod">
          <ac:chgData name="Beverly Albert" userId="S::u1196226@umail.utah.edu::c15dc456-4c09-4123-852d-198c0dc9cf78" providerId="AD" clId="Web-{8D8B1703-97A3-4406-BA84-441A09818A39}" dt="2023-11-21T18:31:03.749" v="429" actId="20577"/>
          <ac:spMkLst>
            <pc:docMk/>
            <pc:sldMk cId="2938109635" sldId="267"/>
            <ac:spMk id="2" creationId="{F91DADDB-70BA-13A1-44B4-FF41B03FFEC5}"/>
          </ac:spMkLst>
        </pc:spChg>
      </pc:sldChg>
      <pc:sldChg chg="add del replId">
        <pc:chgData name="Beverly Albert" userId="S::u1196226@umail.utah.edu::c15dc456-4c09-4123-852d-198c0dc9cf78" providerId="AD" clId="Web-{8D8B1703-97A3-4406-BA84-441A09818A39}" dt="2023-11-21T18:44:03.960" v="833"/>
        <pc:sldMkLst>
          <pc:docMk/>
          <pc:sldMk cId="2195508270" sldId="268"/>
        </pc:sldMkLst>
      </pc:sldChg>
      <pc:sldMasterChg chg="del delSldLayout">
        <pc:chgData name="Beverly Albert" userId="S::u1196226@umail.utah.edu::c15dc456-4c09-4123-852d-198c0dc9cf78" providerId="AD" clId="Web-{8D8B1703-97A3-4406-BA84-441A09818A39}" dt="2023-11-21T18:15:32.112" v="0"/>
        <pc:sldMasterMkLst>
          <pc:docMk/>
          <pc:sldMasterMk cId="2460954070" sldId="2147483660"/>
        </pc:sldMasterMkLst>
        <pc:sldLayoutChg chg="del">
          <pc:chgData name="Beverly Albert" userId="S::u1196226@umail.utah.edu::c15dc456-4c09-4123-852d-198c0dc9cf78" providerId="AD" clId="Web-{8D8B1703-97A3-4406-BA84-441A09818A39}" dt="2023-11-21T18:15:32.112" v="0"/>
          <pc:sldLayoutMkLst>
            <pc:docMk/>
            <pc:sldMasterMk cId="2460954070" sldId="2147483660"/>
            <pc:sldLayoutMk cId="2385387890" sldId="2147483661"/>
          </pc:sldLayoutMkLst>
        </pc:sldLayoutChg>
        <pc:sldLayoutChg chg="del">
          <pc:chgData name="Beverly Albert" userId="S::u1196226@umail.utah.edu::c15dc456-4c09-4123-852d-198c0dc9cf78" providerId="AD" clId="Web-{8D8B1703-97A3-4406-BA84-441A09818A39}" dt="2023-11-21T18:15:32.112" v="0"/>
          <pc:sldLayoutMkLst>
            <pc:docMk/>
            <pc:sldMasterMk cId="2460954070" sldId="2147483660"/>
            <pc:sldLayoutMk cId="949138452" sldId="2147483662"/>
          </pc:sldLayoutMkLst>
        </pc:sldLayoutChg>
        <pc:sldLayoutChg chg="del">
          <pc:chgData name="Beverly Albert" userId="S::u1196226@umail.utah.edu::c15dc456-4c09-4123-852d-198c0dc9cf78" providerId="AD" clId="Web-{8D8B1703-97A3-4406-BA84-441A09818A39}" dt="2023-11-21T18:15:32.112" v="0"/>
          <pc:sldLayoutMkLst>
            <pc:docMk/>
            <pc:sldMasterMk cId="2460954070" sldId="2147483660"/>
            <pc:sldLayoutMk cId="2591524520" sldId="2147483663"/>
          </pc:sldLayoutMkLst>
        </pc:sldLayoutChg>
        <pc:sldLayoutChg chg="del">
          <pc:chgData name="Beverly Albert" userId="S::u1196226@umail.utah.edu::c15dc456-4c09-4123-852d-198c0dc9cf78" providerId="AD" clId="Web-{8D8B1703-97A3-4406-BA84-441A09818A39}" dt="2023-11-21T18:15:32.112" v="0"/>
          <pc:sldLayoutMkLst>
            <pc:docMk/>
            <pc:sldMasterMk cId="2460954070" sldId="2147483660"/>
            <pc:sldLayoutMk cId="1203092039" sldId="2147483664"/>
          </pc:sldLayoutMkLst>
        </pc:sldLayoutChg>
        <pc:sldLayoutChg chg="del">
          <pc:chgData name="Beverly Albert" userId="S::u1196226@umail.utah.edu::c15dc456-4c09-4123-852d-198c0dc9cf78" providerId="AD" clId="Web-{8D8B1703-97A3-4406-BA84-441A09818A39}" dt="2023-11-21T18:15:32.112" v="0"/>
          <pc:sldLayoutMkLst>
            <pc:docMk/>
            <pc:sldMasterMk cId="2460954070" sldId="2147483660"/>
            <pc:sldLayoutMk cId="3733172339" sldId="2147483665"/>
          </pc:sldLayoutMkLst>
        </pc:sldLayoutChg>
        <pc:sldLayoutChg chg="del">
          <pc:chgData name="Beverly Albert" userId="S::u1196226@umail.utah.edu::c15dc456-4c09-4123-852d-198c0dc9cf78" providerId="AD" clId="Web-{8D8B1703-97A3-4406-BA84-441A09818A39}" dt="2023-11-21T18:15:32.112" v="0"/>
          <pc:sldLayoutMkLst>
            <pc:docMk/>
            <pc:sldMasterMk cId="2460954070" sldId="2147483660"/>
            <pc:sldLayoutMk cId="3210312558" sldId="2147483666"/>
          </pc:sldLayoutMkLst>
        </pc:sldLayoutChg>
        <pc:sldLayoutChg chg="del">
          <pc:chgData name="Beverly Albert" userId="S::u1196226@umail.utah.edu::c15dc456-4c09-4123-852d-198c0dc9cf78" providerId="AD" clId="Web-{8D8B1703-97A3-4406-BA84-441A09818A39}" dt="2023-11-21T18:15:32.112" v="0"/>
          <pc:sldLayoutMkLst>
            <pc:docMk/>
            <pc:sldMasterMk cId="2460954070" sldId="2147483660"/>
            <pc:sldLayoutMk cId="3146388984" sldId="2147483667"/>
          </pc:sldLayoutMkLst>
        </pc:sldLayoutChg>
        <pc:sldLayoutChg chg="del">
          <pc:chgData name="Beverly Albert" userId="S::u1196226@umail.utah.edu::c15dc456-4c09-4123-852d-198c0dc9cf78" providerId="AD" clId="Web-{8D8B1703-97A3-4406-BA84-441A09818A39}" dt="2023-11-21T18:15:32.112" v="0"/>
          <pc:sldLayoutMkLst>
            <pc:docMk/>
            <pc:sldMasterMk cId="2460954070" sldId="2147483660"/>
            <pc:sldLayoutMk cId="3171841454" sldId="2147483668"/>
          </pc:sldLayoutMkLst>
        </pc:sldLayoutChg>
        <pc:sldLayoutChg chg="del">
          <pc:chgData name="Beverly Albert" userId="S::u1196226@umail.utah.edu::c15dc456-4c09-4123-852d-198c0dc9cf78" providerId="AD" clId="Web-{8D8B1703-97A3-4406-BA84-441A09818A39}" dt="2023-11-21T18:15:32.112" v="0"/>
          <pc:sldLayoutMkLst>
            <pc:docMk/>
            <pc:sldMasterMk cId="2460954070" sldId="2147483660"/>
            <pc:sldLayoutMk cId="1718958274" sldId="2147483669"/>
          </pc:sldLayoutMkLst>
        </pc:sldLayoutChg>
        <pc:sldLayoutChg chg="del">
          <pc:chgData name="Beverly Albert" userId="S::u1196226@umail.utah.edu::c15dc456-4c09-4123-852d-198c0dc9cf78" providerId="AD" clId="Web-{8D8B1703-97A3-4406-BA84-441A09818A39}" dt="2023-11-21T18:15:32.112" v="0"/>
          <pc:sldLayoutMkLst>
            <pc:docMk/>
            <pc:sldMasterMk cId="2460954070" sldId="2147483660"/>
            <pc:sldLayoutMk cId="2202905451" sldId="2147483670"/>
          </pc:sldLayoutMkLst>
        </pc:sldLayoutChg>
        <pc:sldLayoutChg chg="del">
          <pc:chgData name="Beverly Albert" userId="S::u1196226@umail.utah.edu::c15dc456-4c09-4123-852d-198c0dc9cf78" providerId="AD" clId="Web-{8D8B1703-97A3-4406-BA84-441A09818A39}" dt="2023-11-21T18:15:32.112" v="0"/>
          <pc:sldLayoutMkLst>
            <pc:docMk/>
            <pc:sldMasterMk cId="2460954070" sldId="2147483660"/>
            <pc:sldLayoutMk cId="3479445657" sldId="2147483671"/>
          </pc:sldLayoutMkLst>
        </pc:sldLayoutChg>
      </pc:sldMasterChg>
      <pc:sldMasterChg chg="add addSldLayout modSldLayout">
        <pc:chgData name="Beverly Albert" userId="S::u1196226@umail.utah.edu::c15dc456-4c09-4123-852d-198c0dc9cf78" providerId="AD" clId="Web-{8D8B1703-97A3-4406-BA84-441A09818A39}" dt="2023-11-21T18:15:32.112" v="0"/>
        <pc:sldMasterMkLst>
          <pc:docMk/>
          <pc:sldMasterMk cId="1473927326" sldId="2147483672"/>
        </pc:sldMasterMkLst>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4144087234" sldId="2147483673"/>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842528664" sldId="2147483674"/>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2797270896" sldId="2147483675"/>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831608360" sldId="2147483676"/>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2512291110" sldId="2147483677"/>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1530697691" sldId="2147483678"/>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2770029684" sldId="2147483679"/>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2312483105" sldId="2147483680"/>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294101192" sldId="2147483681"/>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1800321434" sldId="2147483682"/>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3896821245" sldId="2147483683"/>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2278446903" sldId="2147483684"/>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909291002" sldId="2147483685"/>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3766799838" sldId="2147483686"/>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443944293" sldId="2147483687"/>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870913000" sldId="2147483688"/>
          </pc:sldLayoutMkLst>
        </pc:sldLayoutChg>
        <pc:sldLayoutChg chg="add mod replId">
          <pc:chgData name="Beverly Albert" userId="S::u1196226@umail.utah.edu::c15dc456-4c09-4123-852d-198c0dc9cf78" providerId="AD" clId="Web-{8D8B1703-97A3-4406-BA84-441A09818A39}" dt="2023-11-21T18:15:32.112" v="0"/>
          <pc:sldLayoutMkLst>
            <pc:docMk/>
            <pc:sldMasterMk cId="1473927326" sldId="2147483672"/>
            <pc:sldLayoutMk cId="2929706108" sldId="2147483689"/>
          </pc:sldLayoutMkLst>
        </pc:sldLayoutChg>
      </pc:sldMasterChg>
    </pc:docChg>
  </pc:docChgLst>
  <pc:docChgLst>
    <pc:chgData name="PARKER BOOTH" userId="S::u1329608@umail.utah.edu::0fdddae9-58b8-49bb-99bd-3886f85b71e6" providerId="AD" clId="Web-{EC22CA6D-6C44-47CD-9FE6-8F34C5BB3C4C}"/>
    <pc:docChg chg="addSld delSld modSld sldOrd">
      <pc:chgData name="PARKER BOOTH" userId="S::u1329608@umail.utah.edu::0fdddae9-58b8-49bb-99bd-3886f85b71e6" providerId="AD" clId="Web-{EC22CA6D-6C44-47CD-9FE6-8F34C5BB3C4C}" dt="2023-11-29T15:43:52.122" v="821" actId="20577"/>
      <pc:docMkLst>
        <pc:docMk/>
      </pc:docMkLst>
      <pc:sldChg chg="addSp modSp mod setBg">
        <pc:chgData name="PARKER BOOTH" userId="S::u1329608@umail.utah.edu::0fdddae9-58b8-49bb-99bd-3886f85b71e6" providerId="AD" clId="Web-{EC22CA6D-6C44-47CD-9FE6-8F34C5BB3C4C}" dt="2023-11-29T14:42:34.666" v="47" actId="20577"/>
        <pc:sldMkLst>
          <pc:docMk/>
          <pc:sldMk cId="1472531379" sldId="260"/>
        </pc:sldMkLst>
        <pc:spChg chg="mod">
          <ac:chgData name="PARKER BOOTH" userId="S::u1329608@umail.utah.edu::0fdddae9-58b8-49bb-99bd-3886f85b71e6" providerId="AD" clId="Web-{EC22CA6D-6C44-47CD-9FE6-8F34C5BB3C4C}" dt="2023-11-29T14:42:34.666" v="47" actId="20577"/>
          <ac:spMkLst>
            <pc:docMk/>
            <pc:sldMk cId="1472531379" sldId="260"/>
            <ac:spMk id="2" creationId="{F91DADDB-70BA-13A1-44B4-FF41B03FFEC5}"/>
          </ac:spMkLst>
        </pc:spChg>
        <pc:spChg chg="mod">
          <ac:chgData name="PARKER BOOTH" userId="S::u1329608@umail.utah.edu::0fdddae9-58b8-49bb-99bd-3886f85b71e6" providerId="AD" clId="Web-{EC22CA6D-6C44-47CD-9FE6-8F34C5BB3C4C}" dt="2023-11-29T14:42:11.619" v="43" actId="14100"/>
          <ac:spMkLst>
            <pc:docMk/>
            <pc:sldMk cId="1472531379" sldId="260"/>
            <ac:spMk id="3" creationId="{D91737CF-15AF-77A6-00ED-02FA8EA1E847}"/>
          </ac:spMkLst>
        </pc:spChg>
        <pc:picChg chg="add mod">
          <ac:chgData name="PARKER BOOTH" userId="S::u1329608@umail.utah.edu::0fdddae9-58b8-49bb-99bd-3886f85b71e6" providerId="AD" clId="Web-{EC22CA6D-6C44-47CD-9FE6-8F34C5BB3C4C}" dt="2023-11-29T14:39:11.131" v="8" actId="14100"/>
          <ac:picMkLst>
            <pc:docMk/>
            <pc:sldMk cId="1472531379" sldId="260"/>
            <ac:picMk id="4" creationId="{C35BE761-88D5-B1EC-30CF-1405AF09EAB6}"/>
          </ac:picMkLst>
        </pc:picChg>
      </pc:sldChg>
      <pc:sldChg chg="modSp">
        <pc:chgData name="PARKER BOOTH" userId="S::u1329608@umail.utah.edu::0fdddae9-58b8-49bb-99bd-3886f85b71e6" providerId="AD" clId="Web-{EC22CA6D-6C44-47CD-9FE6-8F34C5BB3C4C}" dt="2023-11-29T15:43:52.122" v="821" actId="20577"/>
        <pc:sldMkLst>
          <pc:docMk/>
          <pc:sldMk cId="773693672" sldId="264"/>
        </pc:sldMkLst>
        <pc:spChg chg="mod">
          <ac:chgData name="PARKER BOOTH" userId="S::u1329608@umail.utah.edu::0fdddae9-58b8-49bb-99bd-3886f85b71e6" providerId="AD" clId="Web-{EC22CA6D-6C44-47CD-9FE6-8F34C5BB3C4C}" dt="2023-11-29T15:43:52.122" v="821" actId="20577"/>
          <ac:spMkLst>
            <pc:docMk/>
            <pc:sldMk cId="773693672" sldId="264"/>
            <ac:spMk id="2" creationId="{F91DADDB-70BA-13A1-44B4-FF41B03FFEC5}"/>
          </ac:spMkLst>
        </pc:spChg>
      </pc:sldChg>
      <pc:sldChg chg="addSp delSp modSp add mod replId setBg modNotes">
        <pc:chgData name="PARKER BOOTH" userId="S::u1329608@umail.utah.edu::0fdddae9-58b8-49bb-99bd-3886f85b71e6" providerId="AD" clId="Web-{EC22CA6D-6C44-47CD-9FE6-8F34C5BB3C4C}" dt="2023-11-29T15:32:50.089" v="556"/>
        <pc:sldMkLst>
          <pc:docMk/>
          <pc:sldMk cId="654387337" sldId="268"/>
        </pc:sldMkLst>
        <pc:spChg chg="del mod">
          <ac:chgData name="PARKER BOOTH" userId="S::u1329608@umail.utah.edu::0fdddae9-58b8-49bb-99bd-3886f85b71e6" providerId="AD" clId="Web-{EC22CA6D-6C44-47CD-9FE6-8F34C5BB3C4C}" dt="2023-11-29T14:52:01.896" v="232"/>
          <ac:spMkLst>
            <pc:docMk/>
            <pc:sldMk cId="654387337" sldId="268"/>
            <ac:spMk id="2" creationId="{F91DADDB-70BA-13A1-44B4-FF41B03FFEC5}"/>
          </ac:spMkLst>
        </pc:spChg>
        <pc:spChg chg="del mod">
          <ac:chgData name="PARKER BOOTH" userId="S::u1329608@umail.utah.edu::0fdddae9-58b8-49bb-99bd-3886f85b71e6" providerId="AD" clId="Web-{EC22CA6D-6C44-47CD-9FE6-8F34C5BB3C4C}" dt="2023-11-29T14:51:58.193" v="230"/>
          <ac:spMkLst>
            <pc:docMk/>
            <pc:sldMk cId="654387337" sldId="268"/>
            <ac:spMk id="3" creationId="{D91737CF-15AF-77A6-00ED-02FA8EA1E847}"/>
          </ac:spMkLst>
        </pc:spChg>
        <pc:spChg chg="add del mod ord">
          <ac:chgData name="PARKER BOOTH" userId="S::u1329608@umail.utah.edu::0fdddae9-58b8-49bb-99bd-3886f85b71e6" providerId="AD" clId="Web-{EC22CA6D-6C44-47CD-9FE6-8F34C5BB3C4C}" dt="2023-11-29T14:52:30.819" v="238"/>
          <ac:spMkLst>
            <pc:docMk/>
            <pc:sldMk cId="654387337" sldId="268"/>
            <ac:spMk id="6" creationId="{7CEAB190-F65E-B195-1B58-A6A3F1F822CA}"/>
          </ac:spMkLst>
        </pc:spChg>
        <pc:spChg chg="add del mod">
          <ac:chgData name="PARKER BOOTH" userId="S::u1329608@umail.utah.edu::0fdddae9-58b8-49bb-99bd-3886f85b71e6" providerId="AD" clId="Web-{EC22CA6D-6C44-47CD-9FE6-8F34C5BB3C4C}" dt="2023-11-29T14:52:30.819" v="238"/>
          <ac:spMkLst>
            <pc:docMk/>
            <pc:sldMk cId="654387337" sldId="268"/>
            <ac:spMk id="8" creationId="{2A399422-B5EB-898A-FF19-756F85036A57}"/>
          </ac:spMkLst>
        </pc:spChg>
        <pc:spChg chg="add">
          <ac:chgData name="PARKER BOOTH" userId="S::u1329608@umail.utah.edu::0fdddae9-58b8-49bb-99bd-3886f85b71e6" providerId="AD" clId="Web-{EC22CA6D-6C44-47CD-9FE6-8F34C5BB3C4C}" dt="2023-11-29T14:52:30.819" v="238"/>
          <ac:spMkLst>
            <pc:docMk/>
            <pc:sldMk cId="654387337" sldId="268"/>
            <ac:spMk id="13" creationId="{65F32515-9322-44A5-8C72-4C7BFB461869}"/>
          </ac:spMkLst>
        </pc:spChg>
        <pc:spChg chg="add">
          <ac:chgData name="PARKER BOOTH" userId="S::u1329608@umail.utah.edu::0fdddae9-58b8-49bb-99bd-3886f85b71e6" providerId="AD" clId="Web-{EC22CA6D-6C44-47CD-9FE6-8F34C5BB3C4C}" dt="2023-11-29T14:52:30.819" v="238"/>
          <ac:spMkLst>
            <pc:docMk/>
            <pc:sldMk cId="654387337" sldId="268"/>
            <ac:spMk id="15" creationId="{A617F13B-5021-454F-90E5-3AB2383BFD34}"/>
          </ac:spMkLst>
        </pc:spChg>
        <pc:picChg chg="mod ord">
          <ac:chgData name="PARKER BOOTH" userId="S::u1329608@umail.utah.edu::0fdddae9-58b8-49bb-99bd-3886f85b71e6" providerId="AD" clId="Web-{EC22CA6D-6C44-47CD-9FE6-8F34C5BB3C4C}" dt="2023-11-29T15:26:05.204" v="396" actId="14100"/>
          <ac:picMkLst>
            <pc:docMk/>
            <pc:sldMk cId="654387337" sldId="268"/>
            <ac:picMk id="4" creationId="{C35BE761-88D5-B1EC-30CF-1405AF09EAB6}"/>
          </ac:picMkLst>
        </pc:picChg>
      </pc:sldChg>
      <pc:sldChg chg="addSp delSp modSp add del mod replId setBg setClrOvrMap">
        <pc:chgData name="PARKER BOOTH" userId="S::u1329608@umail.utah.edu::0fdddae9-58b8-49bb-99bd-3886f85b71e6" providerId="AD" clId="Web-{EC22CA6D-6C44-47CD-9FE6-8F34C5BB3C4C}" dt="2023-11-29T15:07:47.024" v="383"/>
        <pc:sldMkLst>
          <pc:docMk/>
          <pc:sldMk cId="728437680" sldId="269"/>
        </pc:sldMkLst>
        <pc:spChg chg="mod">
          <ac:chgData name="PARKER BOOTH" userId="S::u1329608@umail.utah.edu::0fdddae9-58b8-49bb-99bd-3886f85b71e6" providerId="AD" clId="Web-{EC22CA6D-6C44-47CD-9FE6-8F34C5BB3C4C}" dt="2023-11-29T15:07:25.774" v="381"/>
          <ac:spMkLst>
            <pc:docMk/>
            <pc:sldMk cId="728437680" sldId="269"/>
            <ac:spMk id="2" creationId="{F91DADDB-70BA-13A1-44B4-FF41B03FFEC5}"/>
          </ac:spMkLst>
        </pc:spChg>
        <pc:spChg chg="mod">
          <ac:chgData name="PARKER BOOTH" userId="S::u1329608@umail.utah.edu::0fdddae9-58b8-49bb-99bd-3886f85b71e6" providerId="AD" clId="Web-{EC22CA6D-6C44-47CD-9FE6-8F34C5BB3C4C}" dt="2023-11-29T15:07:25.774" v="381"/>
          <ac:spMkLst>
            <pc:docMk/>
            <pc:sldMk cId="728437680" sldId="269"/>
            <ac:spMk id="3" creationId="{D91737CF-15AF-77A6-00ED-02FA8EA1E847}"/>
          </ac:spMkLst>
        </pc:spChg>
        <pc:spChg chg="add del">
          <ac:chgData name="PARKER BOOTH" userId="S::u1329608@umail.utah.edu::0fdddae9-58b8-49bb-99bd-3886f85b71e6" providerId="AD" clId="Web-{EC22CA6D-6C44-47CD-9FE6-8F34C5BB3C4C}" dt="2023-11-29T15:06:53.304" v="378"/>
          <ac:spMkLst>
            <pc:docMk/>
            <pc:sldMk cId="728437680" sldId="269"/>
            <ac:spMk id="9" creationId="{141A6CCD-9C78-4184-82BF-0E333D5497C6}"/>
          </ac:spMkLst>
        </pc:spChg>
        <pc:spChg chg="add del">
          <ac:chgData name="PARKER BOOTH" userId="S::u1329608@umail.utah.edu::0fdddae9-58b8-49bb-99bd-3886f85b71e6" providerId="AD" clId="Web-{EC22CA6D-6C44-47CD-9FE6-8F34C5BB3C4C}" dt="2023-11-29T15:07:25.774" v="380"/>
          <ac:spMkLst>
            <pc:docMk/>
            <pc:sldMk cId="728437680" sldId="269"/>
            <ac:spMk id="11" creationId="{2CB72970-2D5B-4516-9F76-B1220A77B6AB}"/>
          </ac:spMkLst>
        </pc:spChg>
        <pc:spChg chg="add del">
          <ac:chgData name="PARKER BOOTH" userId="S::u1329608@umail.utah.edu::0fdddae9-58b8-49bb-99bd-3886f85b71e6" providerId="AD" clId="Web-{EC22CA6D-6C44-47CD-9FE6-8F34C5BB3C4C}" dt="2023-11-29T15:07:25.774" v="380"/>
          <ac:spMkLst>
            <pc:docMk/>
            <pc:sldMk cId="728437680" sldId="269"/>
            <ac:spMk id="12" creationId="{0EF8982E-02F0-4D24-85CB-98DEBCC3226A}"/>
          </ac:spMkLst>
        </pc:spChg>
        <pc:spChg chg="add">
          <ac:chgData name="PARKER BOOTH" userId="S::u1329608@umail.utah.edu::0fdddae9-58b8-49bb-99bd-3886f85b71e6" providerId="AD" clId="Web-{EC22CA6D-6C44-47CD-9FE6-8F34C5BB3C4C}" dt="2023-11-29T15:07:25.774" v="381"/>
          <ac:spMkLst>
            <pc:docMk/>
            <pc:sldMk cId="728437680" sldId="269"/>
            <ac:spMk id="14" creationId="{141A6CCD-9C78-4184-82BF-0E333D5497C6}"/>
          </ac:spMkLst>
        </pc:spChg>
        <pc:picChg chg="mod">
          <ac:chgData name="PARKER BOOTH" userId="S::u1329608@umail.utah.edu::0fdddae9-58b8-49bb-99bd-3886f85b71e6" providerId="AD" clId="Web-{EC22CA6D-6C44-47CD-9FE6-8F34C5BB3C4C}" dt="2023-11-29T15:07:25.774" v="381"/>
          <ac:picMkLst>
            <pc:docMk/>
            <pc:sldMk cId="728437680" sldId="269"/>
            <ac:picMk id="4" creationId="{C35BE761-88D5-B1EC-30CF-1405AF09EAB6}"/>
          </ac:picMkLst>
        </pc:picChg>
      </pc:sldChg>
      <pc:sldChg chg="addSp delSp modSp add mod replId setBg setClrOvrMap">
        <pc:chgData name="PARKER BOOTH" userId="S::u1329608@umail.utah.edu::0fdddae9-58b8-49bb-99bd-3886f85b71e6" providerId="AD" clId="Web-{EC22CA6D-6C44-47CD-9FE6-8F34C5BB3C4C}" dt="2023-11-29T14:50:52.395" v="222" actId="20577"/>
        <pc:sldMkLst>
          <pc:docMk/>
          <pc:sldMk cId="520252865" sldId="270"/>
        </pc:sldMkLst>
        <pc:spChg chg="mod">
          <ac:chgData name="PARKER BOOTH" userId="S::u1329608@umail.utah.edu::0fdddae9-58b8-49bb-99bd-3886f85b71e6" providerId="AD" clId="Web-{EC22CA6D-6C44-47CD-9FE6-8F34C5BB3C4C}" dt="2023-11-29T14:46:54.593" v="126"/>
          <ac:spMkLst>
            <pc:docMk/>
            <pc:sldMk cId="520252865" sldId="270"/>
            <ac:spMk id="2" creationId="{F91DADDB-70BA-13A1-44B4-FF41B03FFEC5}"/>
          </ac:spMkLst>
        </pc:spChg>
        <pc:spChg chg="mod ord">
          <ac:chgData name="PARKER BOOTH" userId="S::u1329608@umail.utah.edu::0fdddae9-58b8-49bb-99bd-3886f85b71e6" providerId="AD" clId="Web-{EC22CA6D-6C44-47CD-9FE6-8F34C5BB3C4C}" dt="2023-11-29T14:50:52.395" v="222" actId="20577"/>
          <ac:spMkLst>
            <pc:docMk/>
            <pc:sldMk cId="520252865" sldId="270"/>
            <ac:spMk id="3" creationId="{D91737CF-15AF-77A6-00ED-02FA8EA1E847}"/>
          </ac:spMkLst>
        </pc:spChg>
        <pc:spChg chg="add del">
          <ac:chgData name="PARKER BOOTH" userId="S::u1329608@umail.utah.edu::0fdddae9-58b8-49bb-99bd-3886f85b71e6" providerId="AD" clId="Web-{EC22CA6D-6C44-47CD-9FE6-8F34C5BB3C4C}" dt="2023-11-29T14:45:10.685" v="82"/>
          <ac:spMkLst>
            <pc:docMk/>
            <pc:sldMk cId="520252865" sldId="270"/>
            <ac:spMk id="6" creationId="{F5F28DF4-08D5-4BC4-84A1-C0DCA66F483F}"/>
          </ac:spMkLst>
        </pc:spChg>
        <pc:spChg chg="add del">
          <ac:chgData name="PARKER BOOTH" userId="S::u1329608@umail.utah.edu::0fdddae9-58b8-49bb-99bd-3886f85b71e6" providerId="AD" clId="Web-{EC22CA6D-6C44-47CD-9FE6-8F34C5BB3C4C}" dt="2023-11-29T14:45:10.685" v="82"/>
          <ac:spMkLst>
            <pc:docMk/>
            <pc:sldMk cId="520252865" sldId="270"/>
            <ac:spMk id="7" creationId="{89AE0452-FADF-4CC9-8A9B-B5393D499F44}"/>
          </ac:spMkLst>
        </pc:spChg>
        <pc:spChg chg="add del">
          <ac:chgData name="PARKER BOOTH" userId="S::u1329608@umail.utah.edu::0fdddae9-58b8-49bb-99bd-3886f85b71e6" providerId="AD" clId="Web-{EC22CA6D-6C44-47CD-9FE6-8F34C5BB3C4C}" dt="2023-11-29T14:45:20.154" v="88"/>
          <ac:spMkLst>
            <pc:docMk/>
            <pc:sldMk cId="520252865" sldId="270"/>
            <ac:spMk id="8" creationId="{F5F28DF4-08D5-4BC4-84A1-C0DCA66F483F}"/>
          </ac:spMkLst>
        </pc:spChg>
        <pc:spChg chg="add del">
          <ac:chgData name="PARKER BOOTH" userId="S::u1329608@umail.utah.edu::0fdddae9-58b8-49bb-99bd-3886f85b71e6" providerId="AD" clId="Web-{EC22CA6D-6C44-47CD-9FE6-8F34C5BB3C4C}" dt="2023-11-29T14:45:01.669" v="78"/>
          <ac:spMkLst>
            <pc:docMk/>
            <pc:sldMk cId="520252865" sldId="270"/>
            <ac:spMk id="9" creationId="{0EF8982E-02F0-4D24-85CB-98DEBCC3226A}"/>
          </ac:spMkLst>
        </pc:spChg>
        <pc:spChg chg="add del">
          <ac:chgData name="PARKER BOOTH" userId="S::u1329608@umail.utah.edu::0fdddae9-58b8-49bb-99bd-3886f85b71e6" providerId="AD" clId="Web-{EC22CA6D-6C44-47CD-9FE6-8F34C5BB3C4C}" dt="2023-11-29T14:45:20.154" v="88"/>
          <ac:spMkLst>
            <pc:docMk/>
            <pc:sldMk cId="520252865" sldId="270"/>
            <ac:spMk id="10" creationId="{89AE0452-FADF-4CC9-8A9B-B5393D499F44}"/>
          </ac:spMkLst>
        </pc:spChg>
        <pc:spChg chg="add del">
          <ac:chgData name="PARKER BOOTH" userId="S::u1329608@umail.utah.edu::0fdddae9-58b8-49bb-99bd-3886f85b71e6" providerId="AD" clId="Web-{EC22CA6D-6C44-47CD-9FE6-8F34C5BB3C4C}" dt="2023-11-29T14:45:01.669" v="78"/>
          <ac:spMkLst>
            <pc:docMk/>
            <pc:sldMk cId="520252865" sldId="270"/>
            <ac:spMk id="11" creationId="{2CB72970-2D5B-4516-9F76-B1220A77B6AB}"/>
          </ac:spMkLst>
        </pc:spChg>
        <pc:spChg chg="add">
          <ac:chgData name="PARKER BOOTH" userId="S::u1329608@umail.utah.edu::0fdddae9-58b8-49bb-99bd-3886f85b71e6" providerId="AD" clId="Web-{EC22CA6D-6C44-47CD-9FE6-8F34C5BB3C4C}" dt="2023-11-29T14:46:54.593" v="126"/>
          <ac:spMkLst>
            <pc:docMk/>
            <pc:sldMk cId="520252865" sldId="270"/>
            <ac:spMk id="12" creationId="{C2CAC0E2-A334-4A65-B7FA-9BDDAD042CC6}"/>
          </ac:spMkLst>
        </pc:spChg>
        <pc:picChg chg="mod ord">
          <ac:chgData name="PARKER BOOTH" userId="S::u1329608@umail.utah.edu::0fdddae9-58b8-49bb-99bd-3886f85b71e6" providerId="AD" clId="Web-{EC22CA6D-6C44-47CD-9FE6-8F34C5BB3C4C}" dt="2023-11-29T14:48:55.471" v="140" actId="14100"/>
          <ac:picMkLst>
            <pc:docMk/>
            <pc:sldMk cId="520252865" sldId="270"/>
            <ac:picMk id="4" creationId="{C35BE761-88D5-B1EC-30CF-1405AF09EAB6}"/>
          </ac:picMkLst>
        </pc:picChg>
        <pc:picChg chg="add mod">
          <ac:chgData name="PARKER BOOTH" userId="S::u1329608@umail.utah.edu::0fdddae9-58b8-49bb-99bd-3886f85b71e6" providerId="AD" clId="Web-{EC22CA6D-6C44-47CD-9FE6-8F34C5BB3C4C}" dt="2023-11-29T14:48:51.924" v="139" actId="14100"/>
          <ac:picMkLst>
            <pc:docMk/>
            <pc:sldMk cId="520252865" sldId="270"/>
            <ac:picMk id="5" creationId="{3F913732-6481-32AC-1797-BDE545FE5091}"/>
          </ac:picMkLst>
        </pc:picChg>
      </pc:sldChg>
      <pc:sldChg chg="new del">
        <pc:chgData name="PARKER BOOTH" userId="S::u1329608@umail.utah.edu::0fdddae9-58b8-49bb-99bd-3886f85b71e6" providerId="AD" clId="Web-{EC22CA6D-6C44-47CD-9FE6-8F34C5BB3C4C}" dt="2023-11-29T14:44:18.465" v="51"/>
        <pc:sldMkLst>
          <pc:docMk/>
          <pc:sldMk cId="2078294440" sldId="270"/>
        </pc:sldMkLst>
      </pc:sldChg>
      <pc:sldChg chg="new del">
        <pc:chgData name="PARKER BOOTH" userId="S::u1329608@umail.utah.edu::0fdddae9-58b8-49bb-99bd-3886f85b71e6" providerId="AD" clId="Web-{EC22CA6D-6C44-47CD-9FE6-8F34C5BB3C4C}" dt="2023-11-29T14:46:17.905" v="122"/>
        <pc:sldMkLst>
          <pc:docMk/>
          <pc:sldMk cId="2175313792" sldId="271"/>
        </pc:sldMkLst>
      </pc:sldChg>
      <pc:sldChg chg="new del">
        <pc:chgData name="PARKER BOOTH" userId="S::u1329608@umail.utah.edu::0fdddae9-58b8-49bb-99bd-3886f85b71e6" providerId="AD" clId="Web-{EC22CA6D-6C44-47CD-9FE6-8F34C5BB3C4C}" dt="2023-11-29T14:46:23.796" v="124"/>
        <pc:sldMkLst>
          <pc:docMk/>
          <pc:sldMk cId="3027192855" sldId="271"/>
        </pc:sldMkLst>
      </pc:sldChg>
      <pc:sldChg chg="add replId">
        <pc:chgData name="PARKER BOOTH" userId="S::u1329608@umail.utah.edu::0fdddae9-58b8-49bb-99bd-3886f85b71e6" providerId="AD" clId="Web-{EC22CA6D-6C44-47CD-9FE6-8F34C5BB3C4C}" dt="2023-11-29T14:51:11.614" v="223"/>
        <pc:sldMkLst>
          <pc:docMk/>
          <pc:sldMk cId="3417941027" sldId="271"/>
        </pc:sldMkLst>
      </pc:sldChg>
      <pc:sldChg chg="addSp delSp modSp add mod ord replId setBg setClrOvrMap">
        <pc:chgData name="PARKER BOOTH" userId="S::u1329608@umail.utah.edu::0fdddae9-58b8-49bb-99bd-3886f85b71e6" providerId="AD" clId="Web-{EC22CA6D-6C44-47CD-9FE6-8F34C5BB3C4C}" dt="2023-11-29T15:33:41.575" v="557"/>
        <pc:sldMkLst>
          <pc:docMk/>
          <pc:sldMk cId="2402079602" sldId="272"/>
        </pc:sldMkLst>
        <pc:spChg chg="mod">
          <ac:chgData name="PARKER BOOTH" userId="S::u1329608@umail.utah.edu::0fdddae9-58b8-49bb-99bd-3886f85b71e6" providerId="AD" clId="Web-{EC22CA6D-6C44-47CD-9FE6-8F34C5BB3C4C}" dt="2023-11-29T14:56:11.229" v="292"/>
          <ac:spMkLst>
            <pc:docMk/>
            <pc:sldMk cId="2402079602" sldId="272"/>
            <ac:spMk id="2" creationId="{F91DADDB-70BA-13A1-44B4-FF41B03FFEC5}"/>
          </ac:spMkLst>
        </pc:spChg>
        <pc:spChg chg="mod">
          <ac:chgData name="PARKER BOOTH" userId="S::u1329608@umail.utah.edu::0fdddae9-58b8-49bb-99bd-3886f85b71e6" providerId="AD" clId="Web-{EC22CA6D-6C44-47CD-9FE6-8F34C5BB3C4C}" dt="2023-11-29T14:59:46.718" v="374" actId="20577"/>
          <ac:spMkLst>
            <pc:docMk/>
            <pc:sldMk cId="2402079602" sldId="272"/>
            <ac:spMk id="3" creationId="{D91737CF-15AF-77A6-00ED-02FA8EA1E847}"/>
          </ac:spMkLst>
        </pc:spChg>
        <pc:spChg chg="add del">
          <ac:chgData name="PARKER BOOTH" userId="S::u1329608@umail.utah.edu::0fdddae9-58b8-49bb-99bd-3886f85b71e6" providerId="AD" clId="Web-{EC22CA6D-6C44-47CD-9FE6-8F34C5BB3C4C}" dt="2023-11-29T14:56:11.229" v="292"/>
          <ac:spMkLst>
            <pc:docMk/>
            <pc:sldMk cId="2402079602" sldId="272"/>
            <ac:spMk id="6" creationId="{141A6CCD-9C78-4184-82BF-0E333D5497C6}"/>
          </ac:spMkLst>
        </pc:spChg>
        <pc:spChg chg="add del">
          <ac:chgData name="PARKER BOOTH" userId="S::u1329608@umail.utah.edu::0fdddae9-58b8-49bb-99bd-3886f85b71e6" providerId="AD" clId="Web-{EC22CA6D-6C44-47CD-9FE6-8F34C5BB3C4C}" dt="2023-11-29T14:55:47.088" v="282"/>
          <ac:spMkLst>
            <pc:docMk/>
            <pc:sldMk cId="2402079602" sldId="272"/>
            <ac:spMk id="9" creationId="{0EF8982E-02F0-4D24-85CB-98DEBCC3226A}"/>
          </ac:spMkLst>
        </pc:spChg>
        <pc:spChg chg="add del">
          <ac:chgData name="PARKER BOOTH" userId="S::u1329608@umail.utah.edu::0fdddae9-58b8-49bb-99bd-3886f85b71e6" providerId="AD" clId="Web-{EC22CA6D-6C44-47CD-9FE6-8F34C5BB3C4C}" dt="2023-11-29T14:55:47.088" v="282"/>
          <ac:spMkLst>
            <pc:docMk/>
            <pc:sldMk cId="2402079602" sldId="272"/>
            <ac:spMk id="11" creationId="{2CB72970-2D5B-4516-9F76-B1220A77B6AB}"/>
          </ac:spMkLst>
        </pc:spChg>
        <pc:spChg chg="add del">
          <ac:chgData name="PARKER BOOTH" userId="S::u1329608@umail.utah.edu::0fdddae9-58b8-49bb-99bd-3886f85b71e6" providerId="AD" clId="Web-{EC22CA6D-6C44-47CD-9FE6-8F34C5BB3C4C}" dt="2023-11-29T14:55:51.667" v="284"/>
          <ac:spMkLst>
            <pc:docMk/>
            <pc:sldMk cId="2402079602" sldId="272"/>
            <ac:spMk id="13" creationId="{F5F28DF4-08D5-4BC4-84A1-C0DCA66F483F}"/>
          </ac:spMkLst>
        </pc:spChg>
        <pc:spChg chg="add del">
          <ac:chgData name="PARKER BOOTH" userId="S::u1329608@umail.utah.edu::0fdddae9-58b8-49bb-99bd-3886f85b71e6" providerId="AD" clId="Web-{EC22CA6D-6C44-47CD-9FE6-8F34C5BB3C4C}" dt="2023-11-29T14:55:51.667" v="284"/>
          <ac:spMkLst>
            <pc:docMk/>
            <pc:sldMk cId="2402079602" sldId="272"/>
            <ac:spMk id="14" creationId="{89AE0452-FADF-4CC9-8A9B-B5393D499F44}"/>
          </ac:spMkLst>
        </pc:spChg>
        <pc:picChg chg="add del mod">
          <ac:chgData name="PARKER BOOTH" userId="S::u1329608@umail.utah.edu::0fdddae9-58b8-49bb-99bd-3886f85b71e6" providerId="AD" clId="Web-{EC22CA6D-6C44-47CD-9FE6-8F34C5BB3C4C}" dt="2023-11-29T14:56:13.636" v="293"/>
          <ac:picMkLst>
            <pc:docMk/>
            <pc:sldMk cId="2402079602" sldId="272"/>
            <ac:picMk id="4" creationId="{C35BE761-88D5-B1EC-30CF-1405AF09EAB6}"/>
          </ac:picMkLst>
        </pc:picChg>
        <pc:picChg chg="add mod">
          <ac:chgData name="PARKER BOOTH" userId="S::u1329608@umail.utah.edu::0fdddae9-58b8-49bb-99bd-3886f85b71e6" providerId="AD" clId="Web-{EC22CA6D-6C44-47CD-9FE6-8F34C5BB3C4C}" dt="2023-11-29T14:57:29.825" v="299" actId="1076"/>
          <ac:picMkLst>
            <pc:docMk/>
            <pc:sldMk cId="2402079602" sldId="272"/>
            <ac:picMk id="5" creationId="{C9303699-6250-E5FA-55E4-95CE0E453862}"/>
          </ac:picMkLst>
        </pc:picChg>
      </pc:sldChg>
      <pc:sldChg chg="modSp add ord replId modNotes">
        <pc:chgData name="PARKER BOOTH" userId="S::u1329608@umail.utah.edu::0fdddae9-58b8-49bb-99bd-3886f85b71e6" providerId="AD" clId="Web-{EC22CA6D-6C44-47CD-9FE6-8F34C5BB3C4C}" dt="2023-11-29T15:32:36.245" v="552" actId="20577"/>
        <pc:sldMkLst>
          <pc:docMk/>
          <pc:sldMk cId="729125403" sldId="273"/>
        </pc:sldMkLst>
        <pc:spChg chg="mod">
          <ac:chgData name="PARKER BOOTH" userId="S::u1329608@umail.utah.edu::0fdddae9-58b8-49bb-99bd-3886f85b71e6" providerId="AD" clId="Web-{EC22CA6D-6C44-47CD-9FE6-8F34C5BB3C4C}" dt="2023-11-29T15:08:47.838" v="392" actId="20577"/>
          <ac:spMkLst>
            <pc:docMk/>
            <pc:sldMk cId="729125403" sldId="273"/>
            <ac:spMk id="2" creationId="{F91DADDB-70BA-13A1-44B4-FF41B03FFEC5}"/>
          </ac:spMkLst>
        </pc:spChg>
        <pc:spChg chg="mod">
          <ac:chgData name="PARKER BOOTH" userId="S::u1329608@umail.utah.edu::0fdddae9-58b8-49bb-99bd-3886f85b71e6" providerId="AD" clId="Web-{EC22CA6D-6C44-47CD-9FE6-8F34C5BB3C4C}" dt="2023-11-29T15:32:36.245" v="552" actId="20577"/>
          <ac:spMkLst>
            <pc:docMk/>
            <pc:sldMk cId="729125403" sldId="273"/>
            <ac:spMk id="3" creationId="{D91737CF-15AF-77A6-00ED-02FA8EA1E847}"/>
          </ac:spMkLst>
        </pc:spChg>
        <pc:picChg chg="mod">
          <ac:chgData name="PARKER BOOTH" userId="S::u1329608@umail.utah.edu::0fdddae9-58b8-49bb-99bd-3886f85b71e6" providerId="AD" clId="Web-{EC22CA6D-6C44-47CD-9FE6-8F34C5BB3C4C}" dt="2023-11-29T15:08:21.212" v="387" actId="1076"/>
          <ac:picMkLst>
            <pc:docMk/>
            <pc:sldMk cId="729125403" sldId="273"/>
            <ac:picMk id="5" creationId="{C9303699-6250-E5FA-55E4-95CE0E453862}"/>
          </ac:picMkLst>
        </pc:picChg>
      </pc:sldChg>
      <pc:sldChg chg="addSp delSp modSp new del mod setBg">
        <pc:chgData name="PARKER BOOTH" userId="S::u1329608@umail.utah.edu::0fdddae9-58b8-49bb-99bd-3886f85b71e6" providerId="AD" clId="Web-{EC22CA6D-6C44-47CD-9FE6-8F34C5BB3C4C}" dt="2023-11-29T15:36:59.971" v="590"/>
        <pc:sldMkLst>
          <pc:docMk/>
          <pc:sldMk cId="2794515355" sldId="274"/>
        </pc:sldMkLst>
        <pc:spChg chg="mod">
          <ac:chgData name="PARKER BOOTH" userId="S::u1329608@umail.utah.edu::0fdddae9-58b8-49bb-99bd-3886f85b71e6" providerId="AD" clId="Web-{EC22CA6D-6C44-47CD-9FE6-8F34C5BB3C4C}" dt="2023-11-29T15:35:56.469" v="574"/>
          <ac:spMkLst>
            <pc:docMk/>
            <pc:sldMk cId="2794515355" sldId="274"/>
            <ac:spMk id="2" creationId="{764EA2A4-8D1D-2F0D-E1F6-EC8C12E110D4}"/>
          </ac:spMkLst>
        </pc:spChg>
        <pc:spChg chg="mod">
          <ac:chgData name="PARKER BOOTH" userId="S::u1329608@umail.utah.edu::0fdddae9-58b8-49bb-99bd-3886f85b71e6" providerId="AD" clId="Web-{EC22CA6D-6C44-47CD-9FE6-8F34C5BB3C4C}" dt="2023-11-29T15:36:47.064" v="588" actId="1076"/>
          <ac:spMkLst>
            <pc:docMk/>
            <pc:sldMk cId="2794515355" sldId="274"/>
            <ac:spMk id="3" creationId="{B48E6610-6A6B-7D5E-EBD0-711ED31E3EFE}"/>
          </ac:spMkLst>
        </pc:spChg>
        <pc:spChg chg="del">
          <ac:chgData name="PARKER BOOTH" userId="S::u1329608@umail.utah.edu::0fdddae9-58b8-49bb-99bd-3886f85b71e6" providerId="AD" clId="Web-{EC22CA6D-6C44-47CD-9FE6-8F34C5BB3C4C}" dt="2023-11-29T15:35:18.609" v="559"/>
          <ac:spMkLst>
            <pc:docMk/>
            <pc:sldMk cId="2794515355" sldId="274"/>
            <ac:spMk id="4" creationId="{FBFAAA3C-88ED-3EF9-91C7-9E18DD2CF2DE}"/>
          </ac:spMkLst>
        </pc:spChg>
        <pc:spChg chg="add del">
          <ac:chgData name="PARKER BOOTH" userId="S::u1329608@umail.utah.edu::0fdddae9-58b8-49bb-99bd-3886f85b71e6" providerId="AD" clId="Web-{EC22CA6D-6C44-47CD-9FE6-8F34C5BB3C4C}" dt="2023-11-29T15:35:56.375" v="573"/>
          <ac:spMkLst>
            <pc:docMk/>
            <pc:sldMk cId="2794515355" sldId="274"/>
            <ac:spMk id="8" creationId="{375136A9-49F9-4DA0-A741-F065B0FA091D}"/>
          </ac:spMkLst>
        </pc:spChg>
        <pc:spChg chg="add del">
          <ac:chgData name="PARKER BOOTH" userId="S::u1329608@umail.utah.edu::0fdddae9-58b8-49bb-99bd-3886f85b71e6" providerId="AD" clId="Web-{EC22CA6D-6C44-47CD-9FE6-8F34C5BB3C4C}" dt="2023-11-29T15:35:56.375" v="573"/>
          <ac:spMkLst>
            <pc:docMk/>
            <pc:sldMk cId="2794515355" sldId="274"/>
            <ac:spMk id="10" creationId="{B912F6C7-0423-4B6F-AECE-710C848918FD}"/>
          </ac:spMkLst>
        </pc:spChg>
        <pc:picChg chg="add del mod">
          <ac:chgData name="PARKER BOOTH" userId="S::u1329608@umail.utah.edu::0fdddae9-58b8-49bb-99bd-3886f85b71e6" providerId="AD" clId="Web-{EC22CA6D-6C44-47CD-9FE6-8F34C5BB3C4C}" dt="2023-11-29T15:36:35.001" v="586"/>
          <ac:picMkLst>
            <pc:docMk/>
            <pc:sldMk cId="2794515355" sldId="274"/>
            <ac:picMk id="7" creationId="{607DC810-8BED-FA4E-1ED0-41DC8494343F}"/>
          </ac:picMkLst>
        </pc:picChg>
        <pc:cxnChg chg="add del">
          <ac:chgData name="PARKER BOOTH" userId="S::u1329608@umail.utah.edu::0fdddae9-58b8-49bb-99bd-3886f85b71e6" providerId="AD" clId="Web-{EC22CA6D-6C44-47CD-9FE6-8F34C5BB3C4C}" dt="2023-11-29T15:35:56.375" v="573"/>
          <ac:cxnSpMkLst>
            <pc:docMk/>
            <pc:sldMk cId="2794515355" sldId="274"/>
            <ac:cxnSpMk id="12" creationId="{A7208205-03EE-4EC8-9C34-59270C1880D8}"/>
          </ac:cxnSpMkLst>
        </pc:cxnChg>
      </pc:sldChg>
      <pc:sldChg chg="addSp delSp modSp add mod replId setBg modNotes">
        <pc:chgData name="PARKER BOOTH" userId="S::u1329608@umail.utah.edu::0fdddae9-58b8-49bb-99bd-3886f85b71e6" providerId="AD" clId="Web-{EC22CA6D-6C44-47CD-9FE6-8F34C5BB3C4C}" dt="2023-11-29T15:43:31.669" v="813"/>
        <pc:sldMkLst>
          <pc:docMk/>
          <pc:sldMk cId="889919162" sldId="275"/>
        </pc:sldMkLst>
        <pc:spChg chg="mod">
          <ac:chgData name="PARKER BOOTH" userId="S::u1329608@umail.utah.edu::0fdddae9-58b8-49bb-99bd-3886f85b71e6" providerId="AD" clId="Web-{EC22CA6D-6C44-47CD-9FE6-8F34C5BB3C4C}" dt="2023-11-29T15:42:13.542" v="762"/>
          <ac:spMkLst>
            <pc:docMk/>
            <pc:sldMk cId="889919162" sldId="275"/>
            <ac:spMk id="2" creationId="{F91DADDB-70BA-13A1-44B4-FF41B03FFEC5}"/>
          </ac:spMkLst>
        </pc:spChg>
        <pc:spChg chg="add del mod">
          <ac:chgData name="PARKER BOOTH" userId="S::u1329608@umail.utah.edu::0fdddae9-58b8-49bb-99bd-3886f85b71e6" providerId="AD" clId="Web-{EC22CA6D-6C44-47CD-9FE6-8F34C5BB3C4C}" dt="2023-11-29T15:42:15.917" v="765"/>
          <ac:spMkLst>
            <pc:docMk/>
            <pc:sldMk cId="889919162" sldId="275"/>
            <ac:spMk id="3" creationId="{D91737CF-15AF-77A6-00ED-02FA8EA1E847}"/>
          </ac:spMkLst>
        </pc:spChg>
        <pc:spChg chg="add del">
          <ac:chgData name="PARKER BOOTH" userId="S::u1329608@umail.utah.edu::0fdddae9-58b8-49bb-99bd-3886f85b71e6" providerId="AD" clId="Web-{EC22CA6D-6C44-47CD-9FE6-8F34C5BB3C4C}" dt="2023-11-29T15:41:53.041" v="758"/>
          <ac:spMkLst>
            <pc:docMk/>
            <pc:sldMk cId="889919162" sldId="275"/>
            <ac:spMk id="9" creationId="{7E475056-B0EB-44BE-8568-61ABEFB2E99D}"/>
          </ac:spMkLst>
        </pc:spChg>
        <pc:spChg chg="add del">
          <ac:chgData name="PARKER BOOTH" userId="S::u1329608@umail.utah.edu::0fdddae9-58b8-49bb-99bd-3886f85b71e6" providerId="AD" clId="Web-{EC22CA6D-6C44-47CD-9FE6-8F34C5BB3C4C}" dt="2023-11-29T15:41:53.041" v="758"/>
          <ac:spMkLst>
            <pc:docMk/>
            <pc:sldMk cId="889919162" sldId="275"/>
            <ac:spMk id="13" creationId="{E82ABBDC-7A44-4AE8-A04F-B5495481B9F2}"/>
          </ac:spMkLst>
        </pc:spChg>
        <pc:spChg chg="add del">
          <ac:chgData name="PARKER BOOTH" userId="S::u1329608@umail.utah.edu::0fdddae9-58b8-49bb-99bd-3886f85b71e6" providerId="AD" clId="Web-{EC22CA6D-6C44-47CD-9FE6-8F34C5BB3C4C}" dt="2023-11-29T15:41:59.854" v="760"/>
          <ac:spMkLst>
            <pc:docMk/>
            <pc:sldMk cId="889919162" sldId="275"/>
            <ac:spMk id="15" creationId="{7E475056-B0EB-44BE-8568-61ABEFB2E99D}"/>
          </ac:spMkLst>
        </pc:spChg>
        <pc:spChg chg="add del">
          <ac:chgData name="PARKER BOOTH" userId="S::u1329608@umail.utah.edu::0fdddae9-58b8-49bb-99bd-3886f85b71e6" providerId="AD" clId="Web-{EC22CA6D-6C44-47CD-9FE6-8F34C5BB3C4C}" dt="2023-11-29T15:41:59.854" v="760"/>
          <ac:spMkLst>
            <pc:docMk/>
            <pc:sldMk cId="889919162" sldId="275"/>
            <ac:spMk id="17" creationId="{E82ABBDC-7A44-4AE8-A04F-B5495481B9F2}"/>
          </ac:spMkLst>
        </pc:spChg>
        <pc:spChg chg="add del">
          <ac:chgData name="PARKER BOOTH" userId="S::u1329608@umail.utah.edu::0fdddae9-58b8-49bb-99bd-3886f85b71e6" providerId="AD" clId="Web-{EC22CA6D-6C44-47CD-9FE6-8F34C5BB3C4C}" dt="2023-11-29T15:42:13.542" v="762"/>
          <ac:spMkLst>
            <pc:docMk/>
            <pc:sldMk cId="889919162" sldId="275"/>
            <ac:spMk id="20" creationId="{D0672142-94D6-400E-B188-309B101D8BEB}"/>
          </ac:spMkLst>
        </pc:spChg>
        <pc:spChg chg="add del">
          <ac:chgData name="PARKER BOOTH" userId="S::u1329608@umail.utah.edu::0fdddae9-58b8-49bb-99bd-3886f85b71e6" providerId="AD" clId="Web-{EC22CA6D-6C44-47CD-9FE6-8F34C5BB3C4C}" dt="2023-11-29T15:42:13.542" v="762"/>
          <ac:spMkLst>
            <pc:docMk/>
            <pc:sldMk cId="889919162" sldId="275"/>
            <ac:spMk id="21" creationId="{C127259A-B804-4AD2-9BC6-66F7BB218575}"/>
          </ac:spMkLst>
        </pc:spChg>
        <pc:graphicFrameChg chg="add del">
          <ac:chgData name="PARKER BOOTH" userId="S::u1329608@umail.utah.edu::0fdddae9-58b8-49bb-99bd-3886f85b71e6" providerId="AD" clId="Web-{EC22CA6D-6C44-47CD-9FE6-8F34C5BB3C4C}" dt="2023-11-29T15:41:37.431" v="751"/>
          <ac:graphicFrameMkLst>
            <pc:docMk/>
            <pc:sldMk cId="889919162" sldId="275"/>
            <ac:graphicFrameMk id="5" creationId="{D93FDB9D-268F-0414-F8C2-DCAF7285B54A}"/>
          </ac:graphicFrameMkLst>
        </pc:graphicFrameChg>
        <pc:graphicFrameChg chg="add del">
          <ac:chgData name="PARKER BOOTH" userId="S::u1329608@umail.utah.edu::0fdddae9-58b8-49bb-99bd-3886f85b71e6" providerId="AD" clId="Web-{EC22CA6D-6C44-47CD-9FE6-8F34C5BB3C4C}" dt="2023-11-29T15:41:53.041" v="758"/>
          <ac:graphicFrameMkLst>
            <pc:docMk/>
            <pc:sldMk cId="889919162" sldId="275"/>
            <ac:graphicFrameMk id="6" creationId="{F48F3FAA-FA35-BE0F-F7A0-2F992DE310C2}"/>
          </ac:graphicFrameMkLst>
        </pc:graphicFrameChg>
        <pc:graphicFrameChg chg="add del">
          <ac:chgData name="PARKER BOOTH" userId="S::u1329608@umail.utah.edu::0fdddae9-58b8-49bb-99bd-3886f85b71e6" providerId="AD" clId="Web-{EC22CA6D-6C44-47CD-9FE6-8F34C5BB3C4C}" dt="2023-11-29T15:41:59.854" v="760"/>
          <ac:graphicFrameMkLst>
            <pc:docMk/>
            <pc:sldMk cId="889919162" sldId="275"/>
            <ac:graphicFrameMk id="18" creationId="{FF8169DD-893D-64FA-DFF0-DC8231F2536A}"/>
          </ac:graphicFrameMkLst>
        </pc:graphicFrameChg>
        <pc:graphicFrameChg chg="add del">
          <ac:chgData name="PARKER BOOTH" userId="S::u1329608@umail.utah.edu::0fdddae9-58b8-49bb-99bd-3886f85b71e6" providerId="AD" clId="Web-{EC22CA6D-6C44-47CD-9FE6-8F34C5BB3C4C}" dt="2023-11-29T15:42:13.542" v="762"/>
          <ac:graphicFrameMkLst>
            <pc:docMk/>
            <pc:sldMk cId="889919162" sldId="275"/>
            <ac:graphicFrameMk id="23" creationId="{517792E4-6FD6-42A0-8BE5-FF9D72990CC4}"/>
          </ac:graphicFrameMkLst>
        </pc:graphicFrameChg>
        <pc:graphicFrameChg chg="add del">
          <ac:chgData name="PARKER BOOTH" userId="S::u1329608@umail.utah.edu::0fdddae9-58b8-49bb-99bd-3886f85b71e6" providerId="AD" clId="Web-{EC22CA6D-6C44-47CD-9FE6-8F34C5BB3C4C}" dt="2023-11-29T15:42:15.901" v="764"/>
          <ac:graphicFrameMkLst>
            <pc:docMk/>
            <pc:sldMk cId="889919162" sldId="275"/>
            <ac:graphicFrameMk id="25" creationId="{4737A27C-1621-BE70-1358-D44297096E16}"/>
          </ac:graphicFrameMkLst>
        </pc:graphicFrameChg>
        <pc:graphicFrameChg chg="add modGraphic">
          <ac:chgData name="PARKER BOOTH" userId="S::u1329608@umail.utah.edu::0fdddae9-58b8-49bb-99bd-3886f85b71e6" providerId="AD" clId="Web-{EC22CA6D-6C44-47CD-9FE6-8F34C5BB3C4C}" dt="2023-11-29T15:42:46.089" v="772" actId="20577"/>
          <ac:graphicFrameMkLst>
            <pc:docMk/>
            <pc:sldMk cId="889919162" sldId="275"/>
            <ac:graphicFrameMk id="27" creationId="{57ED4A7C-7405-E9D2-65CA-36185866A679}"/>
          </ac:graphicFrameMkLst>
        </pc:graphicFrameChg>
        <pc:cxnChg chg="add del">
          <ac:chgData name="PARKER BOOTH" userId="S::u1329608@umail.utah.edu::0fdddae9-58b8-49bb-99bd-3886f85b71e6" providerId="AD" clId="Web-{EC22CA6D-6C44-47CD-9FE6-8F34C5BB3C4C}" dt="2023-11-29T15:41:53.041" v="758"/>
          <ac:cxnSpMkLst>
            <pc:docMk/>
            <pc:sldMk cId="889919162" sldId="275"/>
            <ac:cxnSpMk id="11" creationId="{F2C8E2EC-73A4-48C2-B4D7-D7726BD908EE}"/>
          </ac:cxnSpMkLst>
        </pc:cxnChg>
        <pc:cxnChg chg="add del">
          <ac:chgData name="PARKER BOOTH" userId="S::u1329608@umail.utah.edu::0fdddae9-58b8-49bb-99bd-3886f85b71e6" providerId="AD" clId="Web-{EC22CA6D-6C44-47CD-9FE6-8F34C5BB3C4C}" dt="2023-11-29T15:41:59.854" v="760"/>
          <ac:cxnSpMkLst>
            <pc:docMk/>
            <pc:sldMk cId="889919162" sldId="275"/>
            <ac:cxnSpMk id="16" creationId="{F2C8E2EC-73A4-48C2-B4D7-D7726BD908EE}"/>
          </ac:cxnSpMkLst>
        </pc:cxnChg>
        <pc:cxnChg chg="add del">
          <ac:chgData name="PARKER BOOTH" userId="S::u1329608@umail.utah.edu::0fdddae9-58b8-49bb-99bd-3886f85b71e6" providerId="AD" clId="Web-{EC22CA6D-6C44-47CD-9FE6-8F34C5BB3C4C}" dt="2023-11-29T15:42:13.542" v="762"/>
          <ac:cxnSpMkLst>
            <pc:docMk/>
            <pc:sldMk cId="889919162" sldId="275"/>
            <ac:cxnSpMk id="22" creationId="{39B4E8A7-8505-4752-9B81-C739116CE02E}"/>
          </ac:cxnSpMkLst>
        </pc:cxnChg>
      </pc:sldChg>
    </pc:docChg>
  </pc:docChgLst>
  <pc:docChgLst>
    <pc:chgData name="Parker Booth" userId="0fdddae9-58b8-49bb-99bd-3886f85b71e6" providerId="ADAL" clId="{E415FFF0-210A-4D9C-B487-5A4A2EF6CB8A}"/>
    <pc:docChg chg="undo custSel addSld delSld modSld">
      <pc:chgData name="Parker Booth" userId="0fdddae9-58b8-49bb-99bd-3886f85b71e6" providerId="ADAL" clId="{E415FFF0-210A-4D9C-B487-5A4A2EF6CB8A}" dt="2023-12-04T21:26:07.408" v="1844" actId="20577"/>
      <pc:docMkLst>
        <pc:docMk/>
      </pc:docMkLst>
      <pc:sldChg chg="modSp mod modNotesTx">
        <pc:chgData name="Parker Booth" userId="0fdddae9-58b8-49bb-99bd-3886f85b71e6" providerId="ADAL" clId="{E415FFF0-210A-4D9C-B487-5A4A2EF6CB8A}" dt="2023-12-04T15:26:12.417" v="2" actId="27636"/>
        <pc:sldMkLst>
          <pc:docMk/>
          <pc:sldMk cId="109857222" sldId="256"/>
        </pc:sldMkLst>
        <pc:spChg chg="mod">
          <ac:chgData name="Parker Booth" userId="0fdddae9-58b8-49bb-99bd-3886f85b71e6" providerId="ADAL" clId="{E415FFF0-210A-4D9C-B487-5A4A2EF6CB8A}" dt="2023-12-04T15:26:12.417" v="2" actId="27636"/>
          <ac:spMkLst>
            <pc:docMk/>
            <pc:sldMk cId="109857222" sldId="256"/>
            <ac:spMk id="2" creationId="{00000000-0000-0000-0000-000000000000}"/>
          </ac:spMkLst>
        </pc:spChg>
      </pc:sldChg>
      <pc:sldChg chg="modSp mod modNotesTx">
        <pc:chgData name="Parker Booth" userId="0fdddae9-58b8-49bb-99bd-3886f85b71e6" providerId="ADAL" clId="{E415FFF0-210A-4D9C-B487-5A4A2EF6CB8A}" dt="2023-12-04T21:26:07.408" v="1844" actId="20577"/>
        <pc:sldMkLst>
          <pc:docMk/>
          <pc:sldMk cId="1833153902" sldId="258"/>
        </pc:sldMkLst>
        <pc:graphicFrameChg chg="mod modGraphic">
          <ac:chgData name="Parker Booth" userId="0fdddae9-58b8-49bb-99bd-3886f85b71e6" providerId="ADAL" clId="{E415FFF0-210A-4D9C-B487-5A4A2EF6CB8A}" dt="2023-12-04T21:25:45.777" v="1825" actId="20577"/>
          <ac:graphicFrameMkLst>
            <pc:docMk/>
            <pc:sldMk cId="1833153902" sldId="258"/>
            <ac:graphicFrameMk id="5" creationId="{ADB2451C-CAE6-9D00-FF27-215C4DAC19C9}"/>
          </ac:graphicFrameMkLst>
        </pc:graphicFrameChg>
      </pc:sldChg>
      <pc:sldChg chg="modSp mod">
        <pc:chgData name="Parker Booth" userId="0fdddae9-58b8-49bb-99bd-3886f85b71e6" providerId="ADAL" clId="{E415FFF0-210A-4D9C-B487-5A4A2EF6CB8A}" dt="2023-12-04T15:56:44.146" v="342" actId="207"/>
        <pc:sldMkLst>
          <pc:docMk/>
          <pc:sldMk cId="4209657958" sldId="259"/>
        </pc:sldMkLst>
        <pc:spChg chg="mod">
          <ac:chgData name="Parker Booth" userId="0fdddae9-58b8-49bb-99bd-3886f85b71e6" providerId="ADAL" clId="{E415FFF0-210A-4D9C-B487-5A4A2EF6CB8A}" dt="2023-12-04T15:56:44.146" v="342" actId="207"/>
          <ac:spMkLst>
            <pc:docMk/>
            <pc:sldMk cId="4209657958" sldId="259"/>
            <ac:spMk id="3" creationId="{D91737CF-15AF-77A6-00ED-02FA8EA1E847}"/>
          </ac:spMkLst>
        </pc:spChg>
      </pc:sldChg>
      <pc:sldChg chg="modSp mod modNotesTx">
        <pc:chgData name="Parker Booth" userId="0fdddae9-58b8-49bb-99bd-3886f85b71e6" providerId="ADAL" clId="{E415FFF0-210A-4D9C-B487-5A4A2EF6CB8A}" dt="2023-12-04T18:43:39.946" v="1433" actId="2"/>
        <pc:sldMkLst>
          <pc:docMk/>
          <pc:sldMk cId="3620261950" sldId="262"/>
        </pc:sldMkLst>
        <pc:spChg chg="mod">
          <ac:chgData name="Parker Booth" userId="0fdddae9-58b8-49bb-99bd-3886f85b71e6" providerId="ADAL" clId="{E415FFF0-210A-4D9C-B487-5A4A2EF6CB8A}" dt="2023-12-04T18:43:35.731" v="1431" actId="313"/>
          <ac:spMkLst>
            <pc:docMk/>
            <pc:sldMk cId="3620261950" sldId="262"/>
            <ac:spMk id="3" creationId="{D91737CF-15AF-77A6-00ED-02FA8EA1E847}"/>
          </ac:spMkLst>
        </pc:spChg>
      </pc:sldChg>
      <pc:sldChg chg="modSp mod modNotesTx">
        <pc:chgData name="Parker Booth" userId="0fdddae9-58b8-49bb-99bd-3886f85b71e6" providerId="ADAL" clId="{E415FFF0-210A-4D9C-B487-5A4A2EF6CB8A}" dt="2023-12-04T18:44:16.969" v="1438" actId="2"/>
        <pc:sldMkLst>
          <pc:docMk/>
          <pc:sldMk cId="3085296258" sldId="266"/>
        </pc:sldMkLst>
        <pc:spChg chg="mod">
          <ac:chgData name="Parker Booth" userId="0fdddae9-58b8-49bb-99bd-3886f85b71e6" providerId="ADAL" clId="{E415FFF0-210A-4D9C-B487-5A4A2EF6CB8A}" dt="2023-12-04T18:26:55.766" v="1300" actId="207"/>
          <ac:spMkLst>
            <pc:docMk/>
            <pc:sldMk cId="3085296258" sldId="266"/>
            <ac:spMk id="2" creationId="{F91DADDB-70BA-13A1-44B4-FF41B03FFEC5}"/>
          </ac:spMkLst>
        </pc:spChg>
      </pc:sldChg>
      <pc:sldChg chg="modSp mod modNotesTx">
        <pc:chgData name="Parker Booth" userId="0fdddae9-58b8-49bb-99bd-3886f85b71e6" providerId="ADAL" clId="{E415FFF0-210A-4D9C-B487-5A4A2EF6CB8A}" dt="2023-12-04T20:26:21.795" v="1537" actId="20577"/>
        <pc:sldMkLst>
          <pc:docMk/>
          <pc:sldMk cId="654387337" sldId="268"/>
        </pc:sldMkLst>
        <pc:picChg chg="mod">
          <ac:chgData name="Parker Booth" userId="0fdddae9-58b8-49bb-99bd-3886f85b71e6" providerId="ADAL" clId="{E415FFF0-210A-4D9C-B487-5A4A2EF6CB8A}" dt="2023-12-04T18:37:48.685" v="1351" actId="1076"/>
          <ac:picMkLst>
            <pc:docMk/>
            <pc:sldMk cId="654387337" sldId="268"/>
            <ac:picMk id="7" creationId="{9B736EA3-AC2D-E58B-6DA7-EB2F4D4CF197}"/>
          </ac:picMkLst>
        </pc:picChg>
      </pc:sldChg>
      <pc:sldChg chg="addSp delSp modSp mod modNotesTx">
        <pc:chgData name="Parker Booth" userId="0fdddae9-58b8-49bb-99bd-3886f85b71e6" providerId="ADAL" clId="{E415FFF0-210A-4D9C-B487-5A4A2EF6CB8A}" dt="2023-12-04T20:34:32.087" v="1544" actId="1076"/>
        <pc:sldMkLst>
          <pc:docMk/>
          <pc:sldMk cId="520252865" sldId="270"/>
        </pc:sldMkLst>
        <pc:spChg chg="mod">
          <ac:chgData name="Parker Booth" userId="0fdddae9-58b8-49bb-99bd-3886f85b71e6" providerId="ADAL" clId="{E415FFF0-210A-4D9C-B487-5A4A2EF6CB8A}" dt="2023-12-04T18:30:23.139" v="1308" actId="1076"/>
          <ac:spMkLst>
            <pc:docMk/>
            <pc:sldMk cId="520252865" sldId="270"/>
            <ac:spMk id="2" creationId="{F91DADDB-70BA-13A1-44B4-FF41B03FFEC5}"/>
          </ac:spMkLst>
        </pc:spChg>
        <pc:spChg chg="mod">
          <ac:chgData name="Parker Booth" userId="0fdddae9-58b8-49bb-99bd-3886f85b71e6" providerId="ADAL" clId="{E415FFF0-210A-4D9C-B487-5A4A2EF6CB8A}" dt="2023-12-04T18:30:17.311" v="1307" actId="14100"/>
          <ac:spMkLst>
            <pc:docMk/>
            <pc:sldMk cId="520252865" sldId="270"/>
            <ac:spMk id="3" creationId="{D91737CF-15AF-77A6-00ED-02FA8EA1E847}"/>
          </ac:spMkLst>
        </pc:spChg>
        <pc:picChg chg="add del mod ord">
          <ac:chgData name="Parker Booth" userId="0fdddae9-58b8-49bb-99bd-3886f85b71e6" providerId="ADAL" clId="{E415FFF0-210A-4D9C-B487-5A4A2EF6CB8A}" dt="2023-12-04T17:54:50.145" v="1114" actId="478"/>
          <ac:picMkLst>
            <pc:docMk/>
            <pc:sldMk cId="520252865" sldId="270"/>
            <ac:picMk id="5" creationId="{BAF42FAD-C1BB-D5D6-7AA0-67B7400A6269}"/>
          </ac:picMkLst>
        </pc:picChg>
        <pc:picChg chg="del mod">
          <ac:chgData name="Parker Booth" userId="0fdddae9-58b8-49bb-99bd-3886f85b71e6" providerId="ADAL" clId="{E415FFF0-210A-4D9C-B487-5A4A2EF6CB8A}" dt="2023-12-04T17:51:43.203" v="1071" actId="478"/>
          <ac:picMkLst>
            <pc:docMk/>
            <pc:sldMk cId="520252865" sldId="270"/>
            <ac:picMk id="7" creationId="{C1464A7F-8680-DDB6-B70B-F640741E5FDC}"/>
          </ac:picMkLst>
        </pc:picChg>
        <pc:picChg chg="del mod">
          <ac:chgData name="Parker Booth" userId="0fdddae9-58b8-49bb-99bd-3886f85b71e6" providerId="ADAL" clId="{E415FFF0-210A-4D9C-B487-5A4A2EF6CB8A}" dt="2023-12-04T17:54:25.891" v="1101" actId="478"/>
          <ac:picMkLst>
            <pc:docMk/>
            <pc:sldMk cId="520252865" sldId="270"/>
            <ac:picMk id="8" creationId="{76FFDAFD-D4FB-C6E1-3055-D3F5B906502F}"/>
          </ac:picMkLst>
        </pc:picChg>
        <pc:picChg chg="add mod">
          <ac:chgData name="Parker Booth" userId="0fdddae9-58b8-49bb-99bd-3886f85b71e6" providerId="ADAL" clId="{E415FFF0-210A-4D9C-B487-5A4A2EF6CB8A}" dt="2023-12-04T20:34:32.087" v="1544" actId="1076"/>
          <ac:picMkLst>
            <pc:docMk/>
            <pc:sldMk cId="520252865" sldId="270"/>
            <ac:picMk id="9" creationId="{8D8DEDE0-A502-3BA7-9C8F-90AADC67FEAF}"/>
          </ac:picMkLst>
        </pc:picChg>
        <pc:picChg chg="add mod">
          <ac:chgData name="Parker Booth" userId="0fdddae9-58b8-49bb-99bd-3886f85b71e6" providerId="ADAL" clId="{E415FFF0-210A-4D9C-B487-5A4A2EF6CB8A}" dt="2023-12-04T17:55:00.072" v="1119" actId="1076"/>
          <ac:picMkLst>
            <pc:docMk/>
            <pc:sldMk cId="520252865" sldId="270"/>
            <ac:picMk id="10" creationId="{DAF11FBF-9095-BC79-3E85-44EC43F2AD90}"/>
          </ac:picMkLst>
        </pc:picChg>
      </pc:sldChg>
      <pc:sldChg chg="modSp mod modNotesTx">
        <pc:chgData name="Parker Booth" userId="0fdddae9-58b8-49bb-99bd-3886f85b71e6" providerId="ADAL" clId="{E415FFF0-210A-4D9C-B487-5A4A2EF6CB8A}" dt="2023-12-04T21:10:02.804" v="1749" actId="14100"/>
        <pc:sldMkLst>
          <pc:docMk/>
          <pc:sldMk cId="3417941027" sldId="271"/>
        </pc:sldMkLst>
        <pc:spChg chg="mod">
          <ac:chgData name="Parker Booth" userId="0fdddae9-58b8-49bb-99bd-3886f85b71e6" providerId="ADAL" clId="{E415FFF0-210A-4D9C-B487-5A4A2EF6CB8A}" dt="2023-12-04T21:10:02.804" v="1749" actId="14100"/>
          <ac:spMkLst>
            <pc:docMk/>
            <pc:sldMk cId="3417941027" sldId="271"/>
            <ac:spMk id="2" creationId="{F91DADDB-70BA-13A1-44B4-FF41B03FFEC5}"/>
          </ac:spMkLst>
        </pc:spChg>
        <pc:spChg chg="mod">
          <ac:chgData name="Parker Booth" userId="0fdddae9-58b8-49bb-99bd-3886f85b71e6" providerId="ADAL" clId="{E415FFF0-210A-4D9C-B487-5A4A2EF6CB8A}" dt="2023-12-04T16:05:51.611" v="455" actId="20577"/>
          <ac:spMkLst>
            <pc:docMk/>
            <pc:sldMk cId="3417941027" sldId="271"/>
            <ac:spMk id="3" creationId="{D91737CF-15AF-77A6-00ED-02FA8EA1E847}"/>
          </ac:spMkLst>
        </pc:spChg>
      </pc:sldChg>
      <pc:sldChg chg="add del mod modShow">
        <pc:chgData name="Parker Booth" userId="0fdddae9-58b8-49bb-99bd-3886f85b71e6" providerId="ADAL" clId="{E415FFF0-210A-4D9C-B487-5A4A2EF6CB8A}" dt="2023-12-04T16:01:49.448" v="351" actId="729"/>
        <pc:sldMkLst>
          <pc:docMk/>
          <pc:sldMk cId="2402079602" sldId="272"/>
        </pc:sldMkLst>
      </pc:sldChg>
      <pc:sldChg chg="modSp mod modNotesTx">
        <pc:chgData name="Parker Booth" userId="0fdddae9-58b8-49bb-99bd-3886f85b71e6" providerId="ADAL" clId="{E415FFF0-210A-4D9C-B487-5A4A2EF6CB8A}" dt="2023-12-04T18:43:22.042" v="1428" actId="2"/>
        <pc:sldMkLst>
          <pc:docMk/>
          <pc:sldMk cId="729125403" sldId="273"/>
        </pc:sldMkLst>
        <pc:spChg chg="mod">
          <ac:chgData name="Parker Booth" userId="0fdddae9-58b8-49bb-99bd-3886f85b71e6" providerId="ADAL" clId="{E415FFF0-210A-4D9C-B487-5A4A2EF6CB8A}" dt="2023-12-04T18:43:14.404" v="1426" actId="313"/>
          <ac:spMkLst>
            <pc:docMk/>
            <pc:sldMk cId="729125403" sldId="273"/>
            <ac:spMk id="3" creationId="{D91737CF-15AF-77A6-00ED-02FA8EA1E847}"/>
          </ac:spMkLst>
        </pc:spChg>
      </pc:sldChg>
      <pc:sldChg chg="modSp modNotesTx">
        <pc:chgData name="Parker Booth" userId="0fdddae9-58b8-49bb-99bd-3886f85b71e6" providerId="ADAL" clId="{E415FFF0-210A-4D9C-B487-5A4A2EF6CB8A}" dt="2023-12-04T18:06:38.648" v="1261" actId="20577"/>
        <pc:sldMkLst>
          <pc:docMk/>
          <pc:sldMk cId="889919162" sldId="275"/>
        </pc:sldMkLst>
        <pc:graphicFrameChg chg="mod">
          <ac:chgData name="Parker Booth" userId="0fdddae9-58b8-49bb-99bd-3886f85b71e6" providerId="ADAL" clId="{E415FFF0-210A-4D9C-B487-5A4A2EF6CB8A}" dt="2023-12-04T15:33:36.071" v="108" actId="20577"/>
          <ac:graphicFrameMkLst>
            <pc:docMk/>
            <pc:sldMk cId="889919162" sldId="275"/>
            <ac:graphicFrameMk id="27" creationId="{57ED4A7C-7405-E9D2-65CA-36185866A679}"/>
          </ac:graphicFrameMkLst>
        </pc:graphicFrameChg>
      </pc:sldChg>
      <pc:sldChg chg="modSp mod modNotesTx">
        <pc:chgData name="Parker Booth" userId="0fdddae9-58b8-49bb-99bd-3886f85b71e6" providerId="ADAL" clId="{E415FFF0-210A-4D9C-B487-5A4A2EF6CB8A}" dt="2023-12-04T17:38:09.238" v="988" actId="20577"/>
        <pc:sldMkLst>
          <pc:docMk/>
          <pc:sldMk cId="1965644987" sldId="276"/>
        </pc:sldMkLst>
        <pc:spChg chg="mod">
          <ac:chgData name="Parker Booth" userId="0fdddae9-58b8-49bb-99bd-3886f85b71e6" providerId="ADAL" clId="{E415FFF0-210A-4D9C-B487-5A4A2EF6CB8A}" dt="2023-12-04T16:29:13.167" v="735" actId="1076"/>
          <ac:spMkLst>
            <pc:docMk/>
            <pc:sldMk cId="1965644987" sldId="276"/>
            <ac:spMk id="2" creationId="{F91DADDB-70BA-13A1-44B4-FF41B03FFEC5}"/>
          </ac:spMkLst>
        </pc:spChg>
        <pc:spChg chg="mod">
          <ac:chgData name="Parker Booth" userId="0fdddae9-58b8-49bb-99bd-3886f85b71e6" providerId="ADAL" clId="{E415FFF0-210A-4D9C-B487-5A4A2EF6CB8A}" dt="2023-12-04T16:28:57.143" v="732" actId="1076"/>
          <ac:spMkLst>
            <pc:docMk/>
            <pc:sldMk cId="1965644987" sldId="276"/>
            <ac:spMk id="12" creationId="{955FA54E-E12E-0056-6EA5-62EB67259B10}"/>
          </ac:spMkLst>
        </pc:spChg>
      </pc:sldChg>
      <pc:sldChg chg="modSp mod">
        <pc:chgData name="Parker Booth" userId="0fdddae9-58b8-49bb-99bd-3886f85b71e6" providerId="ADAL" clId="{E415FFF0-210A-4D9C-B487-5A4A2EF6CB8A}" dt="2023-12-04T16:30:26.238" v="741" actId="255"/>
        <pc:sldMkLst>
          <pc:docMk/>
          <pc:sldMk cId="3892646003" sldId="279"/>
        </pc:sldMkLst>
        <pc:spChg chg="mod">
          <ac:chgData name="Parker Booth" userId="0fdddae9-58b8-49bb-99bd-3886f85b71e6" providerId="ADAL" clId="{E415FFF0-210A-4D9C-B487-5A4A2EF6CB8A}" dt="2023-12-04T16:30:26.238" v="741" actId="255"/>
          <ac:spMkLst>
            <pc:docMk/>
            <pc:sldMk cId="3892646003" sldId="279"/>
            <ac:spMk id="12" creationId="{955FA54E-E12E-0056-6EA5-62EB67259B10}"/>
          </ac:spMkLst>
        </pc:spChg>
      </pc:sldChg>
      <pc:sldChg chg="addSp delSp modSp mod modNotesTx">
        <pc:chgData name="Parker Booth" userId="0fdddae9-58b8-49bb-99bd-3886f85b71e6" providerId="ADAL" clId="{E415FFF0-210A-4D9C-B487-5A4A2EF6CB8A}" dt="2023-12-04T21:17:22.146" v="1797" actId="20577"/>
        <pc:sldMkLst>
          <pc:docMk/>
          <pc:sldMk cId="1622331233" sldId="280"/>
        </pc:sldMkLst>
        <pc:picChg chg="del">
          <ac:chgData name="Parker Booth" userId="0fdddae9-58b8-49bb-99bd-3886f85b71e6" providerId="ADAL" clId="{E415FFF0-210A-4D9C-B487-5A4A2EF6CB8A}" dt="2023-12-04T17:59:49.246" v="1120" actId="478"/>
          <ac:picMkLst>
            <pc:docMk/>
            <pc:sldMk cId="1622331233" sldId="280"/>
            <ac:picMk id="3" creationId="{3BE3C3A1-C1A8-2C6A-9C92-D756811E29EC}"/>
          </ac:picMkLst>
        </pc:picChg>
        <pc:picChg chg="add mod">
          <ac:chgData name="Parker Booth" userId="0fdddae9-58b8-49bb-99bd-3886f85b71e6" providerId="ADAL" clId="{E415FFF0-210A-4D9C-B487-5A4A2EF6CB8A}" dt="2023-12-04T20:51:04.984" v="1689" actId="1076"/>
          <ac:picMkLst>
            <pc:docMk/>
            <pc:sldMk cId="1622331233" sldId="280"/>
            <ac:picMk id="5" creationId="{B59A2698-8D52-5A14-448C-B4DF6D47D3BD}"/>
          </ac:picMkLst>
        </pc:picChg>
      </pc:sldChg>
      <pc:sldChg chg="modSp mod">
        <pc:chgData name="Parker Booth" userId="0fdddae9-58b8-49bb-99bd-3886f85b71e6" providerId="ADAL" clId="{E415FFF0-210A-4D9C-B487-5A4A2EF6CB8A}" dt="2023-12-04T16:29:46.554" v="739" actId="255"/>
        <pc:sldMkLst>
          <pc:docMk/>
          <pc:sldMk cId="1291240081" sldId="281"/>
        </pc:sldMkLst>
        <pc:spChg chg="mod">
          <ac:chgData name="Parker Booth" userId="0fdddae9-58b8-49bb-99bd-3886f85b71e6" providerId="ADAL" clId="{E415FFF0-210A-4D9C-B487-5A4A2EF6CB8A}" dt="2023-12-04T16:29:46.554" v="739" actId="255"/>
          <ac:spMkLst>
            <pc:docMk/>
            <pc:sldMk cId="1291240081" sldId="281"/>
            <ac:spMk id="2" creationId="{F91DADDB-70BA-13A1-44B4-FF41B03FFEC5}"/>
          </ac:spMkLst>
        </pc:spChg>
        <pc:spChg chg="mod">
          <ac:chgData name="Parker Booth" userId="0fdddae9-58b8-49bb-99bd-3886f85b71e6" providerId="ADAL" clId="{E415FFF0-210A-4D9C-B487-5A4A2EF6CB8A}" dt="2023-12-04T16:29:29.697" v="737" actId="1076"/>
          <ac:spMkLst>
            <pc:docMk/>
            <pc:sldMk cId="1291240081" sldId="281"/>
            <ac:spMk id="12" creationId="{955FA54E-E12E-0056-6EA5-62EB67259B10}"/>
          </ac:spMkLst>
        </pc:spChg>
        <pc:picChg chg="mod">
          <ac:chgData name="Parker Booth" userId="0fdddae9-58b8-49bb-99bd-3886f85b71e6" providerId="ADAL" clId="{E415FFF0-210A-4D9C-B487-5A4A2EF6CB8A}" dt="2023-12-04T15:26:12.352" v="1" actId="14826"/>
          <ac:picMkLst>
            <pc:docMk/>
            <pc:sldMk cId="1291240081" sldId="281"/>
            <ac:picMk id="4" creationId="{6497F1AE-8620-9989-76A4-3685E8F7D2A5}"/>
          </ac:picMkLst>
        </pc:picChg>
      </pc:sldChg>
      <pc:sldChg chg="modSp mod">
        <pc:chgData name="Parker Booth" userId="0fdddae9-58b8-49bb-99bd-3886f85b71e6" providerId="ADAL" clId="{E415FFF0-210A-4D9C-B487-5A4A2EF6CB8A}" dt="2023-12-04T20:57:54.922" v="1744" actId="14100"/>
        <pc:sldMkLst>
          <pc:docMk/>
          <pc:sldMk cId="2460118229" sldId="282"/>
        </pc:sldMkLst>
        <pc:spChg chg="mod">
          <ac:chgData name="Parker Booth" userId="0fdddae9-58b8-49bb-99bd-3886f85b71e6" providerId="ADAL" clId="{E415FFF0-210A-4D9C-B487-5A4A2EF6CB8A}" dt="2023-12-04T20:57:54.922" v="1744" actId="14100"/>
          <ac:spMkLst>
            <pc:docMk/>
            <pc:sldMk cId="2460118229" sldId="282"/>
            <ac:spMk id="2" creationId="{F91DADDB-70BA-13A1-44B4-FF41B03FFEC5}"/>
          </ac:spMkLst>
        </pc:spChg>
        <pc:spChg chg="mod">
          <ac:chgData name="Parker Booth" userId="0fdddae9-58b8-49bb-99bd-3886f85b71e6" providerId="ADAL" clId="{E415FFF0-210A-4D9C-B487-5A4A2EF6CB8A}" dt="2023-12-04T20:47:13.421" v="1684" actId="20577"/>
          <ac:spMkLst>
            <pc:docMk/>
            <pc:sldMk cId="2460118229" sldId="282"/>
            <ac:spMk id="12" creationId="{955FA54E-E12E-0056-6EA5-62EB67259B10}"/>
          </ac:spMkLst>
        </pc:spChg>
        <pc:picChg chg="mod">
          <ac:chgData name="Parker Booth" userId="0fdddae9-58b8-49bb-99bd-3886f85b71e6" providerId="ADAL" clId="{E415FFF0-210A-4D9C-B487-5A4A2EF6CB8A}" dt="2023-12-04T15:26:21.681" v="3" actId="14826"/>
          <ac:picMkLst>
            <pc:docMk/>
            <pc:sldMk cId="2460118229" sldId="282"/>
            <ac:picMk id="4" creationId="{6497F1AE-8620-9989-76A4-3685E8F7D2A5}"/>
          </ac:picMkLst>
        </pc:picChg>
      </pc:sldChg>
      <pc:sldChg chg="modSp mod modNotesTx">
        <pc:chgData name="Parker Booth" userId="0fdddae9-58b8-49bb-99bd-3886f85b71e6" providerId="ADAL" clId="{E415FFF0-210A-4D9C-B487-5A4A2EF6CB8A}" dt="2023-12-04T20:57:34.144" v="1743" actId="14100"/>
        <pc:sldMkLst>
          <pc:docMk/>
          <pc:sldMk cId="3900627424" sldId="283"/>
        </pc:sldMkLst>
        <pc:spChg chg="mod">
          <ac:chgData name="Parker Booth" userId="0fdddae9-58b8-49bb-99bd-3886f85b71e6" providerId="ADAL" clId="{E415FFF0-210A-4D9C-B487-5A4A2EF6CB8A}" dt="2023-12-04T20:57:34.144" v="1743" actId="14100"/>
          <ac:spMkLst>
            <pc:docMk/>
            <pc:sldMk cId="3900627424" sldId="283"/>
            <ac:spMk id="2" creationId="{F91DADDB-70BA-13A1-44B4-FF41B03FFEC5}"/>
          </ac:spMkLst>
        </pc:spChg>
        <pc:spChg chg="mod">
          <ac:chgData name="Parker Booth" userId="0fdddae9-58b8-49bb-99bd-3886f85b71e6" providerId="ADAL" clId="{E415FFF0-210A-4D9C-B487-5A4A2EF6CB8A}" dt="2023-12-04T20:57:26.782" v="1742" actId="14100"/>
          <ac:spMkLst>
            <pc:docMk/>
            <pc:sldMk cId="3900627424" sldId="283"/>
            <ac:spMk id="10" creationId="{A386404A-81BD-7A9F-2CFE-6EC1CD122274}"/>
          </ac:spMkLst>
        </pc:spChg>
        <pc:picChg chg="mod">
          <ac:chgData name="Parker Booth" userId="0fdddae9-58b8-49bb-99bd-3886f85b71e6" providerId="ADAL" clId="{E415FFF0-210A-4D9C-B487-5A4A2EF6CB8A}" dt="2023-12-04T17:51:09.818" v="1069" actId="1076"/>
          <ac:picMkLst>
            <pc:docMk/>
            <pc:sldMk cId="3900627424" sldId="283"/>
            <ac:picMk id="3" creationId="{3BE3C3A1-C1A8-2C6A-9C92-D756811E29EC}"/>
          </ac:picMkLst>
        </pc:picChg>
      </pc:sldChg>
      <pc:sldChg chg="modSp mod">
        <pc:chgData name="Parker Booth" userId="0fdddae9-58b8-49bb-99bd-3886f85b71e6" providerId="ADAL" clId="{E415FFF0-210A-4D9C-B487-5A4A2EF6CB8A}" dt="2023-12-04T18:26:40.692" v="1299" actId="20577"/>
        <pc:sldMkLst>
          <pc:docMk/>
          <pc:sldMk cId="2872350384" sldId="285"/>
        </pc:sldMkLst>
        <pc:spChg chg="mod">
          <ac:chgData name="Parker Booth" userId="0fdddae9-58b8-49bb-99bd-3886f85b71e6" providerId="ADAL" clId="{E415FFF0-210A-4D9C-B487-5A4A2EF6CB8A}" dt="2023-12-04T16:47:09.762" v="855" actId="20577"/>
          <ac:spMkLst>
            <pc:docMk/>
            <pc:sldMk cId="2872350384" sldId="285"/>
            <ac:spMk id="2" creationId="{650D8185-BE03-2C59-4593-7986C2036815}"/>
          </ac:spMkLst>
        </pc:spChg>
        <pc:spChg chg="mod">
          <ac:chgData name="Parker Booth" userId="0fdddae9-58b8-49bb-99bd-3886f85b71e6" providerId="ADAL" clId="{E415FFF0-210A-4D9C-B487-5A4A2EF6CB8A}" dt="2023-12-04T18:26:40.692" v="1299" actId="20577"/>
          <ac:spMkLst>
            <pc:docMk/>
            <pc:sldMk cId="2872350384" sldId="285"/>
            <ac:spMk id="5" creationId="{F9C0FF6D-A359-9D4E-C5C2-AA6B004334F8}"/>
          </ac:spMkLst>
        </pc:spChg>
      </pc:sldChg>
      <pc:sldChg chg="modSp mod">
        <pc:chgData name="Parker Booth" userId="0fdddae9-58b8-49bb-99bd-3886f85b71e6" providerId="ADAL" clId="{E415FFF0-210A-4D9C-B487-5A4A2EF6CB8A}" dt="2023-12-04T18:05:19.472" v="1165" actId="20577"/>
        <pc:sldMkLst>
          <pc:docMk/>
          <pc:sldMk cId="613975046" sldId="287"/>
        </pc:sldMkLst>
        <pc:spChg chg="mod">
          <ac:chgData name="Parker Booth" userId="0fdddae9-58b8-49bb-99bd-3886f85b71e6" providerId="ADAL" clId="{E415FFF0-210A-4D9C-B487-5A4A2EF6CB8A}" dt="2023-12-04T18:01:04.167" v="1144" actId="20577"/>
          <ac:spMkLst>
            <pc:docMk/>
            <pc:sldMk cId="613975046" sldId="287"/>
            <ac:spMk id="2" creationId="{037F53A2-6642-9FF4-CB38-72CF4B087A31}"/>
          </ac:spMkLst>
        </pc:spChg>
        <pc:spChg chg="mod">
          <ac:chgData name="Parker Booth" userId="0fdddae9-58b8-49bb-99bd-3886f85b71e6" providerId="ADAL" clId="{E415FFF0-210A-4D9C-B487-5A4A2EF6CB8A}" dt="2023-12-04T18:05:19.472" v="1165" actId="20577"/>
          <ac:spMkLst>
            <pc:docMk/>
            <pc:sldMk cId="613975046" sldId="287"/>
            <ac:spMk id="3" creationId="{DDCBD469-BBDE-665E-BECE-F749DCD3F36E}"/>
          </ac:spMkLst>
        </pc:spChg>
      </pc:sldChg>
      <pc:sldChg chg="modSp mod">
        <pc:chgData name="Parker Booth" userId="0fdddae9-58b8-49bb-99bd-3886f85b71e6" providerId="ADAL" clId="{E415FFF0-210A-4D9C-B487-5A4A2EF6CB8A}" dt="2023-12-04T18:43:41.908" v="1434" actId="2"/>
        <pc:sldMkLst>
          <pc:docMk/>
          <pc:sldMk cId="2401186972" sldId="288"/>
        </pc:sldMkLst>
        <pc:spChg chg="mod">
          <ac:chgData name="Parker Booth" userId="0fdddae9-58b8-49bb-99bd-3886f85b71e6" providerId="ADAL" clId="{E415FFF0-210A-4D9C-B487-5A4A2EF6CB8A}" dt="2023-12-04T18:43:41.908" v="1434" actId="2"/>
          <ac:spMkLst>
            <pc:docMk/>
            <pc:sldMk cId="2401186972" sldId="288"/>
            <ac:spMk id="3" creationId="{9D89DBB6-12CC-A925-F69A-388D69470563}"/>
          </ac:spMkLst>
        </pc:spChg>
      </pc:sldChg>
      <pc:sldChg chg="addSp modSp mod modNotesTx">
        <pc:chgData name="Parker Booth" userId="0fdddae9-58b8-49bb-99bd-3886f85b71e6" providerId="ADAL" clId="{E415FFF0-210A-4D9C-B487-5A4A2EF6CB8A}" dt="2023-12-04T18:48:27.344" v="1443" actId="1076"/>
        <pc:sldMkLst>
          <pc:docMk/>
          <pc:sldMk cId="2268525176" sldId="289"/>
        </pc:sldMkLst>
        <pc:spChg chg="mod">
          <ac:chgData name="Parker Booth" userId="0fdddae9-58b8-49bb-99bd-3886f85b71e6" providerId="ADAL" clId="{E415FFF0-210A-4D9C-B487-5A4A2EF6CB8A}" dt="2023-12-04T18:04:55.517" v="1145" actId="207"/>
          <ac:spMkLst>
            <pc:docMk/>
            <pc:sldMk cId="2268525176" sldId="289"/>
            <ac:spMk id="3" creationId="{DDCBD469-BBDE-665E-BECE-F749DCD3F36E}"/>
          </ac:spMkLst>
        </pc:spChg>
        <pc:picChg chg="add mod">
          <ac:chgData name="Parker Booth" userId="0fdddae9-58b8-49bb-99bd-3886f85b71e6" providerId="ADAL" clId="{E415FFF0-210A-4D9C-B487-5A4A2EF6CB8A}" dt="2023-12-04T18:48:27.344" v="1443" actId="1076"/>
          <ac:picMkLst>
            <pc:docMk/>
            <pc:sldMk cId="2268525176" sldId="289"/>
            <ac:picMk id="1026" creationId="{477A7786-03BF-E4EE-4E50-86FF750E04D6}"/>
          </ac:picMkLst>
        </pc:picChg>
      </pc:sldChg>
      <pc:sldChg chg="modSp mod">
        <pc:chgData name="Parker Booth" userId="0fdddae9-58b8-49bb-99bd-3886f85b71e6" providerId="ADAL" clId="{E415FFF0-210A-4D9C-B487-5A4A2EF6CB8A}" dt="2023-12-04T16:00:02.889" v="346" actId="207"/>
        <pc:sldMkLst>
          <pc:docMk/>
          <pc:sldMk cId="4174183835" sldId="290"/>
        </pc:sldMkLst>
        <pc:spChg chg="mod">
          <ac:chgData name="Parker Booth" userId="0fdddae9-58b8-49bb-99bd-3886f85b71e6" providerId="ADAL" clId="{E415FFF0-210A-4D9C-B487-5A4A2EF6CB8A}" dt="2023-12-04T16:00:02.889" v="346" actId="207"/>
          <ac:spMkLst>
            <pc:docMk/>
            <pc:sldMk cId="4174183835" sldId="290"/>
            <ac:spMk id="2" creationId="{F91DADDB-70BA-13A1-44B4-FF41B03FFEC5}"/>
          </ac:spMkLst>
        </pc:spChg>
      </pc:sldChg>
      <pc:sldChg chg="modSp mod modNotesTx">
        <pc:chgData name="Parker Booth" userId="0fdddae9-58b8-49bb-99bd-3886f85b71e6" providerId="ADAL" clId="{E415FFF0-210A-4D9C-B487-5A4A2EF6CB8A}" dt="2023-12-04T16:53:23.347" v="904" actId="20577"/>
        <pc:sldMkLst>
          <pc:docMk/>
          <pc:sldMk cId="1047843188" sldId="291"/>
        </pc:sldMkLst>
        <pc:spChg chg="mod">
          <ac:chgData name="Parker Booth" userId="0fdddae9-58b8-49bb-99bd-3886f85b71e6" providerId="ADAL" clId="{E415FFF0-210A-4D9C-B487-5A4A2EF6CB8A}" dt="2023-12-04T15:28:21.138" v="16" actId="14100"/>
          <ac:spMkLst>
            <pc:docMk/>
            <pc:sldMk cId="1047843188" sldId="291"/>
            <ac:spMk id="2" creationId="{3B3FD40B-099A-D489-69CE-2CCAC9232CED}"/>
          </ac:spMkLst>
        </pc:spChg>
      </pc:sldChg>
      <pc:sldChg chg="add del mod modShow modNotesTx">
        <pc:chgData name="Parker Booth" userId="0fdddae9-58b8-49bb-99bd-3886f85b71e6" providerId="ADAL" clId="{E415FFF0-210A-4D9C-B487-5A4A2EF6CB8A}" dt="2023-12-04T16:01:51.900" v="352" actId="729"/>
        <pc:sldMkLst>
          <pc:docMk/>
          <pc:sldMk cId="673121940" sldId="292"/>
        </pc:sldMkLst>
      </pc:sldChg>
    </pc:docChg>
  </pc:docChgLst>
  <pc:docChgLst>
    <pc:chgData name="Beverly Albert" userId="S::u1196226@umail.utah.edu::c15dc456-4c09-4123-852d-198c0dc9cf78" providerId="AD" clId="Web-{731140BB-70AD-45C8-B5C0-8F1E9611D2F4}"/>
    <pc:docChg chg="sldOrd">
      <pc:chgData name="Beverly Albert" userId="S::u1196226@umail.utah.edu::c15dc456-4c09-4123-852d-198c0dc9cf78" providerId="AD" clId="Web-{731140BB-70AD-45C8-B5C0-8F1E9611D2F4}" dt="2023-12-04T01:39:06.438" v="0"/>
      <pc:docMkLst>
        <pc:docMk/>
      </pc:docMkLst>
      <pc:sldChg chg="ord">
        <pc:chgData name="Beverly Albert" userId="S::u1196226@umail.utah.edu::c15dc456-4c09-4123-852d-198c0dc9cf78" providerId="AD" clId="Web-{731140BB-70AD-45C8-B5C0-8F1E9611D2F4}" dt="2023-12-04T01:39:06.438" v="0"/>
        <pc:sldMkLst>
          <pc:docMk/>
          <pc:sldMk cId="889919162" sldId="275"/>
        </pc:sldMkLst>
      </pc:sldChg>
    </pc:docChg>
  </pc:docChgLst>
  <pc:docChgLst>
    <pc:chgData name="PARKER BOOTH" userId="S::u1329608@umail.utah.edu::0fdddae9-58b8-49bb-99bd-3886f85b71e6" providerId="AD" clId="Web-{6510BAF6-AC5A-4946-B873-74C4F4A2FB5C}"/>
    <pc:docChg chg="modSld">
      <pc:chgData name="PARKER BOOTH" userId="S::u1329608@umail.utah.edu::0fdddae9-58b8-49bb-99bd-3886f85b71e6" providerId="AD" clId="Web-{6510BAF6-AC5A-4946-B873-74C4F4A2FB5C}" dt="2023-12-04T01:44:14.698" v="12" actId="20577"/>
      <pc:docMkLst>
        <pc:docMk/>
      </pc:docMkLst>
      <pc:sldChg chg="modSp">
        <pc:chgData name="PARKER BOOTH" userId="S::u1329608@umail.utah.edu::0fdddae9-58b8-49bb-99bd-3886f85b71e6" providerId="AD" clId="Web-{6510BAF6-AC5A-4946-B873-74C4F4A2FB5C}" dt="2023-12-04T01:44:14.698" v="12" actId="20577"/>
        <pc:sldMkLst>
          <pc:docMk/>
          <pc:sldMk cId="3417941027" sldId="271"/>
        </pc:sldMkLst>
        <pc:spChg chg="mod">
          <ac:chgData name="PARKER BOOTH" userId="S::u1329608@umail.utah.edu::0fdddae9-58b8-49bb-99bd-3886f85b71e6" providerId="AD" clId="Web-{6510BAF6-AC5A-4946-B873-74C4F4A2FB5C}" dt="2023-12-04T01:44:14.698" v="12" actId="20577"/>
          <ac:spMkLst>
            <pc:docMk/>
            <pc:sldMk cId="3417941027" sldId="271"/>
            <ac:spMk id="3" creationId="{D91737CF-15AF-77A6-00ED-02FA8EA1E847}"/>
          </ac:spMkLst>
        </pc:spChg>
      </pc:sldChg>
    </pc:docChg>
  </pc:docChgLst>
  <pc:docChgLst>
    <pc:chgData name="PARKER BOOTH" userId="S::u1329608@umail.utah.edu::0fdddae9-58b8-49bb-99bd-3886f85b71e6" providerId="AD" clId="Web-{067B6419-9ED5-45B7-B3C0-39F2B19C28DB}"/>
    <pc:docChg chg="addSld delSld modSld">
      <pc:chgData name="PARKER BOOTH" userId="S::u1329608@umail.utah.edu::0fdddae9-58b8-49bb-99bd-3886f85b71e6" providerId="AD" clId="Web-{067B6419-9ED5-45B7-B3C0-39F2B19C28DB}" dt="2023-11-29T17:22:10.219" v="1273"/>
      <pc:docMkLst>
        <pc:docMk/>
      </pc:docMkLst>
      <pc:sldChg chg="addSp delSp modSp">
        <pc:chgData name="PARKER BOOTH" userId="S::u1329608@umail.utah.edu::0fdddae9-58b8-49bb-99bd-3886f85b71e6" providerId="AD" clId="Web-{067B6419-9ED5-45B7-B3C0-39F2B19C28DB}" dt="2023-11-29T16:19:37.664" v="207" actId="20577"/>
        <pc:sldMkLst>
          <pc:docMk/>
          <pc:sldMk cId="773693672" sldId="264"/>
        </pc:sldMkLst>
        <pc:spChg chg="mod">
          <ac:chgData name="PARKER BOOTH" userId="S::u1329608@umail.utah.edu::0fdddae9-58b8-49bb-99bd-3886f85b71e6" providerId="AD" clId="Web-{067B6419-9ED5-45B7-B3C0-39F2B19C28DB}" dt="2023-11-29T16:19:37.664" v="207" actId="20577"/>
          <ac:spMkLst>
            <pc:docMk/>
            <pc:sldMk cId="773693672" sldId="264"/>
            <ac:spMk id="2" creationId="{F91DADDB-70BA-13A1-44B4-FF41B03FFEC5}"/>
          </ac:spMkLst>
        </pc:spChg>
        <pc:spChg chg="del mod">
          <ac:chgData name="PARKER BOOTH" userId="S::u1329608@umail.utah.edu::0fdddae9-58b8-49bb-99bd-3886f85b71e6" providerId="AD" clId="Web-{067B6419-9ED5-45B7-B3C0-39F2B19C28DB}" dt="2023-11-29T16:17:18.786" v="189"/>
          <ac:spMkLst>
            <pc:docMk/>
            <pc:sldMk cId="773693672" sldId="264"/>
            <ac:spMk id="3" creationId="{D91737CF-15AF-77A6-00ED-02FA8EA1E847}"/>
          </ac:spMkLst>
        </pc:spChg>
        <pc:spChg chg="add del mod">
          <ac:chgData name="PARKER BOOTH" userId="S::u1329608@umail.utah.edu::0fdddae9-58b8-49bb-99bd-3886f85b71e6" providerId="AD" clId="Web-{067B6419-9ED5-45B7-B3C0-39F2B19C28DB}" dt="2023-11-29T16:17:05.161" v="187"/>
          <ac:spMkLst>
            <pc:docMk/>
            <pc:sldMk cId="773693672" sldId="264"/>
            <ac:spMk id="5" creationId="{17129DB1-B4CE-EB0C-2BBE-EBB2A3852FEC}"/>
          </ac:spMkLst>
        </pc:spChg>
        <pc:graphicFrameChg chg="add modGraphic">
          <ac:chgData name="PARKER BOOTH" userId="S::u1329608@umail.utah.edu::0fdddae9-58b8-49bb-99bd-3886f85b71e6" providerId="AD" clId="Web-{067B6419-9ED5-45B7-B3C0-39F2B19C28DB}" dt="2023-11-29T16:19:17.507" v="200" actId="20577"/>
          <ac:graphicFrameMkLst>
            <pc:docMk/>
            <pc:sldMk cId="773693672" sldId="264"/>
            <ac:graphicFrameMk id="6" creationId="{B9FA1B83-027E-0A77-12B6-8C0AFD9A618B}"/>
          </ac:graphicFrameMkLst>
        </pc:graphicFrameChg>
        <pc:picChg chg="add del mod">
          <ac:chgData name="PARKER BOOTH" userId="S::u1329608@umail.utah.edu::0fdddae9-58b8-49bb-99bd-3886f85b71e6" providerId="AD" clId="Web-{067B6419-9ED5-45B7-B3C0-39F2B19C28DB}" dt="2023-11-29T16:17:05.177" v="188"/>
          <ac:picMkLst>
            <pc:docMk/>
            <pc:sldMk cId="773693672" sldId="264"/>
            <ac:picMk id="4" creationId="{FB801914-E2DF-F54A-BA9B-F2CCC2558F12}"/>
          </ac:picMkLst>
        </pc:picChg>
      </pc:sldChg>
      <pc:sldChg chg="addSp delSp modSp mod setBg addAnim delAnim setClrOvrMap">
        <pc:chgData name="PARKER BOOTH" userId="S::u1329608@umail.utah.edu::0fdddae9-58b8-49bb-99bd-3886f85b71e6" providerId="AD" clId="Web-{067B6419-9ED5-45B7-B3C0-39F2B19C28DB}" dt="2023-11-29T16:43:43.379" v="606" actId="20577"/>
        <pc:sldMkLst>
          <pc:docMk/>
          <pc:sldMk cId="3417941027" sldId="271"/>
        </pc:sldMkLst>
        <pc:spChg chg="mod">
          <ac:chgData name="PARKER BOOTH" userId="S::u1329608@umail.utah.edu::0fdddae9-58b8-49bb-99bd-3886f85b71e6" providerId="AD" clId="Web-{067B6419-9ED5-45B7-B3C0-39F2B19C28DB}" dt="2023-11-29T16:29:33.472" v="329" actId="14100"/>
          <ac:spMkLst>
            <pc:docMk/>
            <pc:sldMk cId="3417941027" sldId="271"/>
            <ac:spMk id="2" creationId="{F91DADDB-70BA-13A1-44B4-FF41B03FFEC5}"/>
          </ac:spMkLst>
        </pc:spChg>
        <pc:spChg chg="mod">
          <ac:chgData name="PARKER BOOTH" userId="S::u1329608@umail.utah.edu::0fdddae9-58b8-49bb-99bd-3886f85b71e6" providerId="AD" clId="Web-{067B6419-9ED5-45B7-B3C0-39F2B19C28DB}" dt="2023-11-29T16:43:43.379" v="606" actId="20577"/>
          <ac:spMkLst>
            <pc:docMk/>
            <pc:sldMk cId="3417941027" sldId="271"/>
            <ac:spMk id="3" creationId="{D91737CF-15AF-77A6-00ED-02FA8EA1E847}"/>
          </ac:spMkLst>
        </pc:spChg>
        <pc:spChg chg="add del">
          <ac:chgData name="PARKER BOOTH" userId="S::u1329608@umail.utah.edu::0fdddae9-58b8-49bb-99bd-3886f85b71e6" providerId="AD" clId="Web-{067B6419-9ED5-45B7-B3C0-39F2B19C28DB}" dt="2023-11-29T16:21:57.323" v="225"/>
          <ac:spMkLst>
            <pc:docMk/>
            <pc:sldMk cId="3417941027" sldId="271"/>
            <ac:spMk id="6" creationId="{141A6CCD-9C78-4184-82BF-0E333D5497C6}"/>
          </ac:spMkLst>
        </pc:spChg>
        <pc:spChg chg="add del">
          <ac:chgData name="PARKER BOOTH" userId="S::u1329608@umail.utah.edu::0fdddae9-58b8-49bb-99bd-3886f85b71e6" providerId="AD" clId="Web-{067B6419-9ED5-45B7-B3C0-39F2B19C28DB}" dt="2023-11-29T16:22:16.932" v="227"/>
          <ac:spMkLst>
            <pc:docMk/>
            <pc:sldMk cId="3417941027" sldId="271"/>
            <ac:spMk id="7" creationId="{D8775025-7ECB-4458-BBCE-0F67B8B23515}"/>
          </ac:spMkLst>
        </pc:spChg>
        <pc:spChg chg="add del">
          <ac:chgData name="PARKER BOOTH" userId="S::u1329608@umail.utah.edu::0fdddae9-58b8-49bb-99bd-3886f85b71e6" providerId="AD" clId="Web-{067B6419-9ED5-45B7-B3C0-39F2B19C28DB}" dt="2023-11-29T16:22:16.932" v="227"/>
          <ac:spMkLst>
            <pc:docMk/>
            <pc:sldMk cId="3417941027" sldId="271"/>
            <ac:spMk id="8" creationId="{DC1507B9-61AE-4D79-BA04-EF381B54EB79}"/>
          </ac:spMkLst>
        </pc:spChg>
        <pc:spChg chg="add del">
          <ac:chgData name="PARKER BOOTH" userId="S::u1329608@umail.utah.edu::0fdddae9-58b8-49bb-99bd-3886f85b71e6" providerId="AD" clId="Web-{067B6419-9ED5-45B7-B3C0-39F2B19C28DB}" dt="2023-11-29T16:21:30.619" v="218"/>
          <ac:spMkLst>
            <pc:docMk/>
            <pc:sldMk cId="3417941027" sldId="271"/>
            <ac:spMk id="9" creationId="{141A6CCD-9C78-4184-82BF-0E333D5497C6}"/>
          </ac:spMkLst>
        </pc:spChg>
        <pc:spChg chg="add del">
          <ac:chgData name="PARKER BOOTH" userId="S::u1329608@umail.utah.edu::0fdddae9-58b8-49bb-99bd-3886f85b71e6" providerId="AD" clId="Web-{067B6419-9ED5-45B7-B3C0-39F2B19C28DB}" dt="2023-11-29T16:21:44.963" v="220"/>
          <ac:spMkLst>
            <pc:docMk/>
            <pc:sldMk cId="3417941027" sldId="271"/>
            <ac:spMk id="11" creationId="{9B5F5ECB-A05F-4FAD-9AAC-BC767A8112A7}"/>
          </ac:spMkLst>
        </pc:spChg>
        <pc:spChg chg="add del">
          <ac:chgData name="PARKER BOOTH" userId="S::u1329608@umail.utah.edu::0fdddae9-58b8-49bb-99bd-3886f85b71e6" providerId="AD" clId="Web-{067B6419-9ED5-45B7-B3C0-39F2B19C28DB}" dt="2023-11-29T16:21:44.963" v="220"/>
          <ac:spMkLst>
            <pc:docMk/>
            <pc:sldMk cId="3417941027" sldId="271"/>
            <ac:spMk id="12" creationId="{1C55B9B6-3284-4A87-B88E-29DF8ECF8660}"/>
          </ac:spMkLst>
        </pc:spChg>
        <pc:picChg chg="add del mod">
          <ac:chgData name="PARKER BOOTH" userId="S::u1329608@umail.utah.edu::0fdddae9-58b8-49bb-99bd-3886f85b71e6" providerId="AD" clId="Web-{067B6419-9ED5-45B7-B3C0-39F2B19C28DB}" dt="2023-11-29T16:29:29.112" v="328"/>
          <ac:picMkLst>
            <pc:docMk/>
            <pc:sldMk cId="3417941027" sldId="271"/>
            <ac:picMk id="4" creationId="{23CF23F5-19B3-233B-8477-CB3788C771AE}"/>
          </ac:picMkLst>
        </pc:picChg>
      </pc:sldChg>
      <pc:sldChg chg="addSp delSp modSp add mod replId setBg setClrOvrMap">
        <pc:chgData name="PARKER BOOTH" userId="S::u1329608@umail.utah.edu::0fdddae9-58b8-49bb-99bd-3886f85b71e6" providerId="AD" clId="Web-{067B6419-9ED5-45B7-B3C0-39F2B19C28DB}" dt="2023-11-29T16:49:57.979" v="735" actId="20577"/>
        <pc:sldMkLst>
          <pc:docMk/>
          <pc:sldMk cId="1965644987" sldId="276"/>
        </pc:sldMkLst>
        <pc:spChg chg="mod">
          <ac:chgData name="PARKER BOOTH" userId="S::u1329608@umail.utah.edu::0fdddae9-58b8-49bb-99bd-3886f85b71e6" providerId="AD" clId="Web-{067B6419-9ED5-45B7-B3C0-39F2B19C28DB}" dt="2023-11-29T16:44:50.942" v="619" actId="14100"/>
          <ac:spMkLst>
            <pc:docMk/>
            <pc:sldMk cId="1965644987" sldId="276"/>
            <ac:spMk id="2" creationId="{F91DADDB-70BA-13A1-44B4-FF41B03FFEC5}"/>
          </ac:spMkLst>
        </pc:spChg>
        <pc:spChg chg="del mod">
          <ac:chgData name="PARKER BOOTH" userId="S::u1329608@umail.utah.edu::0fdddae9-58b8-49bb-99bd-3886f85b71e6" providerId="AD" clId="Web-{067B6419-9ED5-45B7-B3C0-39F2B19C28DB}" dt="2023-11-29T16:46:35.726" v="678"/>
          <ac:spMkLst>
            <pc:docMk/>
            <pc:sldMk cId="1965644987" sldId="276"/>
            <ac:spMk id="3" creationId="{D91737CF-15AF-77A6-00ED-02FA8EA1E847}"/>
          </ac:spMkLst>
        </pc:spChg>
        <pc:spChg chg="add">
          <ac:chgData name="PARKER BOOTH" userId="S::u1329608@umail.utah.edu::0fdddae9-58b8-49bb-99bd-3886f85b71e6" providerId="AD" clId="Web-{067B6419-9ED5-45B7-B3C0-39F2B19C28DB}" dt="2023-11-29T16:44:21.114" v="614"/>
          <ac:spMkLst>
            <pc:docMk/>
            <pc:sldMk cId="1965644987" sldId="276"/>
            <ac:spMk id="6" creationId="{1C55B9B6-3284-4A87-B88E-29DF8ECF8660}"/>
          </ac:spMkLst>
        </pc:spChg>
        <pc:spChg chg="add">
          <ac:chgData name="PARKER BOOTH" userId="S::u1329608@umail.utah.edu::0fdddae9-58b8-49bb-99bd-3886f85b71e6" providerId="AD" clId="Web-{067B6419-9ED5-45B7-B3C0-39F2B19C28DB}" dt="2023-11-29T16:44:21.114" v="614"/>
          <ac:spMkLst>
            <pc:docMk/>
            <pc:sldMk cId="1965644987" sldId="276"/>
            <ac:spMk id="7" creationId="{9B5F5ECB-A05F-4FAD-9AAC-BC767A8112A7}"/>
          </ac:spMkLst>
        </pc:spChg>
        <pc:spChg chg="add del mod">
          <ac:chgData name="PARKER BOOTH" userId="S::u1329608@umail.utah.edu::0fdddae9-58b8-49bb-99bd-3886f85b71e6" providerId="AD" clId="Web-{067B6419-9ED5-45B7-B3C0-39F2B19C28DB}" dt="2023-11-29T16:46:58.085" v="687"/>
          <ac:spMkLst>
            <pc:docMk/>
            <pc:sldMk cId="1965644987" sldId="276"/>
            <ac:spMk id="8" creationId="{E9C77496-C3F5-E97C-5559-41C3638C64AE}"/>
          </ac:spMkLst>
        </pc:spChg>
        <pc:spChg chg="add del">
          <ac:chgData name="PARKER BOOTH" userId="S::u1329608@umail.utah.edu::0fdddae9-58b8-49bb-99bd-3886f85b71e6" providerId="AD" clId="Web-{067B6419-9ED5-45B7-B3C0-39F2B19C28DB}" dt="2023-11-29T16:44:12.785" v="611"/>
          <ac:spMkLst>
            <pc:docMk/>
            <pc:sldMk cId="1965644987" sldId="276"/>
            <ac:spMk id="9" creationId="{D8775025-7ECB-4458-BBCE-0F67B8B23515}"/>
          </ac:spMkLst>
        </pc:spChg>
        <pc:spChg chg="add del">
          <ac:chgData name="PARKER BOOTH" userId="S::u1329608@umail.utah.edu::0fdddae9-58b8-49bb-99bd-3886f85b71e6" providerId="AD" clId="Web-{067B6419-9ED5-45B7-B3C0-39F2B19C28DB}" dt="2023-11-29T16:44:12.785" v="611"/>
          <ac:spMkLst>
            <pc:docMk/>
            <pc:sldMk cId="1965644987" sldId="276"/>
            <ac:spMk id="11" creationId="{DC1507B9-61AE-4D79-BA04-EF381B54EB79}"/>
          </ac:spMkLst>
        </pc:spChg>
        <pc:spChg chg="add mod">
          <ac:chgData name="PARKER BOOTH" userId="S::u1329608@umail.utah.edu::0fdddae9-58b8-49bb-99bd-3886f85b71e6" providerId="AD" clId="Web-{067B6419-9ED5-45B7-B3C0-39F2B19C28DB}" dt="2023-11-29T16:49:57.979" v="735" actId="20577"/>
          <ac:spMkLst>
            <pc:docMk/>
            <pc:sldMk cId="1965644987" sldId="276"/>
            <ac:spMk id="12" creationId="{955FA54E-E12E-0056-6EA5-62EB67259B10}"/>
          </ac:spMkLst>
        </pc:spChg>
        <pc:picChg chg="add mod">
          <ac:chgData name="PARKER BOOTH" userId="S::u1329608@umail.utah.edu::0fdddae9-58b8-49bb-99bd-3886f85b71e6" providerId="AD" clId="Web-{067B6419-9ED5-45B7-B3C0-39F2B19C28DB}" dt="2023-11-29T16:44:42.052" v="618" actId="14100"/>
          <ac:picMkLst>
            <pc:docMk/>
            <pc:sldMk cId="1965644987" sldId="276"/>
            <ac:picMk id="4" creationId="{6497F1AE-8620-9989-76A4-3685E8F7D2A5}"/>
          </ac:picMkLst>
        </pc:picChg>
      </pc:sldChg>
      <pc:sldChg chg="add del replId">
        <pc:chgData name="PARKER BOOTH" userId="S::u1329608@umail.utah.edu::0fdddae9-58b8-49bb-99bd-3886f85b71e6" providerId="AD" clId="Web-{067B6419-9ED5-45B7-B3C0-39F2B19C28DB}" dt="2023-11-29T17:16:17.744" v="1137"/>
        <pc:sldMkLst>
          <pc:docMk/>
          <pc:sldMk cId="3274600849" sldId="277"/>
        </pc:sldMkLst>
      </pc:sldChg>
      <pc:sldChg chg="add del replId">
        <pc:chgData name="PARKER BOOTH" userId="S::u1329608@umail.utah.edu::0fdddae9-58b8-49bb-99bd-3886f85b71e6" providerId="AD" clId="Web-{067B6419-9ED5-45B7-B3C0-39F2B19C28DB}" dt="2023-11-29T17:16:22.525" v="1138"/>
        <pc:sldMkLst>
          <pc:docMk/>
          <pc:sldMk cId="1408467990" sldId="278"/>
        </pc:sldMkLst>
      </pc:sldChg>
      <pc:sldChg chg="delSp modSp add mod replId setBg setClrOvrMap">
        <pc:chgData name="PARKER BOOTH" userId="S::u1329608@umail.utah.edu::0fdddae9-58b8-49bb-99bd-3886f85b71e6" providerId="AD" clId="Web-{067B6419-9ED5-45B7-B3C0-39F2B19C28DB}" dt="2023-11-29T16:55:33.298" v="862" actId="20577"/>
        <pc:sldMkLst>
          <pc:docMk/>
          <pc:sldMk cId="3892646003" sldId="279"/>
        </pc:sldMkLst>
        <pc:spChg chg="mod">
          <ac:chgData name="PARKER BOOTH" userId="S::u1329608@umail.utah.edu::0fdddae9-58b8-49bb-99bd-3886f85b71e6" providerId="AD" clId="Web-{067B6419-9ED5-45B7-B3C0-39F2B19C28DB}" dt="2023-11-29T16:51:08.715" v="754" actId="20577"/>
          <ac:spMkLst>
            <pc:docMk/>
            <pc:sldMk cId="3892646003" sldId="279"/>
            <ac:spMk id="2" creationId="{F91DADDB-70BA-13A1-44B4-FF41B03FFEC5}"/>
          </ac:spMkLst>
        </pc:spChg>
        <pc:spChg chg="del">
          <ac:chgData name="PARKER BOOTH" userId="S::u1329608@umail.utah.edu::0fdddae9-58b8-49bb-99bd-3886f85b71e6" providerId="AD" clId="Web-{067B6419-9ED5-45B7-B3C0-39F2B19C28DB}" dt="2023-11-29T16:50:23.245" v="738"/>
          <ac:spMkLst>
            <pc:docMk/>
            <pc:sldMk cId="3892646003" sldId="279"/>
            <ac:spMk id="6" creationId="{1C55B9B6-3284-4A87-B88E-29DF8ECF8660}"/>
          </ac:spMkLst>
        </pc:spChg>
        <pc:spChg chg="del">
          <ac:chgData name="PARKER BOOTH" userId="S::u1329608@umail.utah.edu::0fdddae9-58b8-49bb-99bd-3886f85b71e6" providerId="AD" clId="Web-{067B6419-9ED5-45B7-B3C0-39F2B19C28DB}" dt="2023-11-29T16:50:23.245" v="738"/>
          <ac:spMkLst>
            <pc:docMk/>
            <pc:sldMk cId="3892646003" sldId="279"/>
            <ac:spMk id="7" creationId="{9B5F5ECB-A05F-4FAD-9AAC-BC767A8112A7}"/>
          </ac:spMkLst>
        </pc:spChg>
        <pc:spChg chg="mod">
          <ac:chgData name="PARKER BOOTH" userId="S::u1329608@umail.utah.edu::0fdddae9-58b8-49bb-99bd-3886f85b71e6" providerId="AD" clId="Web-{067B6419-9ED5-45B7-B3C0-39F2B19C28DB}" dt="2023-11-29T16:55:33.298" v="862" actId="20577"/>
          <ac:spMkLst>
            <pc:docMk/>
            <pc:sldMk cId="3892646003" sldId="279"/>
            <ac:spMk id="12" creationId="{955FA54E-E12E-0056-6EA5-62EB67259B10}"/>
          </ac:spMkLst>
        </pc:spChg>
        <pc:picChg chg="mod ord">
          <ac:chgData name="PARKER BOOTH" userId="S::u1329608@umail.utah.edu::0fdddae9-58b8-49bb-99bd-3886f85b71e6" providerId="AD" clId="Web-{067B6419-9ED5-45B7-B3C0-39F2B19C28DB}" dt="2023-11-29T16:50:23.245" v="738"/>
          <ac:picMkLst>
            <pc:docMk/>
            <pc:sldMk cId="3892646003" sldId="279"/>
            <ac:picMk id="4" creationId="{6497F1AE-8620-9989-76A4-3685E8F7D2A5}"/>
          </ac:picMkLst>
        </pc:picChg>
      </pc:sldChg>
      <pc:sldChg chg="addSp delSp modSp add mod replId setBg setClrOvrMap modNotes">
        <pc:chgData name="PARKER BOOTH" userId="S::u1329608@umail.utah.edu::0fdddae9-58b8-49bb-99bd-3886f85b71e6" providerId="AD" clId="Web-{067B6419-9ED5-45B7-B3C0-39F2B19C28DB}" dt="2023-11-29T17:15:16.617" v="1136" actId="20577"/>
        <pc:sldMkLst>
          <pc:docMk/>
          <pc:sldMk cId="1622331233" sldId="280"/>
        </pc:sldMkLst>
        <pc:spChg chg="mod">
          <ac:chgData name="PARKER BOOTH" userId="S::u1329608@umail.utah.edu::0fdddae9-58b8-49bb-99bd-3886f85b71e6" providerId="AD" clId="Web-{067B6419-9ED5-45B7-B3C0-39F2B19C28DB}" dt="2023-11-29T17:11:53.770" v="990"/>
          <ac:spMkLst>
            <pc:docMk/>
            <pc:sldMk cId="1622331233" sldId="280"/>
            <ac:spMk id="2" creationId="{F91DADDB-70BA-13A1-44B4-FF41B03FFEC5}"/>
          </ac:spMkLst>
        </pc:spChg>
        <pc:spChg chg="del">
          <ac:chgData name="PARKER BOOTH" userId="S::u1329608@umail.utah.edu::0fdddae9-58b8-49bb-99bd-3886f85b71e6" providerId="AD" clId="Web-{067B6419-9ED5-45B7-B3C0-39F2B19C28DB}" dt="2023-11-29T16:56:20.143" v="873"/>
          <ac:spMkLst>
            <pc:docMk/>
            <pc:sldMk cId="1622331233" sldId="280"/>
            <ac:spMk id="6" creationId="{1C55B9B6-3284-4A87-B88E-29DF8ECF8660}"/>
          </ac:spMkLst>
        </pc:spChg>
        <pc:spChg chg="del">
          <ac:chgData name="PARKER BOOTH" userId="S::u1329608@umail.utah.edu::0fdddae9-58b8-49bb-99bd-3886f85b71e6" providerId="AD" clId="Web-{067B6419-9ED5-45B7-B3C0-39F2B19C28DB}" dt="2023-11-29T16:56:20.143" v="873"/>
          <ac:spMkLst>
            <pc:docMk/>
            <pc:sldMk cId="1622331233" sldId="280"/>
            <ac:spMk id="7" creationId="{9B5F5ECB-A05F-4FAD-9AAC-BC767A8112A7}"/>
          </ac:spMkLst>
        </pc:spChg>
        <pc:spChg chg="add del">
          <ac:chgData name="PARKER BOOTH" userId="S::u1329608@umail.utah.edu::0fdddae9-58b8-49bb-99bd-3886f85b71e6" providerId="AD" clId="Web-{067B6419-9ED5-45B7-B3C0-39F2B19C28DB}" dt="2023-11-29T17:12:52.427" v="1004"/>
          <ac:spMkLst>
            <pc:docMk/>
            <pc:sldMk cId="1622331233" sldId="280"/>
            <ac:spMk id="8" creationId="{26BF2AF9-906D-5EE9-8A3A-55D1E6F7EA75}"/>
          </ac:spMkLst>
        </pc:spChg>
        <pc:spChg chg="add mod">
          <ac:chgData name="PARKER BOOTH" userId="S::u1329608@umail.utah.edu::0fdddae9-58b8-49bb-99bd-3886f85b71e6" providerId="AD" clId="Web-{067B6419-9ED5-45B7-B3C0-39F2B19C28DB}" dt="2023-11-29T17:15:16.617" v="1136" actId="20577"/>
          <ac:spMkLst>
            <pc:docMk/>
            <pc:sldMk cId="1622331233" sldId="280"/>
            <ac:spMk id="10" creationId="{A386404A-81BD-7A9F-2CFE-6EC1CD122274}"/>
          </ac:spMkLst>
        </pc:spChg>
        <pc:spChg chg="del mod ord">
          <ac:chgData name="PARKER BOOTH" userId="S::u1329608@umail.utah.edu::0fdddae9-58b8-49bb-99bd-3886f85b71e6" providerId="AD" clId="Web-{067B6419-9ED5-45B7-B3C0-39F2B19C28DB}" dt="2023-11-29T17:12:42.068" v="1000"/>
          <ac:spMkLst>
            <pc:docMk/>
            <pc:sldMk cId="1622331233" sldId="280"/>
            <ac:spMk id="12" creationId="{955FA54E-E12E-0056-6EA5-62EB67259B10}"/>
          </ac:spMkLst>
        </pc:spChg>
        <pc:spChg chg="add del">
          <ac:chgData name="PARKER BOOTH" userId="S::u1329608@umail.utah.edu::0fdddae9-58b8-49bb-99bd-3886f85b71e6" providerId="AD" clId="Web-{067B6419-9ED5-45B7-B3C0-39F2B19C28DB}" dt="2023-11-29T17:10:42.800" v="978"/>
          <ac:spMkLst>
            <pc:docMk/>
            <pc:sldMk cId="1622331233" sldId="280"/>
            <ac:spMk id="14" creationId="{F5F28DF4-08D5-4BC4-84A1-C0DCA66F483F}"/>
          </ac:spMkLst>
        </pc:spChg>
        <pc:spChg chg="add del">
          <ac:chgData name="PARKER BOOTH" userId="S::u1329608@umail.utah.edu::0fdddae9-58b8-49bb-99bd-3886f85b71e6" providerId="AD" clId="Web-{067B6419-9ED5-45B7-B3C0-39F2B19C28DB}" dt="2023-11-29T17:10:42.800" v="978"/>
          <ac:spMkLst>
            <pc:docMk/>
            <pc:sldMk cId="1622331233" sldId="280"/>
            <ac:spMk id="15" creationId="{89AE0452-FADF-4CC9-8A9B-B5393D499F44}"/>
          </ac:spMkLst>
        </pc:spChg>
        <pc:spChg chg="add">
          <ac:chgData name="PARKER BOOTH" userId="S::u1329608@umail.utah.edu::0fdddae9-58b8-49bb-99bd-3886f85b71e6" providerId="AD" clId="Web-{067B6419-9ED5-45B7-B3C0-39F2B19C28DB}" dt="2023-11-29T17:11:53.770" v="990"/>
          <ac:spMkLst>
            <pc:docMk/>
            <pc:sldMk cId="1622331233" sldId="280"/>
            <ac:spMk id="16" creationId="{0EF8982E-02F0-4D24-85CB-98DEBCC3226A}"/>
          </ac:spMkLst>
        </pc:spChg>
        <pc:spChg chg="add del">
          <ac:chgData name="PARKER BOOTH" userId="S::u1329608@umail.utah.edu::0fdddae9-58b8-49bb-99bd-3886f85b71e6" providerId="AD" clId="Web-{067B6419-9ED5-45B7-B3C0-39F2B19C28DB}" dt="2023-11-29T17:09:12.407" v="963"/>
          <ac:spMkLst>
            <pc:docMk/>
            <pc:sldMk cId="1622331233" sldId="280"/>
            <ac:spMk id="17" creationId="{F5F28DF4-08D5-4BC4-84A1-C0DCA66F483F}"/>
          </ac:spMkLst>
        </pc:spChg>
        <pc:spChg chg="add">
          <ac:chgData name="PARKER BOOTH" userId="S::u1329608@umail.utah.edu::0fdddae9-58b8-49bb-99bd-3886f85b71e6" providerId="AD" clId="Web-{067B6419-9ED5-45B7-B3C0-39F2B19C28DB}" dt="2023-11-29T17:11:53.770" v="990"/>
          <ac:spMkLst>
            <pc:docMk/>
            <pc:sldMk cId="1622331233" sldId="280"/>
            <ac:spMk id="18" creationId="{2CB72970-2D5B-4516-9F76-B1220A77B6AB}"/>
          </ac:spMkLst>
        </pc:spChg>
        <pc:spChg chg="add del">
          <ac:chgData name="PARKER BOOTH" userId="S::u1329608@umail.utah.edu::0fdddae9-58b8-49bb-99bd-3886f85b71e6" providerId="AD" clId="Web-{067B6419-9ED5-45B7-B3C0-39F2B19C28DB}" dt="2023-11-29T17:09:12.407" v="963"/>
          <ac:spMkLst>
            <pc:docMk/>
            <pc:sldMk cId="1622331233" sldId="280"/>
            <ac:spMk id="19" creationId="{89AE0452-FADF-4CC9-8A9B-B5393D499F44}"/>
          </ac:spMkLst>
        </pc:spChg>
        <pc:picChg chg="add mod">
          <ac:chgData name="PARKER BOOTH" userId="S::u1329608@umail.utah.edu::0fdddae9-58b8-49bb-99bd-3886f85b71e6" providerId="AD" clId="Web-{067B6419-9ED5-45B7-B3C0-39F2B19C28DB}" dt="2023-11-29T17:12:49.865" v="1003" actId="1076"/>
          <ac:picMkLst>
            <pc:docMk/>
            <pc:sldMk cId="1622331233" sldId="280"/>
            <ac:picMk id="3" creationId="{3BE3C3A1-C1A8-2C6A-9C92-D756811E29EC}"/>
          </ac:picMkLst>
        </pc:picChg>
        <pc:picChg chg="del mod ord">
          <ac:chgData name="PARKER BOOTH" userId="S::u1329608@umail.utah.edu::0fdddae9-58b8-49bb-99bd-3886f85b71e6" providerId="AD" clId="Web-{067B6419-9ED5-45B7-B3C0-39F2B19C28DB}" dt="2023-11-29T17:09:17.611" v="965"/>
          <ac:picMkLst>
            <pc:docMk/>
            <pc:sldMk cId="1622331233" sldId="280"/>
            <ac:picMk id="4" creationId="{6497F1AE-8620-9989-76A4-3685E8F7D2A5}"/>
          </ac:picMkLst>
        </pc:picChg>
      </pc:sldChg>
      <pc:sldChg chg="modSp add replId">
        <pc:chgData name="PARKER BOOTH" userId="S::u1329608@umail.utah.edu::0fdddae9-58b8-49bb-99bd-3886f85b71e6" providerId="AD" clId="Web-{067B6419-9ED5-45B7-B3C0-39F2B19C28DB}" dt="2023-11-29T17:18:54.059" v="1236" actId="20577"/>
        <pc:sldMkLst>
          <pc:docMk/>
          <pc:sldMk cId="1291240081" sldId="281"/>
        </pc:sldMkLst>
        <pc:spChg chg="mod">
          <ac:chgData name="PARKER BOOTH" userId="S::u1329608@umail.utah.edu::0fdddae9-58b8-49bb-99bd-3886f85b71e6" providerId="AD" clId="Web-{067B6419-9ED5-45B7-B3C0-39F2B19C28DB}" dt="2023-11-29T17:16:38.291" v="1157" actId="20577"/>
          <ac:spMkLst>
            <pc:docMk/>
            <pc:sldMk cId="1291240081" sldId="281"/>
            <ac:spMk id="2" creationId="{F91DADDB-70BA-13A1-44B4-FF41B03FFEC5}"/>
          </ac:spMkLst>
        </pc:spChg>
        <pc:spChg chg="mod">
          <ac:chgData name="PARKER BOOTH" userId="S::u1329608@umail.utah.edu::0fdddae9-58b8-49bb-99bd-3886f85b71e6" providerId="AD" clId="Web-{067B6419-9ED5-45B7-B3C0-39F2B19C28DB}" dt="2023-11-29T17:18:54.059" v="1236" actId="20577"/>
          <ac:spMkLst>
            <pc:docMk/>
            <pc:sldMk cId="1291240081" sldId="281"/>
            <ac:spMk id="12" creationId="{955FA54E-E12E-0056-6EA5-62EB67259B10}"/>
          </ac:spMkLst>
        </pc:spChg>
        <pc:picChg chg="mod">
          <ac:chgData name="PARKER BOOTH" userId="S::u1329608@umail.utah.edu::0fdddae9-58b8-49bb-99bd-3886f85b71e6" providerId="AD" clId="Web-{067B6419-9ED5-45B7-B3C0-39F2B19C28DB}" dt="2023-11-29T17:17:09.073" v="1158"/>
          <ac:picMkLst>
            <pc:docMk/>
            <pc:sldMk cId="1291240081" sldId="281"/>
            <ac:picMk id="4" creationId="{6497F1AE-8620-9989-76A4-3685E8F7D2A5}"/>
          </ac:picMkLst>
        </pc:picChg>
      </pc:sldChg>
      <pc:sldChg chg="add del replId">
        <pc:chgData name="PARKER BOOTH" userId="S::u1329608@umail.utah.edu::0fdddae9-58b8-49bb-99bd-3886f85b71e6" providerId="AD" clId="Web-{067B6419-9ED5-45B7-B3C0-39F2B19C28DB}" dt="2023-11-29T17:12:57.708" v="1006"/>
        <pc:sldMkLst>
          <pc:docMk/>
          <pc:sldMk cId="2895633353" sldId="281"/>
        </pc:sldMkLst>
      </pc:sldChg>
      <pc:sldChg chg="modSp add replId">
        <pc:chgData name="PARKER BOOTH" userId="S::u1329608@umail.utah.edu::0fdddae9-58b8-49bb-99bd-3886f85b71e6" providerId="AD" clId="Web-{067B6419-9ED5-45B7-B3C0-39F2B19C28DB}" dt="2023-11-29T17:21:45.609" v="1271" actId="20577"/>
        <pc:sldMkLst>
          <pc:docMk/>
          <pc:sldMk cId="2460118229" sldId="282"/>
        </pc:sldMkLst>
        <pc:spChg chg="mod">
          <ac:chgData name="PARKER BOOTH" userId="S::u1329608@umail.utah.edu::0fdddae9-58b8-49bb-99bd-3886f85b71e6" providerId="AD" clId="Web-{067B6419-9ED5-45B7-B3C0-39F2B19C28DB}" dt="2023-11-29T17:20:31.405" v="1247" actId="20577"/>
          <ac:spMkLst>
            <pc:docMk/>
            <pc:sldMk cId="2460118229" sldId="282"/>
            <ac:spMk id="2" creationId="{F91DADDB-70BA-13A1-44B4-FF41B03FFEC5}"/>
          </ac:spMkLst>
        </pc:spChg>
        <pc:spChg chg="mod">
          <ac:chgData name="PARKER BOOTH" userId="S::u1329608@umail.utah.edu::0fdddae9-58b8-49bb-99bd-3886f85b71e6" providerId="AD" clId="Web-{067B6419-9ED5-45B7-B3C0-39F2B19C28DB}" dt="2023-11-29T17:21:45.609" v="1271" actId="20577"/>
          <ac:spMkLst>
            <pc:docMk/>
            <pc:sldMk cId="2460118229" sldId="282"/>
            <ac:spMk id="12" creationId="{955FA54E-E12E-0056-6EA5-62EB67259B10}"/>
          </ac:spMkLst>
        </pc:spChg>
        <pc:picChg chg="mod">
          <ac:chgData name="PARKER BOOTH" userId="S::u1329608@umail.utah.edu::0fdddae9-58b8-49bb-99bd-3886f85b71e6" providerId="AD" clId="Web-{067B6419-9ED5-45B7-B3C0-39F2B19C28DB}" dt="2023-11-29T17:20:23.326" v="1238"/>
          <ac:picMkLst>
            <pc:docMk/>
            <pc:sldMk cId="2460118229" sldId="282"/>
            <ac:picMk id="4" creationId="{6497F1AE-8620-9989-76A4-3685E8F7D2A5}"/>
          </ac:picMkLst>
        </pc:picChg>
      </pc:sldChg>
      <pc:sldChg chg="modSp add replId">
        <pc:chgData name="PARKER BOOTH" userId="S::u1329608@umail.utah.edu::0fdddae9-58b8-49bb-99bd-3886f85b71e6" providerId="AD" clId="Web-{067B6419-9ED5-45B7-B3C0-39F2B19C28DB}" dt="2023-11-29T17:22:10.219" v="1273"/>
        <pc:sldMkLst>
          <pc:docMk/>
          <pc:sldMk cId="3900627424" sldId="283"/>
        </pc:sldMkLst>
        <pc:picChg chg="mod">
          <ac:chgData name="PARKER BOOTH" userId="S::u1329608@umail.utah.edu::0fdddae9-58b8-49bb-99bd-3886f85b71e6" providerId="AD" clId="Web-{067B6419-9ED5-45B7-B3C0-39F2B19C28DB}" dt="2023-11-29T17:22:10.219" v="1273"/>
          <ac:picMkLst>
            <pc:docMk/>
            <pc:sldMk cId="3900627424" sldId="283"/>
            <ac:picMk id="3" creationId="{3BE3C3A1-C1A8-2C6A-9C92-D756811E29EC}"/>
          </ac:picMkLst>
        </pc:picChg>
      </pc:sldChg>
    </pc:docChg>
  </pc:docChgLst>
  <pc:docChgLst>
    <pc:chgData name="Beverly Albert" userId="S::u1196226@umail.utah.edu::c15dc456-4c09-4123-852d-198c0dc9cf78" providerId="AD" clId="Web-{B427D285-62A6-4965-92D9-7ADAC54125D8}"/>
    <pc:docChg chg="addSld modSld">
      <pc:chgData name="Beverly Albert" userId="S::u1196226@umail.utah.edu::c15dc456-4c09-4123-852d-198c0dc9cf78" providerId="AD" clId="Web-{B427D285-62A6-4965-92D9-7ADAC54125D8}" dt="2023-11-07T00:23:03.833" v="251"/>
      <pc:docMkLst>
        <pc:docMk/>
      </pc:docMkLst>
      <pc:sldChg chg="addSp delSp modSp mod setBg">
        <pc:chgData name="Beverly Albert" userId="S::u1196226@umail.utah.edu::c15dc456-4c09-4123-852d-198c0dc9cf78" providerId="AD" clId="Web-{B427D285-62A6-4965-92D9-7ADAC54125D8}" dt="2023-11-07T00:23:03.833" v="251"/>
        <pc:sldMkLst>
          <pc:docMk/>
          <pc:sldMk cId="109857222" sldId="256"/>
        </pc:sldMkLst>
        <pc:spChg chg="mod">
          <ac:chgData name="Beverly Albert" userId="S::u1196226@umail.utah.edu::c15dc456-4c09-4123-852d-198c0dc9cf78" providerId="AD" clId="Web-{B427D285-62A6-4965-92D9-7ADAC54125D8}" dt="2023-11-07T00:23:03.833" v="251"/>
          <ac:spMkLst>
            <pc:docMk/>
            <pc:sldMk cId="109857222" sldId="256"/>
            <ac:spMk id="2" creationId="{00000000-0000-0000-0000-000000000000}"/>
          </ac:spMkLst>
        </pc:spChg>
        <pc:spChg chg="mod">
          <ac:chgData name="Beverly Albert" userId="S::u1196226@umail.utah.edu::c15dc456-4c09-4123-852d-198c0dc9cf78" providerId="AD" clId="Web-{B427D285-62A6-4965-92D9-7ADAC54125D8}" dt="2023-11-07T00:23:03.833" v="251"/>
          <ac:spMkLst>
            <pc:docMk/>
            <pc:sldMk cId="109857222" sldId="256"/>
            <ac:spMk id="3" creationId="{00000000-0000-0000-0000-000000000000}"/>
          </ac:spMkLst>
        </pc:spChg>
        <pc:spChg chg="add del">
          <ac:chgData name="Beverly Albert" userId="S::u1196226@umail.utah.edu::c15dc456-4c09-4123-852d-198c0dc9cf78" providerId="AD" clId="Web-{B427D285-62A6-4965-92D9-7ADAC54125D8}" dt="2023-11-07T00:16:48.275" v="247"/>
          <ac:spMkLst>
            <pc:docMk/>
            <pc:sldMk cId="109857222" sldId="256"/>
            <ac:spMk id="8" creationId="{FFD48BC7-DC40-47DE-87EE-9F4B6ECB9ABB}"/>
          </ac:spMkLst>
        </pc:spChg>
        <pc:spChg chg="add del">
          <ac:chgData name="Beverly Albert" userId="S::u1196226@umail.utah.edu::c15dc456-4c09-4123-852d-198c0dc9cf78" providerId="AD" clId="Web-{B427D285-62A6-4965-92D9-7ADAC54125D8}" dt="2023-11-07T00:16:48.275" v="247"/>
          <ac:spMkLst>
            <pc:docMk/>
            <pc:sldMk cId="109857222" sldId="256"/>
            <ac:spMk id="10" creationId="{E502BBC7-2C76-46F3-BC24-5985BC13DB88}"/>
          </ac:spMkLst>
        </pc:spChg>
        <pc:spChg chg="add del">
          <ac:chgData name="Beverly Albert" userId="S::u1196226@umail.utah.edu::c15dc456-4c09-4123-852d-198c0dc9cf78" providerId="AD" clId="Web-{B427D285-62A6-4965-92D9-7ADAC54125D8}" dt="2023-11-07T00:16:48.275" v="247"/>
          <ac:spMkLst>
            <pc:docMk/>
            <pc:sldMk cId="109857222" sldId="256"/>
            <ac:spMk id="12" creationId="{C7F28D52-2A5F-4D23-81AE-7CB8B591C7AF}"/>
          </ac:spMkLst>
        </pc:spChg>
        <pc:spChg chg="add del">
          <ac:chgData name="Beverly Albert" userId="S::u1196226@umail.utah.edu::c15dc456-4c09-4123-852d-198c0dc9cf78" providerId="AD" clId="Web-{B427D285-62A6-4965-92D9-7ADAC54125D8}" dt="2023-11-07T00:16:48.275" v="247"/>
          <ac:spMkLst>
            <pc:docMk/>
            <pc:sldMk cId="109857222" sldId="256"/>
            <ac:spMk id="14" creationId="{3629484E-3792-4B3D-89AD-7C8A1ED0E0D4}"/>
          </ac:spMkLst>
        </pc:spChg>
        <pc:spChg chg="add del">
          <ac:chgData name="Beverly Albert" userId="S::u1196226@umail.utah.edu::c15dc456-4c09-4123-852d-198c0dc9cf78" providerId="AD" clId="Web-{B427D285-62A6-4965-92D9-7ADAC54125D8}" dt="2023-11-07T00:23:03.833" v="251"/>
          <ac:spMkLst>
            <pc:docMk/>
            <pc:sldMk cId="109857222" sldId="256"/>
            <ac:spMk id="16" creationId="{934F1179-B481-4F9E-BCA3-AFB972070F83}"/>
          </ac:spMkLst>
        </pc:spChg>
        <pc:spChg chg="add del">
          <ac:chgData name="Beverly Albert" userId="S::u1196226@umail.utah.edu::c15dc456-4c09-4123-852d-198c0dc9cf78" providerId="AD" clId="Web-{B427D285-62A6-4965-92D9-7ADAC54125D8}" dt="2023-11-07T00:23:03.833" v="251"/>
          <ac:spMkLst>
            <pc:docMk/>
            <pc:sldMk cId="109857222" sldId="256"/>
            <ac:spMk id="17" creationId="{827DC2C4-B485-428A-BF4A-472D2967F47F}"/>
          </ac:spMkLst>
        </pc:spChg>
        <pc:spChg chg="add del">
          <ac:chgData name="Beverly Albert" userId="S::u1196226@umail.utah.edu::c15dc456-4c09-4123-852d-198c0dc9cf78" providerId="AD" clId="Web-{B427D285-62A6-4965-92D9-7ADAC54125D8}" dt="2023-11-07T00:23:03.833" v="251"/>
          <ac:spMkLst>
            <pc:docMk/>
            <pc:sldMk cId="109857222" sldId="256"/>
            <ac:spMk id="18" creationId="{EE04B5EB-F158-4507-90DD-BD23620C7CC9}"/>
          </ac:spMkLst>
        </pc:spChg>
      </pc:sldChg>
      <pc:sldChg chg="modSp new">
        <pc:chgData name="Beverly Albert" userId="S::u1196226@umail.utah.edu::c15dc456-4c09-4123-852d-198c0dc9cf78" providerId="AD" clId="Web-{B427D285-62A6-4965-92D9-7ADAC54125D8}" dt="2023-11-07T00:12:34.970" v="47" actId="20577"/>
        <pc:sldMkLst>
          <pc:docMk/>
          <pc:sldMk cId="2271742785" sldId="257"/>
        </pc:sldMkLst>
        <pc:spChg chg="mod">
          <ac:chgData name="Beverly Albert" userId="S::u1196226@umail.utah.edu::c15dc456-4c09-4123-852d-198c0dc9cf78" providerId="AD" clId="Web-{B427D285-62A6-4965-92D9-7ADAC54125D8}" dt="2023-11-07T00:12:34.970" v="47" actId="20577"/>
          <ac:spMkLst>
            <pc:docMk/>
            <pc:sldMk cId="2271742785" sldId="257"/>
            <ac:spMk id="2" creationId="{F91DADDB-70BA-13A1-44B4-FF41B03FFEC5}"/>
          </ac:spMkLst>
        </pc:spChg>
      </pc:sldChg>
      <pc:sldChg chg="modSp add replId">
        <pc:chgData name="Beverly Albert" userId="S::u1196226@umail.utah.edu::c15dc456-4c09-4123-852d-198c0dc9cf78" providerId="AD" clId="Web-{B427D285-62A6-4965-92D9-7ADAC54125D8}" dt="2023-11-07T00:12:44.799" v="54" actId="20577"/>
        <pc:sldMkLst>
          <pc:docMk/>
          <pc:sldMk cId="1833153902" sldId="258"/>
        </pc:sldMkLst>
        <pc:spChg chg="mod">
          <ac:chgData name="Beverly Albert" userId="S::u1196226@umail.utah.edu::c15dc456-4c09-4123-852d-198c0dc9cf78" providerId="AD" clId="Web-{B427D285-62A6-4965-92D9-7ADAC54125D8}" dt="2023-11-07T00:12:44.799" v="54" actId="20577"/>
          <ac:spMkLst>
            <pc:docMk/>
            <pc:sldMk cId="1833153902" sldId="258"/>
            <ac:spMk id="2" creationId="{F91DADDB-70BA-13A1-44B4-FF41B03FFEC5}"/>
          </ac:spMkLst>
        </pc:spChg>
      </pc:sldChg>
      <pc:sldChg chg="modSp add replId">
        <pc:chgData name="Beverly Albert" userId="S::u1196226@umail.utah.edu::c15dc456-4c09-4123-852d-198c0dc9cf78" providerId="AD" clId="Web-{B427D285-62A6-4965-92D9-7ADAC54125D8}" dt="2023-11-07T00:15:11.616" v="173" actId="20577"/>
        <pc:sldMkLst>
          <pc:docMk/>
          <pc:sldMk cId="4209657958" sldId="259"/>
        </pc:sldMkLst>
        <pc:spChg chg="mod">
          <ac:chgData name="Beverly Albert" userId="S::u1196226@umail.utah.edu::c15dc456-4c09-4123-852d-198c0dc9cf78" providerId="AD" clId="Web-{B427D285-62A6-4965-92D9-7ADAC54125D8}" dt="2023-11-07T00:13:37.597" v="114" actId="20577"/>
          <ac:spMkLst>
            <pc:docMk/>
            <pc:sldMk cId="4209657958" sldId="259"/>
            <ac:spMk id="2" creationId="{F91DADDB-70BA-13A1-44B4-FF41B03FFEC5}"/>
          </ac:spMkLst>
        </pc:spChg>
        <pc:spChg chg="mod">
          <ac:chgData name="Beverly Albert" userId="S::u1196226@umail.utah.edu::c15dc456-4c09-4123-852d-198c0dc9cf78" providerId="AD" clId="Web-{B427D285-62A6-4965-92D9-7ADAC54125D8}" dt="2023-11-07T00:15:11.616" v="173" actId="20577"/>
          <ac:spMkLst>
            <pc:docMk/>
            <pc:sldMk cId="4209657958" sldId="259"/>
            <ac:spMk id="3" creationId="{D91737CF-15AF-77A6-00ED-02FA8EA1E847}"/>
          </ac:spMkLst>
        </pc:spChg>
      </pc:sldChg>
      <pc:sldChg chg="modSp add replId">
        <pc:chgData name="Beverly Albert" userId="S::u1196226@umail.utah.edu::c15dc456-4c09-4123-852d-198c0dc9cf78" providerId="AD" clId="Web-{B427D285-62A6-4965-92D9-7ADAC54125D8}" dt="2023-11-07T00:13:24.019" v="101" actId="20577"/>
        <pc:sldMkLst>
          <pc:docMk/>
          <pc:sldMk cId="1472531379" sldId="260"/>
        </pc:sldMkLst>
        <pc:spChg chg="mod">
          <ac:chgData name="Beverly Albert" userId="S::u1196226@umail.utah.edu::c15dc456-4c09-4123-852d-198c0dc9cf78" providerId="AD" clId="Web-{B427D285-62A6-4965-92D9-7ADAC54125D8}" dt="2023-11-07T00:13:24.019" v="101" actId="20577"/>
          <ac:spMkLst>
            <pc:docMk/>
            <pc:sldMk cId="1472531379" sldId="260"/>
            <ac:spMk id="2" creationId="{F91DADDB-70BA-13A1-44B4-FF41B03FFEC5}"/>
          </ac:spMkLst>
        </pc:spChg>
      </pc:sldChg>
      <pc:sldChg chg="modSp new">
        <pc:chgData name="Beverly Albert" userId="S::u1196226@umail.utah.edu::c15dc456-4c09-4123-852d-198c0dc9cf78" providerId="AD" clId="Web-{B427D285-62A6-4965-92D9-7ADAC54125D8}" dt="2023-11-07T00:13:47.254" v="119" actId="20577"/>
        <pc:sldMkLst>
          <pc:docMk/>
          <pc:sldMk cId="1814555435" sldId="261"/>
        </pc:sldMkLst>
        <pc:spChg chg="mod">
          <ac:chgData name="Beverly Albert" userId="S::u1196226@umail.utah.edu::c15dc456-4c09-4123-852d-198c0dc9cf78" providerId="AD" clId="Web-{B427D285-62A6-4965-92D9-7ADAC54125D8}" dt="2023-11-07T00:13:47.254" v="119" actId="20577"/>
          <ac:spMkLst>
            <pc:docMk/>
            <pc:sldMk cId="1814555435" sldId="261"/>
            <ac:spMk id="2" creationId="{163E63CA-F5DC-F020-0955-FD9A5780AC29}"/>
          </ac:spMkLst>
        </pc:spChg>
      </pc:sldChg>
      <pc:sldChg chg="modSp add replId">
        <pc:chgData name="Beverly Albert" userId="S::u1196226@umail.utah.edu::c15dc456-4c09-4123-852d-198c0dc9cf78" providerId="AD" clId="Web-{B427D285-62A6-4965-92D9-7ADAC54125D8}" dt="2023-11-07T00:14:01.707" v="132" actId="20577"/>
        <pc:sldMkLst>
          <pc:docMk/>
          <pc:sldMk cId="3620261950" sldId="262"/>
        </pc:sldMkLst>
        <pc:spChg chg="mod">
          <ac:chgData name="Beverly Albert" userId="S::u1196226@umail.utah.edu::c15dc456-4c09-4123-852d-198c0dc9cf78" providerId="AD" clId="Web-{B427D285-62A6-4965-92D9-7ADAC54125D8}" dt="2023-11-07T00:14:00.207" v="130" actId="20577"/>
          <ac:spMkLst>
            <pc:docMk/>
            <pc:sldMk cId="3620261950" sldId="262"/>
            <ac:spMk id="2" creationId="{F91DADDB-70BA-13A1-44B4-FF41B03FFEC5}"/>
          </ac:spMkLst>
        </pc:spChg>
        <pc:spChg chg="mod">
          <ac:chgData name="Beverly Albert" userId="S::u1196226@umail.utah.edu::c15dc456-4c09-4123-852d-198c0dc9cf78" providerId="AD" clId="Web-{B427D285-62A6-4965-92D9-7ADAC54125D8}" dt="2023-11-07T00:14:01.707" v="132" actId="20577"/>
          <ac:spMkLst>
            <pc:docMk/>
            <pc:sldMk cId="3620261950" sldId="262"/>
            <ac:spMk id="3" creationId="{D91737CF-15AF-77A6-00ED-02FA8EA1E847}"/>
          </ac:spMkLst>
        </pc:spChg>
      </pc:sldChg>
    </pc:docChg>
  </pc:docChgLst>
  <pc:docChgLst>
    <pc:chgData name="Beverly Albert" userId="S::u1196226@umail.utah.edu::c15dc456-4c09-4123-852d-198c0dc9cf78" providerId="AD" clId="Web-{3F45C699-74FF-4784-8081-46DE71451A6D}"/>
    <pc:docChg chg="addSld delSld modSld">
      <pc:chgData name="Beverly Albert" userId="S::u1196226@umail.utah.edu::c15dc456-4c09-4123-852d-198c0dc9cf78" providerId="AD" clId="Web-{3F45C699-74FF-4784-8081-46DE71451A6D}" dt="2023-12-03T23:35:55.758" v="1510" actId="20577"/>
      <pc:docMkLst>
        <pc:docMk/>
      </pc:docMkLst>
      <pc:sldChg chg="modSp">
        <pc:chgData name="Beverly Albert" userId="S::u1196226@umail.utah.edu::c15dc456-4c09-4123-852d-198c0dc9cf78" providerId="AD" clId="Web-{3F45C699-74FF-4784-8081-46DE71451A6D}" dt="2023-12-03T23:22:59.944" v="1358" actId="20577"/>
        <pc:sldMkLst>
          <pc:docMk/>
          <pc:sldMk cId="4209657958" sldId="259"/>
        </pc:sldMkLst>
        <pc:spChg chg="mod">
          <ac:chgData name="Beverly Albert" userId="S::u1196226@umail.utah.edu::c15dc456-4c09-4123-852d-198c0dc9cf78" providerId="AD" clId="Web-{3F45C699-74FF-4784-8081-46DE71451A6D}" dt="2023-12-03T22:23:27.898" v="146" actId="20577"/>
          <ac:spMkLst>
            <pc:docMk/>
            <pc:sldMk cId="4209657958" sldId="259"/>
            <ac:spMk id="2" creationId="{F91DADDB-70BA-13A1-44B4-FF41B03FFEC5}"/>
          </ac:spMkLst>
        </pc:spChg>
        <pc:spChg chg="mod">
          <ac:chgData name="Beverly Albert" userId="S::u1196226@umail.utah.edu::c15dc456-4c09-4123-852d-198c0dc9cf78" providerId="AD" clId="Web-{3F45C699-74FF-4784-8081-46DE71451A6D}" dt="2023-12-03T23:22:59.944" v="1358" actId="20577"/>
          <ac:spMkLst>
            <pc:docMk/>
            <pc:sldMk cId="4209657958" sldId="259"/>
            <ac:spMk id="3" creationId="{D91737CF-15AF-77A6-00ED-02FA8EA1E847}"/>
          </ac:spMkLst>
        </pc:spChg>
      </pc:sldChg>
      <pc:sldChg chg="modSp">
        <pc:chgData name="Beverly Albert" userId="S::u1196226@umail.utah.edu::c15dc456-4c09-4123-852d-198c0dc9cf78" providerId="AD" clId="Web-{3F45C699-74FF-4784-8081-46DE71451A6D}" dt="2023-12-03T22:35:48.258" v="416" actId="20577"/>
        <pc:sldMkLst>
          <pc:docMk/>
          <pc:sldMk cId="3620261950" sldId="262"/>
        </pc:sldMkLst>
        <pc:spChg chg="mod">
          <ac:chgData name="Beverly Albert" userId="S::u1196226@umail.utah.edu::c15dc456-4c09-4123-852d-198c0dc9cf78" providerId="AD" clId="Web-{3F45C699-74FF-4784-8081-46DE71451A6D}" dt="2023-12-03T22:35:48.258" v="416" actId="20577"/>
          <ac:spMkLst>
            <pc:docMk/>
            <pc:sldMk cId="3620261950" sldId="262"/>
            <ac:spMk id="3" creationId="{D91737CF-15AF-77A6-00ED-02FA8EA1E847}"/>
          </ac:spMkLst>
        </pc:spChg>
      </pc:sldChg>
      <pc:sldChg chg="modSp">
        <pc:chgData name="Beverly Albert" userId="S::u1196226@umail.utah.edu::c15dc456-4c09-4123-852d-198c0dc9cf78" providerId="AD" clId="Web-{3F45C699-74FF-4784-8081-46DE71451A6D}" dt="2023-12-03T23:35:55.758" v="1510" actId="20577"/>
        <pc:sldMkLst>
          <pc:docMk/>
          <pc:sldMk cId="3417941027" sldId="271"/>
        </pc:sldMkLst>
        <pc:spChg chg="mod">
          <ac:chgData name="Beverly Albert" userId="S::u1196226@umail.utah.edu::c15dc456-4c09-4123-852d-198c0dc9cf78" providerId="AD" clId="Web-{3F45C699-74FF-4784-8081-46DE71451A6D}" dt="2023-12-03T23:35:55.758" v="1510" actId="20577"/>
          <ac:spMkLst>
            <pc:docMk/>
            <pc:sldMk cId="3417941027" sldId="271"/>
            <ac:spMk id="3" creationId="{D91737CF-15AF-77A6-00ED-02FA8EA1E847}"/>
          </ac:spMkLst>
        </pc:spChg>
      </pc:sldChg>
      <pc:sldChg chg="modSp">
        <pc:chgData name="Beverly Albert" userId="S::u1196226@umail.utah.edu::c15dc456-4c09-4123-852d-198c0dc9cf78" providerId="AD" clId="Web-{3F45C699-74FF-4784-8081-46DE71451A6D}" dt="2023-12-03T23:33:14.020" v="1479" actId="20577"/>
        <pc:sldMkLst>
          <pc:docMk/>
          <pc:sldMk cId="729125403" sldId="273"/>
        </pc:sldMkLst>
        <pc:spChg chg="mod">
          <ac:chgData name="Beverly Albert" userId="S::u1196226@umail.utah.edu::c15dc456-4c09-4123-852d-198c0dc9cf78" providerId="AD" clId="Web-{3F45C699-74FF-4784-8081-46DE71451A6D}" dt="2023-12-03T23:25:22.791" v="1362" actId="20577"/>
          <ac:spMkLst>
            <pc:docMk/>
            <pc:sldMk cId="729125403" sldId="273"/>
            <ac:spMk id="2" creationId="{F91DADDB-70BA-13A1-44B4-FF41B03FFEC5}"/>
          </ac:spMkLst>
        </pc:spChg>
        <pc:spChg chg="mod">
          <ac:chgData name="Beverly Albert" userId="S::u1196226@umail.utah.edu::c15dc456-4c09-4123-852d-198c0dc9cf78" providerId="AD" clId="Web-{3F45C699-74FF-4784-8081-46DE71451A6D}" dt="2023-12-03T23:33:14.020" v="1479" actId="20577"/>
          <ac:spMkLst>
            <pc:docMk/>
            <pc:sldMk cId="729125403" sldId="273"/>
            <ac:spMk id="3" creationId="{D91737CF-15AF-77A6-00ED-02FA8EA1E847}"/>
          </ac:spMkLst>
        </pc:spChg>
      </pc:sldChg>
      <pc:sldChg chg="modSp">
        <pc:chgData name="Beverly Albert" userId="S::u1196226@umail.utah.edu::c15dc456-4c09-4123-852d-198c0dc9cf78" providerId="AD" clId="Web-{3F45C699-74FF-4784-8081-46DE71451A6D}" dt="2023-12-03T23:22:16.084" v="1347" actId="20577"/>
        <pc:sldMkLst>
          <pc:docMk/>
          <pc:sldMk cId="613975046" sldId="287"/>
        </pc:sldMkLst>
        <pc:spChg chg="mod">
          <ac:chgData name="Beverly Albert" userId="S::u1196226@umail.utah.edu::c15dc456-4c09-4123-852d-198c0dc9cf78" providerId="AD" clId="Web-{3F45C699-74FF-4784-8081-46DE71451A6D}" dt="2023-12-03T23:18:15.595" v="1258" actId="20577"/>
          <ac:spMkLst>
            <pc:docMk/>
            <pc:sldMk cId="613975046" sldId="287"/>
            <ac:spMk id="2" creationId="{037F53A2-6642-9FF4-CB38-72CF4B087A31}"/>
          </ac:spMkLst>
        </pc:spChg>
        <pc:spChg chg="mod">
          <ac:chgData name="Beverly Albert" userId="S::u1196226@umail.utah.edu::c15dc456-4c09-4123-852d-198c0dc9cf78" providerId="AD" clId="Web-{3F45C699-74FF-4784-8081-46DE71451A6D}" dt="2023-12-03T23:22:16.084" v="1347" actId="20577"/>
          <ac:spMkLst>
            <pc:docMk/>
            <pc:sldMk cId="613975046" sldId="287"/>
            <ac:spMk id="3" creationId="{DDCBD469-BBDE-665E-BECE-F749DCD3F36E}"/>
          </ac:spMkLst>
        </pc:spChg>
      </pc:sldChg>
      <pc:sldChg chg="modSp">
        <pc:chgData name="Beverly Albert" userId="S::u1196226@umail.utah.edu::c15dc456-4c09-4123-852d-198c0dc9cf78" providerId="AD" clId="Web-{3F45C699-74FF-4784-8081-46DE71451A6D}" dt="2023-12-03T23:26:49.762" v="1370" actId="20577"/>
        <pc:sldMkLst>
          <pc:docMk/>
          <pc:sldMk cId="2401186972" sldId="288"/>
        </pc:sldMkLst>
        <pc:spChg chg="mod">
          <ac:chgData name="Beverly Albert" userId="S::u1196226@umail.utah.edu::c15dc456-4c09-4123-852d-198c0dc9cf78" providerId="AD" clId="Web-{3F45C699-74FF-4784-8081-46DE71451A6D}" dt="2023-12-03T23:26:49.762" v="1370" actId="20577"/>
          <ac:spMkLst>
            <pc:docMk/>
            <pc:sldMk cId="2401186972" sldId="288"/>
            <ac:spMk id="3" creationId="{9D89DBB6-12CC-A925-F69A-388D69470563}"/>
          </ac:spMkLst>
        </pc:spChg>
      </pc:sldChg>
      <pc:sldChg chg="addSp delSp modSp add replId">
        <pc:chgData name="Beverly Albert" userId="S::u1196226@umail.utah.edu::c15dc456-4c09-4123-852d-198c0dc9cf78" providerId="AD" clId="Web-{3F45C699-74FF-4784-8081-46DE71451A6D}" dt="2023-12-03T23:17:35.625" v="1247" actId="20577"/>
        <pc:sldMkLst>
          <pc:docMk/>
          <pc:sldMk cId="2268525176" sldId="289"/>
        </pc:sldMkLst>
        <pc:spChg chg="mod">
          <ac:chgData name="Beverly Albert" userId="S::u1196226@umail.utah.edu::c15dc456-4c09-4123-852d-198c0dc9cf78" providerId="AD" clId="Web-{3F45C699-74FF-4784-8081-46DE71451A6D}" dt="2023-12-03T23:14:16.574" v="1177" actId="1076"/>
          <ac:spMkLst>
            <pc:docMk/>
            <pc:sldMk cId="2268525176" sldId="289"/>
            <ac:spMk id="2" creationId="{037F53A2-6642-9FF4-CB38-72CF4B087A31}"/>
          </ac:spMkLst>
        </pc:spChg>
        <pc:spChg chg="add del mod">
          <ac:chgData name="Beverly Albert" userId="S::u1196226@umail.utah.edu::c15dc456-4c09-4123-852d-198c0dc9cf78" providerId="AD" clId="Web-{3F45C699-74FF-4784-8081-46DE71451A6D}" dt="2023-12-03T23:17:35.625" v="1247" actId="20577"/>
          <ac:spMkLst>
            <pc:docMk/>
            <pc:sldMk cId="2268525176" sldId="289"/>
            <ac:spMk id="3" creationId="{DDCBD469-BBDE-665E-BECE-F749DCD3F36E}"/>
          </ac:spMkLst>
        </pc:spChg>
        <pc:spChg chg="add del mod">
          <ac:chgData name="Beverly Albert" userId="S::u1196226@umail.utah.edu::c15dc456-4c09-4123-852d-198c0dc9cf78" providerId="AD" clId="Web-{3F45C699-74FF-4784-8081-46DE71451A6D}" dt="2023-12-03T23:06:26.689" v="995"/>
          <ac:spMkLst>
            <pc:docMk/>
            <pc:sldMk cId="2268525176" sldId="289"/>
            <ac:spMk id="6" creationId="{6A17AC8D-E815-4BB1-42A5-0392E400DA09}"/>
          </ac:spMkLst>
        </pc:spChg>
        <pc:picChg chg="add mod modCrop">
          <ac:chgData name="Beverly Albert" userId="S::u1196226@umail.utah.edu::c15dc456-4c09-4123-852d-198c0dc9cf78" providerId="AD" clId="Web-{3F45C699-74FF-4784-8081-46DE71451A6D}" dt="2023-12-03T23:01:37.526" v="978"/>
          <ac:picMkLst>
            <pc:docMk/>
            <pc:sldMk cId="2268525176" sldId="289"/>
            <ac:picMk id="4" creationId="{AEEF948C-E95B-6660-1B9C-5040488B3B43}"/>
          </ac:picMkLst>
        </pc:picChg>
      </pc:sldChg>
      <pc:sldChg chg="modSp new del">
        <pc:chgData name="Beverly Albert" userId="S::u1196226@umail.utah.edu::c15dc456-4c09-4123-852d-198c0dc9cf78" providerId="AD" clId="Web-{3F45C699-74FF-4784-8081-46DE71451A6D}" dt="2023-12-03T23:04:23.905" v="993"/>
        <pc:sldMkLst>
          <pc:docMk/>
          <pc:sldMk cId="2526762758" sldId="290"/>
        </pc:sldMkLst>
        <pc:spChg chg="mod">
          <ac:chgData name="Beverly Albert" userId="S::u1196226@umail.utah.edu::c15dc456-4c09-4123-852d-198c0dc9cf78" providerId="AD" clId="Web-{3F45C699-74FF-4784-8081-46DE71451A6D}" dt="2023-12-03T22:53:36.828" v="754" actId="20577"/>
          <ac:spMkLst>
            <pc:docMk/>
            <pc:sldMk cId="2526762758" sldId="290"/>
            <ac:spMk id="2" creationId="{AFBBFA22-E649-BC31-C14B-A7716868766F}"/>
          </ac:spMkLst>
        </pc:spChg>
        <pc:spChg chg="mod">
          <ac:chgData name="Beverly Albert" userId="S::u1196226@umail.utah.edu::c15dc456-4c09-4123-852d-198c0dc9cf78" providerId="AD" clId="Web-{3F45C699-74FF-4784-8081-46DE71451A6D}" dt="2023-12-03T22:55:48.393" v="778" actId="20577"/>
          <ac:spMkLst>
            <pc:docMk/>
            <pc:sldMk cId="2526762758" sldId="290"/>
            <ac:spMk id="3" creationId="{52E4B5D8-5E19-2647-13B6-012B4D13722F}"/>
          </ac:spMkLst>
        </pc:spChg>
      </pc:sldChg>
    </pc:docChg>
  </pc:docChgLst>
  <pc:docChgLst>
    <pc:chgData name="PARKER BOOTH" userId="S::u1329608@umail.utah.edu::0fdddae9-58b8-49bb-99bd-3886f85b71e6" providerId="AD" clId="Web-{9E18226A-5307-475E-A74F-66A8975C4879}"/>
    <pc:docChg chg="mod addSld modSld">
      <pc:chgData name="PARKER BOOTH" userId="S::u1329608@umail.utah.edu::0fdddae9-58b8-49bb-99bd-3886f85b71e6" providerId="AD" clId="Web-{9E18226A-5307-475E-A74F-66A8975C4879}" dt="2023-12-04T06:11:49.628" v="299"/>
      <pc:docMkLst>
        <pc:docMk/>
      </pc:docMkLst>
      <pc:sldChg chg="modNotes">
        <pc:chgData name="PARKER BOOTH" userId="S::u1329608@umail.utah.edu::0fdddae9-58b8-49bb-99bd-3886f85b71e6" providerId="AD" clId="Web-{9E18226A-5307-475E-A74F-66A8975C4879}" dt="2023-12-04T05:44:13.578" v="122"/>
        <pc:sldMkLst>
          <pc:docMk/>
          <pc:sldMk cId="1833153902" sldId="258"/>
        </pc:sldMkLst>
      </pc:sldChg>
      <pc:sldChg chg="addSp delSp modSp mod setBg modCm">
        <pc:chgData name="PARKER BOOTH" userId="S::u1329608@umail.utah.edu::0fdddae9-58b8-49bb-99bd-3886f85b71e6" providerId="AD" clId="Web-{9E18226A-5307-475E-A74F-66A8975C4879}" dt="2023-12-04T05:32:49.953" v="35"/>
        <pc:sldMkLst>
          <pc:docMk/>
          <pc:sldMk cId="654387337" sldId="268"/>
        </pc:sldMkLst>
        <pc:spChg chg="add del mod">
          <ac:chgData name="PARKER BOOTH" userId="S::u1329608@umail.utah.edu::0fdddae9-58b8-49bb-99bd-3886f85b71e6" providerId="AD" clId="Web-{9E18226A-5307-475E-A74F-66A8975C4879}" dt="2023-12-04T05:30:35.569" v="12"/>
          <ac:spMkLst>
            <pc:docMk/>
            <pc:sldMk cId="654387337" sldId="268"/>
            <ac:spMk id="3" creationId="{A4FBA586-C120-82AA-0705-5D0C43089CDC}"/>
          </ac:spMkLst>
        </pc:spChg>
        <pc:spChg chg="add del mod">
          <ac:chgData name="PARKER BOOTH" userId="S::u1329608@umail.utah.edu::0fdddae9-58b8-49bb-99bd-3886f85b71e6" providerId="AD" clId="Web-{9E18226A-5307-475E-A74F-66A8975C4879}" dt="2023-12-04T05:31:34.526" v="21"/>
          <ac:spMkLst>
            <pc:docMk/>
            <pc:sldMk cId="654387337" sldId="268"/>
            <ac:spMk id="6" creationId="{B082C5B2-3CF4-C358-98C3-954B6C3E88FC}"/>
          </ac:spMkLst>
        </pc:spChg>
        <pc:spChg chg="add del">
          <ac:chgData name="PARKER BOOTH" userId="S::u1329608@umail.utah.edu::0fdddae9-58b8-49bb-99bd-3886f85b71e6" providerId="AD" clId="Web-{9E18226A-5307-475E-A74F-66A8975C4879}" dt="2023-12-04T05:32:37.624" v="33"/>
          <ac:spMkLst>
            <pc:docMk/>
            <pc:sldMk cId="654387337" sldId="268"/>
            <ac:spMk id="11" creationId="{5606BA99-41F7-9A94-1A4B-1C2B73B29933}"/>
          </ac:spMkLst>
        </pc:spChg>
        <pc:spChg chg="add del">
          <ac:chgData name="PARKER BOOTH" userId="S::u1329608@umail.utah.edu::0fdddae9-58b8-49bb-99bd-3886f85b71e6" providerId="AD" clId="Web-{9E18226A-5307-475E-A74F-66A8975C4879}" dt="2023-12-04T05:32:49.953" v="35"/>
          <ac:spMkLst>
            <pc:docMk/>
            <pc:sldMk cId="654387337" sldId="268"/>
            <ac:spMk id="12" creationId="{8C9EE0E9-0392-40CC-87A7-7729D5DB3FFE}"/>
          </ac:spMkLst>
        </pc:spChg>
        <pc:spChg chg="del">
          <ac:chgData name="PARKER BOOTH" userId="S::u1329608@umail.utah.edu::0fdddae9-58b8-49bb-99bd-3886f85b71e6" providerId="AD" clId="Web-{9E18226A-5307-475E-A74F-66A8975C4879}" dt="2023-12-04T05:30:49.008" v="17"/>
          <ac:spMkLst>
            <pc:docMk/>
            <pc:sldMk cId="654387337" sldId="268"/>
            <ac:spMk id="13" creationId="{65F32515-9322-44A5-8C72-4C7BFB461869}"/>
          </ac:spMkLst>
        </pc:spChg>
        <pc:spChg chg="del">
          <ac:chgData name="PARKER BOOTH" userId="S::u1329608@umail.utah.edu::0fdddae9-58b8-49bb-99bd-3886f85b71e6" providerId="AD" clId="Web-{9E18226A-5307-475E-A74F-66A8975C4879}" dt="2023-12-04T05:30:49.008" v="17"/>
          <ac:spMkLst>
            <pc:docMk/>
            <pc:sldMk cId="654387337" sldId="268"/>
            <ac:spMk id="15" creationId="{A617F13B-5021-454F-90E5-3AB2383BFD34}"/>
          </ac:spMkLst>
        </pc:spChg>
        <pc:spChg chg="add del">
          <ac:chgData name="PARKER BOOTH" userId="S::u1329608@umail.utah.edu::0fdddae9-58b8-49bb-99bd-3886f85b71e6" providerId="AD" clId="Web-{9E18226A-5307-475E-A74F-66A8975C4879}" dt="2023-12-04T05:31:17.119" v="19"/>
          <ac:spMkLst>
            <pc:docMk/>
            <pc:sldMk cId="654387337" sldId="268"/>
            <ac:spMk id="20" creationId="{65F32515-9322-44A5-8C72-4C7BFB461869}"/>
          </ac:spMkLst>
        </pc:spChg>
        <pc:spChg chg="add del">
          <ac:chgData name="PARKER BOOTH" userId="S::u1329608@umail.utah.edu::0fdddae9-58b8-49bb-99bd-3886f85b71e6" providerId="AD" clId="Web-{9E18226A-5307-475E-A74F-66A8975C4879}" dt="2023-12-04T05:31:17.119" v="19"/>
          <ac:spMkLst>
            <pc:docMk/>
            <pc:sldMk cId="654387337" sldId="268"/>
            <ac:spMk id="22" creationId="{A617F13B-5021-454F-90E5-3AB2383BFD34}"/>
          </ac:spMkLst>
        </pc:spChg>
        <pc:picChg chg="add del mod">
          <ac:chgData name="PARKER BOOTH" userId="S::u1329608@umail.utah.edu::0fdddae9-58b8-49bb-99bd-3886f85b71e6" providerId="AD" clId="Web-{9E18226A-5307-475E-A74F-66A8975C4879}" dt="2023-12-04T05:31:22.025" v="20"/>
          <ac:picMkLst>
            <pc:docMk/>
            <pc:sldMk cId="654387337" sldId="268"/>
            <ac:picMk id="4" creationId="{C35BE761-88D5-B1EC-30CF-1405AF09EAB6}"/>
          </ac:picMkLst>
        </pc:picChg>
        <pc:picChg chg="add mod ord">
          <ac:chgData name="PARKER BOOTH" userId="S::u1329608@umail.utah.edu::0fdddae9-58b8-49bb-99bd-3886f85b71e6" providerId="AD" clId="Web-{9E18226A-5307-475E-A74F-66A8975C4879}" dt="2023-12-04T05:32:49.953" v="35"/>
          <ac:picMkLst>
            <pc:docMk/>
            <pc:sldMk cId="654387337" sldId="268"/>
            <ac:picMk id="7" creationId="{9B736EA3-AC2D-E58B-6DA7-EB2F4D4CF197}"/>
          </ac:picMkLst>
        </pc:picChg>
        <pc:extLst>
          <p:ext xmlns:p="http://schemas.openxmlformats.org/presentationml/2006/main" uri="{D6D511B9-2390-475A-947B-AFAB55BFBCF1}">
            <pc226:cmChg xmlns:pc226="http://schemas.microsoft.com/office/powerpoint/2022/06/main/command" chg="">
              <pc226:chgData name="PARKER BOOTH" userId="S::u1329608@umail.utah.edu::0fdddae9-58b8-49bb-99bd-3886f85b71e6" providerId="AD" clId="Web-{9E18226A-5307-475E-A74F-66A8975C4879}" dt="2023-12-04T05:30:11.568" v="8"/>
              <pc2:cmMkLst xmlns:pc2="http://schemas.microsoft.com/office/powerpoint/2019/9/main/command">
                <pc:docMk/>
                <pc:sldMk cId="654387337" sldId="268"/>
                <pc2:cmMk id="{8E3A0B0E-E25C-471A-97E5-2A37FDFCFF6F}"/>
              </pc2:cmMkLst>
              <pc226:cmRplyChg chg="mod modRxn">
                <pc226:chgData name="PARKER BOOTH" userId="S::u1329608@umail.utah.edu::0fdddae9-58b8-49bb-99bd-3886f85b71e6" providerId="AD" clId="Web-{9E18226A-5307-475E-A74F-66A8975C4879}" dt="2023-12-04T05:30:11.568" v="8"/>
                <pc2:cmRplyMkLst xmlns:pc2="http://schemas.microsoft.com/office/powerpoint/2019/9/main/command">
                  <pc:docMk/>
                  <pc:sldMk cId="654387337" sldId="268"/>
                  <pc2:cmMk id="{8E3A0B0E-E25C-471A-97E5-2A37FDFCFF6F}"/>
                  <pc2:cmRplyMk id="{BD5FBF6C-DCB3-4A76-8555-5F849CD99E47}"/>
                </pc2:cmRplyMkLst>
              </pc226:cmRplyChg>
            </pc226:cmChg>
          </p:ext>
        </pc:extLst>
      </pc:sldChg>
      <pc:sldChg chg="modNotes">
        <pc:chgData name="PARKER BOOTH" userId="S::u1329608@umail.utah.edu::0fdddae9-58b8-49bb-99bd-3886f85b71e6" providerId="AD" clId="Web-{9E18226A-5307-475E-A74F-66A8975C4879}" dt="2023-12-04T05:59:45.313" v="255"/>
        <pc:sldMkLst>
          <pc:docMk/>
          <pc:sldMk cId="3417941027" sldId="271"/>
        </pc:sldMkLst>
      </pc:sldChg>
      <pc:sldChg chg="addSp delSp modSp mod setBg modCm">
        <pc:chgData name="PARKER BOOTH" userId="S::u1329608@umail.utah.edu::0fdddae9-58b8-49bb-99bd-3886f85b71e6" providerId="AD" clId="Web-{9E18226A-5307-475E-A74F-66A8975C4879}" dt="2023-12-04T05:40:50.001" v="56"/>
        <pc:sldMkLst>
          <pc:docMk/>
          <pc:sldMk cId="2402079602" sldId="272"/>
        </pc:sldMkLst>
        <pc:spChg chg="add del">
          <ac:chgData name="PARKER BOOTH" userId="S::u1329608@umail.utah.edu::0fdddae9-58b8-49bb-99bd-3886f85b71e6" providerId="AD" clId="Web-{9E18226A-5307-475E-A74F-66A8975C4879}" dt="2023-12-04T05:39:02.057" v="38"/>
          <ac:spMkLst>
            <pc:docMk/>
            <pc:sldMk cId="2402079602" sldId="272"/>
            <ac:spMk id="10" creationId="{FB3516BD-64C7-48EF-A342-9F00D167EE78}"/>
          </ac:spMkLst>
        </pc:spChg>
        <pc:spChg chg="add del">
          <ac:chgData name="PARKER BOOTH" userId="S::u1329608@umail.utah.edu::0fdddae9-58b8-49bb-99bd-3886f85b71e6" providerId="AD" clId="Web-{9E18226A-5307-475E-A74F-66A8975C4879}" dt="2023-12-04T05:39:04.541" v="40"/>
          <ac:spMkLst>
            <pc:docMk/>
            <pc:sldMk cId="2402079602" sldId="272"/>
            <ac:spMk id="12" creationId="{C0606E1B-B00B-4EA0-91C9-93AF337519D2}"/>
          </ac:spMkLst>
        </pc:spChg>
        <pc:spChg chg="add del">
          <ac:chgData name="PARKER BOOTH" userId="S::u1329608@umail.utah.edu::0fdddae9-58b8-49bb-99bd-3886f85b71e6" providerId="AD" clId="Web-{9E18226A-5307-475E-A74F-66A8975C4879}" dt="2023-12-04T05:39:50.404" v="52"/>
          <ac:spMkLst>
            <pc:docMk/>
            <pc:sldMk cId="2402079602" sldId="272"/>
            <ac:spMk id="15" creationId="{65F32515-9322-44A5-8C72-4C7BFB461869}"/>
          </ac:spMkLst>
        </pc:spChg>
        <pc:spChg chg="add del">
          <ac:chgData name="PARKER BOOTH" userId="S::u1329608@umail.utah.edu::0fdddae9-58b8-49bb-99bd-3886f85b71e6" providerId="AD" clId="Web-{9E18226A-5307-475E-A74F-66A8975C4879}" dt="2023-12-04T05:39:50.404" v="52"/>
          <ac:spMkLst>
            <pc:docMk/>
            <pc:sldMk cId="2402079602" sldId="272"/>
            <ac:spMk id="16" creationId="{A617F13B-5021-454F-90E5-3AB2383BFD34}"/>
          </ac:spMkLst>
        </pc:spChg>
        <pc:spChg chg="add del">
          <ac:chgData name="PARKER BOOTH" userId="S::u1329608@umail.utah.edu::0fdddae9-58b8-49bb-99bd-3886f85b71e6" providerId="AD" clId="Web-{9E18226A-5307-475E-A74F-66A8975C4879}" dt="2023-12-04T05:40:36.860" v="55"/>
          <ac:spMkLst>
            <pc:docMk/>
            <pc:sldMk cId="2402079602" sldId="272"/>
            <ac:spMk id="21" creationId="{BB8CA088-A193-488D-A459-7D9D554173ED}"/>
          </ac:spMkLst>
        </pc:spChg>
        <pc:spChg chg="add">
          <ac:chgData name="PARKER BOOTH" userId="S::u1329608@umail.utah.edu::0fdddae9-58b8-49bb-99bd-3886f85b71e6" providerId="AD" clId="Web-{9E18226A-5307-475E-A74F-66A8975C4879}" dt="2023-12-04T05:40:36.860" v="55"/>
          <ac:spMkLst>
            <pc:docMk/>
            <pc:sldMk cId="2402079602" sldId="272"/>
            <ac:spMk id="26" creationId="{65F32515-9322-44A5-8C72-4C7BFB461869}"/>
          </ac:spMkLst>
        </pc:spChg>
        <pc:spChg chg="add">
          <ac:chgData name="PARKER BOOTH" userId="S::u1329608@umail.utah.edu::0fdddae9-58b8-49bb-99bd-3886f85b71e6" providerId="AD" clId="Web-{9E18226A-5307-475E-A74F-66A8975C4879}" dt="2023-12-04T05:40:36.860" v="55"/>
          <ac:spMkLst>
            <pc:docMk/>
            <pc:sldMk cId="2402079602" sldId="272"/>
            <ac:spMk id="28" creationId="{A617F13B-5021-454F-90E5-3AB2383BFD34}"/>
          </ac:spMkLst>
        </pc:spChg>
        <pc:picChg chg="add mod">
          <ac:chgData name="PARKER BOOTH" userId="S::u1329608@umail.utah.edu::0fdddae9-58b8-49bb-99bd-3886f85b71e6" providerId="AD" clId="Web-{9E18226A-5307-475E-A74F-66A8975C4879}" dt="2023-12-04T05:40:36.860" v="55"/>
          <ac:picMkLst>
            <pc:docMk/>
            <pc:sldMk cId="2402079602" sldId="272"/>
            <ac:picMk id="2" creationId="{95313DC7-40CD-553D-BB42-9FA7CA020C50}"/>
          </ac:picMkLst>
        </pc:picChg>
        <pc:picChg chg="add del mod">
          <ac:chgData name="PARKER BOOTH" userId="S::u1329608@umail.utah.edu::0fdddae9-58b8-49bb-99bd-3886f85b71e6" providerId="AD" clId="Web-{9E18226A-5307-475E-A74F-66A8975C4879}" dt="2023-12-04T05:40:24.562" v="53"/>
          <ac:picMkLst>
            <pc:docMk/>
            <pc:sldMk cId="2402079602" sldId="272"/>
            <ac:picMk id="5" creationId="{C9303699-6250-E5FA-55E4-95CE0E453862}"/>
          </ac:picMkLst>
        </pc:picChg>
        <pc:extLst>
          <p:ext xmlns:p="http://schemas.openxmlformats.org/presentationml/2006/main" uri="{D6D511B9-2390-475A-947B-AFAB55BFBCF1}">
            <pc226:cmChg xmlns:pc226="http://schemas.microsoft.com/office/powerpoint/2022/06/main/command" chg="mod modRxn">
              <pc226:chgData name="PARKER BOOTH" userId="S::u1329608@umail.utah.edu::0fdddae9-58b8-49bb-99bd-3886f85b71e6" providerId="AD" clId="Web-{9E18226A-5307-475E-A74F-66A8975C4879}" dt="2023-12-04T05:40:50.001" v="56"/>
              <pc2:cmMkLst xmlns:pc2="http://schemas.microsoft.com/office/powerpoint/2019/9/main/command">
                <pc:docMk/>
                <pc:sldMk cId="2402079602" sldId="272"/>
                <pc2:cmMk id="{30F136B1-460E-4662-BACD-F870285EB822}"/>
              </pc2:cmMkLst>
            </pc226:cmChg>
          </p:ext>
        </pc:extLst>
      </pc:sldChg>
      <pc:sldChg chg="modSp modNotes">
        <pc:chgData name="PARKER BOOTH" userId="S::u1329608@umail.utah.edu::0fdddae9-58b8-49bb-99bd-3886f85b71e6" providerId="AD" clId="Web-{9E18226A-5307-475E-A74F-66A8975C4879}" dt="2023-12-04T05:53:17.443" v="197" actId="20577"/>
        <pc:sldMkLst>
          <pc:docMk/>
          <pc:sldMk cId="889919162" sldId="275"/>
        </pc:sldMkLst>
        <pc:graphicFrameChg chg="modGraphic">
          <ac:chgData name="PARKER BOOTH" userId="S::u1329608@umail.utah.edu::0fdddae9-58b8-49bb-99bd-3886f85b71e6" providerId="AD" clId="Web-{9E18226A-5307-475E-A74F-66A8975C4879}" dt="2023-12-04T05:53:17.443" v="197" actId="20577"/>
          <ac:graphicFrameMkLst>
            <pc:docMk/>
            <pc:sldMk cId="889919162" sldId="275"/>
            <ac:graphicFrameMk id="27" creationId="{57ED4A7C-7405-E9D2-65CA-36185866A679}"/>
          </ac:graphicFrameMkLst>
        </pc:graphicFrameChg>
      </pc:sldChg>
      <pc:sldChg chg="modNotes">
        <pc:chgData name="PARKER BOOTH" userId="S::u1329608@umail.utah.edu::0fdddae9-58b8-49bb-99bd-3886f85b71e6" providerId="AD" clId="Web-{9E18226A-5307-475E-A74F-66A8975C4879}" dt="2023-12-04T06:06:03.074" v="284"/>
        <pc:sldMkLst>
          <pc:docMk/>
          <pc:sldMk cId="1291240081" sldId="281"/>
        </pc:sldMkLst>
      </pc:sldChg>
      <pc:sldChg chg="modSp">
        <pc:chgData name="PARKER BOOTH" userId="S::u1329608@umail.utah.edu::0fdddae9-58b8-49bb-99bd-3886f85b71e6" providerId="AD" clId="Web-{9E18226A-5307-475E-A74F-66A8975C4879}" dt="2023-12-04T05:41:44.755" v="60" actId="14100"/>
        <pc:sldMkLst>
          <pc:docMk/>
          <pc:sldMk cId="2460118229" sldId="282"/>
        </pc:sldMkLst>
        <pc:picChg chg="mod">
          <ac:chgData name="PARKER BOOTH" userId="S::u1329608@umail.utah.edu::0fdddae9-58b8-49bb-99bd-3886f85b71e6" providerId="AD" clId="Web-{9E18226A-5307-475E-A74F-66A8975C4879}" dt="2023-12-04T05:41:44.755" v="60" actId="14100"/>
          <ac:picMkLst>
            <pc:docMk/>
            <pc:sldMk cId="2460118229" sldId="282"/>
            <ac:picMk id="4" creationId="{6497F1AE-8620-9989-76A4-3685E8F7D2A5}"/>
          </ac:picMkLst>
        </pc:picChg>
      </pc:sldChg>
      <pc:sldChg chg="addSp delSp modSp add replId">
        <pc:chgData name="PARKER BOOTH" userId="S::u1329608@umail.utah.edu::0fdddae9-58b8-49bb-99bd-3886f85b71e6" providerId="AD" clId="Web-{9E18226A-5307-475E-A74F-66A8975C4879}" dt="2023-12-04T06:11:49.628" v="299"/>
        <pc:sldMkLst>
          <pc:docMk/>
          <pc:sldMk cId="1047843188" sldId="291"/>
        </pc:sldMkLst>
        <pc:spChg chg="add mod">
          <ac:chgData name="PARKER BOOTH" userId="S::u1329608@umail.utah.edu::0fdddae9-58b8-49bb-99bd-3886f85b71e6" providerId="AD" clId="Web-{9E18226A-5307-475E-A74F-66A8975C4879}" dt="2023-12-04T06:11:49.628" v="299"/>
          <ac:spMkLst>
            <pc:docMk/>
            <pc:sldMk cId="1047843188" sldId="291"/>
            <ac:spMk id="2" creationId="{3B3FD40B-099A-D489-69CE-2CCAC9232CED}"/>
          </ac:spMkLst>
        </pc:spChg>
        <pc:spChg chg="add del mod">
          <ac:chgData name="PARKER BOOTH" userId="S::u1329608@umail.utah.edu::0fdddae9-58b8-49bb-99bd-3886f85b71e6" providerId="AD" clId="Web-{9E18226A-5307-475E-A74F-66A8975C4879}" dt="2023-12-04T06:11:26.752" v="295"/>
          <ac:spMkLst>
            <pc:docMk/>
            <pc:sldMk cId="1047843188" sldId="291"/>
            <ac:spMk id="3" creationId="{622A8320-6CC8-FB9A-81B6-C370CDDF3EE1}"/>
          </ac:spMkLst>
        </pc:spChg>
      </pc:sldChg>
    </pc:docChg>
  </pc:docChgLst>
  <pc:docChgLst>
    <pc:chgData name="Beverly Albert" userId="S::u1196226@umail.utah.edu::c15dc456-4c09-4123-852d-198c0dc9cf78" providerId="AD" clId="Web-{776BC506-5087-4845-B18E-ADDBB9E03DF4}"/>
    <pc:docChg chg="addSld delSld modSld">
      <pc:chgData name="Beverly Albert" userId="S::u1196226@umail.utah.edu::c15dc456-4c09-4123-852d-198c0dc9cf78" providerId="AD" clId="Web-{776BC506-5087-4845-B18E-ADDBB9E03DF4}" dt="2023-12-04T03:47:02.401" v="887" actId="1076"/>
      <pc:docMkLst>
        <pc:docMk/>
      </pc:docMkLst>
      <pc:sldChg chg="modSp">
        <pc:chgData name="Beverly Albert" userId="S::u1196226@umail.utah.edu::c15dc456-4c09-4123-852d-198c0dc9cf78" providerId="AD" clId="Web-{776BC506-5087-4845-B18E-ADDBB9E03DF4}" dt="2023-12-04T03:03:24.493" v="178" actId="20577"/>
        <pc:sldMkLst>
          <pc:docMk/>
          <pc:sldMk cId="1833153902" sldId="258"/>
        </pc:sldMkLst>
        <pc:spChg chg="mod">
          <ac:chgData name="Beverly Albert" userId="S::u1196226@umail.utah.edu::c15dc456-4c09-4123-852d-198c0dc9cf78" providerId="AD" clId="Web-{776BC506-5087-4845-B18E-ADDBB9E03DF4}" dt="2023-12-04T03:03:24.493" v="178" actId="20577"/>
          <ac:spMkLst>
            <pc:docMk/>
            <pc:sldMk cId="1833153902" sldId="258"/>
            <ac:spMk id="2" creationId="{F91DADDB-70BA-13A1-44B4-FF41B03FFEC5}"/>
          </ac:spMkLst>
        </pc:spChg>
      </pc:sldChg>
      <pc:sldChg chg="addSp modSp">
        <pc:chgData name="Beverly Albert" userId="S::u1196226@umail.utah.edu::c15dc456-4c09-4123-852d-198c0dc9cf78" providerId="AD" clId="Web-{776BC506-5087-4845-B18E-ADDBB9E03DF4}" dt="2023-12-04T03:40:25.626" v="757" actId="1076"/>
        <pc:sldMkLst>
          <pc:docMk/>
          <pc:sldMk cId="4209657958" sldId="259"/>
        </pc:sldMkLst>
        <pc:spChg chg="mod">
          <ac:chgData name="Beverly Albert" userId="S::u1196226@umail.utah.edu::c15dc456-4c09-4123-852d-198c0dc9cf78" providerId="AD" clId="Web-{776BC506-5087-4845-B18E-ADDBB9E03DF4}" dt="2023-12-04T03:39:48.391" v="755" actId="20577"/>
          <ac:spMkLst>
            <pc:docMk/>
            <pc:sldMk cId="4209657958" sldId="259"/>
            <ac:spMk id="2" creationId="{F91DADDB-70BA-13A1-44B4-FF41B03FFEC5}"/>
          </ac:spMkLst>
        </pc:spChg>
        <pc:spChg chg="mod">
          <ac:chgData name="Beverly Albert" userId="S::u1196226@umail.utah.edu::c15dc456-4c09-4123-852d-198c0dc9cf78" providerId="AD" clId="Web-{776BC506-5087-4845-B18E-ADDBB9E03DF4}" dt="2023-12-04T03:39:58.922" v="756" actId="20577"/>
          <ac:spMkLst>
            <pc:docMk/>
            <pc:sldMk cId="4209657958" sldId="259"/>
            <ac:spMk id="3" creationId="{D91737CF-15AF-77A6-00ED-02FA8EA1E847}"/>
          </ac:spMkLst>
        </pc:spChg>
        <pc:cxnChg chg="add mod">
          <ac:chgData name="Beverly Albert" userId="S::u1196226@umail.utah.edu::c15dc456-4c09-4123-852d-198c0dc9cf78" providerId="AD" clId="Web-{776BC506-5087-4845-B18E-ADDBB9E03DF4}" dt="2023-12-04T03:40:25.626" v="757" actId="1076"/>
          <ac:cxnSpMkLst>
            <pc:docMk/>
            <pc:sldMk cId="4209657958" sldId="259"/>
            <ac:cxnSpMk id="4" creationId="{05579D81-E3BF-2D4D-F02F-82DE8EF37014}"/>
          </ac:cxnSpMkLst>
        </pc:cxnChg>
      </pc:sldChg>
      <pc:sldChg chg="addSp delSp modSp">
        <pc:chgData name="Beverly Albert" userId="S::u1196226@umail.utah.edu::c15dc456-4c09-4123-852d-198c0dc9cf78" providerId="AD" clId="Web-{776BC506-5087-4845-B18E-ADDBB9E03DF4}" dt="2023-12-04T02:21:36.800" v="53" actId="1076"/>
        <pc:sldMkLst>
          <pc:docMk/>
          <pc:sldMk cId="1472531379" sldId="260"/>
        </pc:sldMkLst>
        <pc:spChg chg="del">
          <ac:chgData name="Beverly Albert" userId="S::u1196226@umail.utah.edu::c15dc456-4c09-4123-852d-198c0dc9cf78" providerId="AD" clId="Web-{776BC506-5087-4845-B18E-ADDBB9E03DF4}" dt="2023-12-04T02:21:24.471" v="49"/>
          <ac:spMkLst>
            <pc:docMk/>
            <pc:sldMk cId="1472531379" sldId="260"/>
            <ac:spMk id="2" creationId="{F91DADDB-70BA-13A1-44B4-FF41B03FFEC5}"/>
          </ac:spMkLst>
        </pc:spChg>
        <pc:spChg chg="del mod">
          <ac:chgData name="Beverly Albert" userId="S::u1196226@umail.utah.edu::c15dc456-4c09-4123-852d-198c0dc9cf78" providerId="AD" clId="Web-{776BC506-5087-4845-B18E-ADDBB9E03DF4}" dt="2023-12-04T02:21:26.253" v="50"/>
          <ac:spMkLst>
            <pc:docMk/>
            <pc:sldMk cId="1472531379" sldId="260"/>
            <ac:spMk id="3" creationId="{D91737CF-15AF-77A6-00ED-02FA8EA1E847}"/>
          </ac:spMkLst>
        </pc:spChg>
        <pc:spChg chg="add del mod">
          <ac:chgData name="Beverly Albert" userId="S::u1196226@umail.utah.edu::c15dc456-4c09-4123-852d-198c0dc9cf78" providerId="AD" clId="Web-{776BC506-5087-4845-B18E-ADDBB9E03DF4}" dt="2023-12-04T02:21:29.159" v="51"/>
          <ac:spMkLst>
            <pc:docMk/>
            <pc:sldMk cId="1472531379" sldId="260"/>
            <ac:spMk id="6" creationId="{1B65DAD5-E0F5-2F77-47D8-396252C928F5}"/>
          </ac:spMkLst>
        </pc:spChg>
        <pc:picChg chg="mod">
          <ac:chgData name="Beverly Albert" userId="S::u1196226@umail.utah.edu::c15dc456-4c09-4123-852d-198c0dc9cf78" providerId="AD" clId="Web-{776BC506-5087-4845-B18E-ADDBB9E03DF4}" dt="2023-12-04T02:21:36.800" v="53" actId="1076"/>
          <ac:picMkLst>
            <pc:docMk/>
            <pc:sldMk cId="1472531379" sldId="260"/>
            <ac:picMk id="4" creationId="{C35BE761-88D5-B1EC-30CF-1405AF09EAB6}"/>
          </ac:picMkLst>
        </pc:picChg>
      </pc:sldChg>
      <pc:sldChg chg="modSp">
        <pc:chgData name="Beverly Albert" userId="S::u1196226@umail.utah.edu::c15dc456-4c09-4123-852d-198c0dc9cf78" providerId="AD" clId="Web-{776BC506-5087-4845-B18E-ADDBB9E03DF4}" dt="2023-12-04T03:46:51.463" v="884" actId="20577"/>
        <pc:sldMkLst>
          <pc:docMk/>
          <pc:sldMk cId="3620261950" sldId="262"/>
        </pc:sldMkLst>
        <pc:spChg chg="mod">
          <ac:chgData name="Beverly Albert" userId="S::u1196226@umail.utah.edu::c15dc456-4c09-4123-852d-198c0dc9cf78" providerId="AD" clId="Web-{776BC506-5087-4845-B18E-ADDBB9E03DF4}" dt="2023-12-04T03:40:30.345" v="758" actId="20577"/>
          <ac:spMkLst>
            <pc:docMk/>
            <pc:sldMk cId="3620261950" sldId="262"/>
            <ac:spMk id="2" creationId="{F91DADDB-70BA-13A1-44B4-FF41B03FFEC5}"/>
          </ac:spMkLst>
        </pc:spChg>
        <pc:spChg chg="mod">
          <ac:chgData name="Beverly Albert" userId="S::u1196226@umail.utah.edu::c15dc456-4c09-4123-852d-198c0dc9cf78" providerId="AD" clId="Web-{776BC506-5087-4845-B18E-ADDBB9E03DF4}" dt="2023-12-04T03:46:51.463" v="884" actId="20577"/>
          <ac:spMkLst>
            <pc:docMk/>
            <pc:sldMk cId="3620261950" sldId="262"/>
            <ac:spMk id="3" creationId="{D91737CF-15AF-77A6-00ED-02FA8EA1E847}"/>
          </ac:spMkLst>
        </pc:spChg>
      </pc:sldChg>
      <pc:sldChg chg="modSp del">
        <pc:chgData name="Beverly Albert" userId="S::u1196226@umail.utah.edu::c15dc456-4c09-4123-852d-198c0dc9cf78" providerId="AD" clId="Web-{776BC506-5087-4845-B18E-ADDBB9E03DF4}" dt="2023-12-04T02:19:23.515" v="8"/>
        <pc:sldMkLst>
          <pc:docMk/>
          <pc:sldMk cId="2938109635" sldId="267"/>
        </pc:sldMkLst>
        <pc:spChg chg="mod">
          <ac:chgData name="Beverly Albert" userId="S::u1196226@umail.utah.edu::c15dc456-4c09-4123-852d-198c0dc9cf78" providerId="AD" clId="Web-{776BC506-5087-4845-B18E-ADDBB9E03DF4}" dt="2023-12-04T02:19:00.015" v="2" actId="20577"/>
          <ac:spMkLst>
            <pc:docMk/>
            <pc:sldMk cId="2938109635" sldId="267"/>
            <ac:spMk id="2" creationId="{F91DADDB-70BA-13A1-44B4-FF41B03FFEC5}"/>
          </ac:spMkLst>
        </pc:spChg>
      </pc:sldChg>
      <pc:sldChg chg="modSp delCm">
        <pc:chgData name="Beverly Albert" userId="S::u1196226@umail.utah.edu::c15dc456-4c09-4123-852d-198c0dc9cf78" providerId="AD" clId="Web-{776BC506-5087-4845-B18E-ADDBB9E03DF4}" dt="2023-12-04T03:39:25.671" v="752"/>
        <pc:sldMkLst>
          <pc:docMk/>
          <pc:sldMk cId="520252865" sldId="270"/>
        </pc:sldMkLst>
        <pc:spChg chg="mod">
          <ac:chgData name="Beverly Albert" userId="S::u1196226@umail.utah.edu::c15dc456-4c09-4123-852d-198c0dc9cf78" providerId="AD" clId="Web-{776BC506-5087-4845-B18E-ADDBB9E03DF4}" dt="2023-12-04T03:39:25.671" v="752"/>
          <ac:spMkLst>
            <pc:docMk/>
            <pc:sldMk cId="520252865" sldId="270"/>
            <ac:spMk id="2" creationId="{F91DADDB-70BA-13A1-44B4-FF41B03FFEC5}"/>
          </ac:spMkLst>
        </pc:spChg>
        <pc:spChg chg="mod">
          <ac:chgData name="Beverly Albert" userId="S::u1196226@umail.utah.edu::c15dc456-4c09-4123-852d-198c0dc9cf78" providerId="AD" clId="Web-{776BC506-5087-4845-B18E-ADDBB9E03DF4}" dt="2023-12-04T03:35:48.213" v="720" actId="20577"/>
          <ac:spMkLst>
            <pc:docMk/>
            <pc:sldMk cId="520252865" sldId="270"/>
            <ac:spMk id="3" creationId="{D91737CF-15AF-77A6-00ED-02FA8EA1E847}"/>
          </ac:spMkLst>
        </pc:spChg>
        <pc:extLst>
          <p:ext xmlns:p="http://schemas.openxmlformats.org/presentationml/2006/main" uri="{D6D511B9-2390-475A-947B-AFAB55BFBCF1}">
            <pc226:cmChg xmlns:pc226="http://schemas.microsoft.com/office/powerpoint/2022/06/main/command" chg="del">
              <pc226:chgData name="Beverly Albert" userId="S::u1196226@umail.utah.edu::c15dc456-4c09-4123-852d-198c0dc9cf78" providerId="AD" clId="Web-{776BC506-5087-4845-B18E-ADDBB9E03DF4}" dt="2023-12-04T03:33:00.350" v="594"/>
              <pc2:cmMkLst xmlns:pc2="http://schemas.microsoft.com/office/powerpoint/2019/9/main/command">
                <pc:docMk/>
                <pc:sldMk cId="520252865" sldId="270"/>
                <pc2:cmMk id="{B64EF3E3-4739-4E39-AFB1-873777700E76}"/>
              </pc2:cmMkLst>
            </pc226:cmChg>
          </p:ext>
        </pc:extLst>
      </pc:sldChg>
      <pc:sldChg chg="modSp">
        <pc:chgData name="Beverly Albert" userId="S::u1196226@umail.utah.edu::c15dc456-4c09-4123-852d-198c0dc9cf78" providerId="AD" clId="Web-{776BC506-5087-4845-B18E-ADDBB9E03DF4}" dt="2023-12-04T03:02:58.305" v="176" actId="20577"/>
        <pc:sldMkLst>
          <pc:docMk/>
          <pc:sldMk cId="3417941027" sldId="271"/>
        </pc:sldMkLst>
        <pc:spChg chg="mod">
          <ac:chgData name="Beverly Albert" userId="S::u1196226@umail.utah.edu::c15dc456-4c09-4123-852d-198c0dc9cf78" providerId="AD" clId="Web-{776BC506-5087-4845-B18E-ADDBB9E03DF4}" dt="2023-12-04T03:02:58.305" v="176" actId="20577"/>
          <ac:spMkLst>
            <pc:docMk/>
            <pc:sldMk cId="3417941027" sldId="271"/>
            <ac:spMk id="2" creationId="{F91DADDB-70BA-13A1-44B4-FF41B03FFEC5}"/>
          </ac:spMkLst>
        </pc:spChg>
      </pc:sldChg>
      <pc:sldChg chg="modSp delCm">
        <pc:chgData name="Beverly Albert" userId="S::u1196226@umail.utah.edu::c15dc456-4c09-4123-852d-198c0dc9cf78" providerId="AD" clId="Web-{776BC506-5087-4845-B18E-ADDBB9E03DF4}" dt="2023-12-04T02:26:06.165" v="129" actId="1076"/>
        <pc:sldMkLst>
          <pc:docMk/>
          <pc:sldMk cId="729125403" sldId="273"/>
        </pc:sldMkLst>
        <pc:spChg chg="mod">
          <ac:chgData name="Beverly Albert" userId="S::u1196226@umail.utah.edu::c15dc456-4c09-4123-852d-198c0dc9cf78" providerId="AD" clId="Web-{776BC506-5087-4845-B18E-ADDBB9E03DF4}" dt="2023-12-04T02:26:06.165" v="129" actId="1076"/>
          <ac:spMkLst>
            <pc:docMk/>
            <pc:sldMk cId="729125403" sldId="273"/>
            <ac:spMk id="2" creationId="{F91DADDB-70BA-13A1-44B4-FF41B03FFEC5}"/>
          </ac:spMkLst>
        </pc:spChg>
        <pc:spChg chg="mod">
          <ac:chgData name="Beverly Albert" userId="S::u1196226@umail.utah.edu::c15dc456-4c09-4123-852d-198c0dc9cf78" providerId="AD" clId="Web-{776BC506-5087-4845-B18E-ADDBB9E03DF4}" dt="2023-12-04T02:25:49.493" v="127" actId="14100"/>
          <ac:spMkLst>
            <pc:docMk/>
            <pc:sldMk cId="729125403" sldId="273"/>
            <ac:spMk id="3" creationId="{D91737CF-15AF-77A6-00ED-02FA8EA1E847}"/>
          </ac:spMkLst>
        </pc:spChg>
        <pc:extLst>
          <p:ext xmlns:p="http://schemas.openxmlformats.org/presentationml/2006/main" uri="{D6D511B9-2390-475A-947B-AFAB55BFBCF1}">
            <pc226:cmChg xmlns:pc226="http://schemas.microsoft.com/office/powerpoint/2022/06/main/command" chg="del">
              <pc226:chgData name="Beverly Albert" userId="S::u1196226@umail.utah.edu::c15dc456-4c09-4123-852d-198c0dc9cf78" providerId="AD" clId="Web-{776BC506-5087-4845-B18E-ADDBB9E03DF4}" dt="2023-12-04T02:23:27.552" v="62"/>
              <pc2:cmMkLst xmlns:pc2="http://schemas.microsoft.com/office/powerpoint/2019/9/main/command">
                <pc:docMk/>
                <pc:sldMk cId="729125403" sldId="273"/>
                <pc2:cmMk id="{18D18485-4E05-4BC5-875C-FEDCD8D77D3B}"/>
              </pc2:cmMkLst>
            </pc226:cmChg>
          </p:ext>
        </pc:extLst>
      </pc:sldChg>
      <pc:sldChg chg="modSp">
        <pc:chgData name="Beverly Albert" userId="S::u1196226@umail.utah.edu::c15dc456-4c09-4123-852d-198c0dc9cf78" providerId="AD" clId="Web-{776BC506-5087-4845-B18E-ADDBB9E03DF4}" dt="2023-12-04T03:03:19.149" v="177" actId="20577"/>
        <pc:sldMkLst>
          <pc:docMk/>
          <pc:sldMk cId="889919162" sldId="275"/>
        </pc:sldMkLst>
        <pc:spChg chg="mod">
          <ac:chgData name="Beverly Albert" userId="S::u1196226@umail.utah.edu::c15dc456-4c09-4123-852d-198c0dc9cf78" providerId="AD" clId="Web-{776BC506-5087-4845-B18E-ADDBB9E03DF4}" dt="2023-12-04T03:03:19.149" v="177" actId="20577"/>
          <ac:spMkLst>
            <pc:docMk/>
            <pc:sldMk cId="889919162" sldId="275"/>
            <ac:spMk id="2" creationId="{F91DADDB-70BA-13A1-44B4-FF41B03FFEC5}"/>
          </ac:spMkLst>
        </pc:spChg>
        <pc:graphicFrameChg chg="modGraphic">
          <ac:chgData name="Beverly Albert" userId="S::u1196226@umail.utah.edu::c15dc456-4c09-4123-852d-198c0dc9cf78" providerId="AD" clId="Web-{776BC506-5087-4845-B18E-ADDBB9E03DF4}" dt="2023-12-04T02:21:08.971" v="46" actId="20577"/>
          <ac:graphicFrameMkLst>
            <pc:docMk/>
            <pc:sldMk cId="889919162" sldId="275"/>
            <ac:graphicFrameMk id="27" creationId="{57ED4A7C-7405-E9D2-65CA-36185866A679}"/>
          </ac:graphicFrameMkLst>
        </pc:graphicFrameChg>
      </pc:sldChg>
      <pc:sldChg chg="modSp addCm modCm">
        <pc:chgData name="Beverly Albert" userId="S::u1196226@umail.utah.edu::c15dc456-4c09-4123-852d-198c0dc9cf78" providerId="AD" clId="Web-{776BC506-5087-4845-B18E-ADDBB9E03DF4}" dt="2023-12-04T03:31:56.239" v="588" actId="20577"/>
        <pc:sldMkLst>
          <pc:docMk/>
          <pc:sldMk cId="1965644987" sldId="276"/>
        </pc:sldMkLst>
        <pc:spChg chg="mod">
          <ac:chgData name="Beverly Albert" userId="S::u1196226@umail.utah.edu::c15dc456-4c09-4123-852d-198c0dc9cf78" providerId="AD" clId="Web-{776BC506-5087-4845-B18E-ADDBB9E03DF4}" dt="2023-12-04T03:29:27.157" v="519" actId="20577"/>
          <ac:spMkLst>
            <pc:docMk/>
            <pc:sldMk cId="1965644987" sldId="276"/>
            <ac:spMk id="2" creationId="{F91DADDB-70BA-13A1-44B4-FF41B03FFEC5}"/>
          </ac:spMkLst>
        </pc:spChg>
        <pc:spChg chg="mod">
          <ac:chgData name="Beverly Albert" userId="S::u1196226@umail.utah.edu::c15dc456-4c09-4123-852d-198c0dc9cf78" providerId="AD" clId="Web-{776BC506-5087-4845-B18E-ADDBB9E03DF4}" dt="2023-12-04T03:31:56.239" v="588" actId="20577"/>
          <ac:spMkLst>
            <pc:docMk/>
            <pc:sldMk cId="1965644987" sldId="276"/>
            <ac:spMk id="12" creationId="{955FA54E-E12E-0056-6EA5-62EB67259B10}"/>
          </ac:spMkLst>
        </pc:spChg>
        <pc:extLst>
          <p:ext xmlns:p="http://schemas.openxmlformats.org/presentationml/2006/main" uri="{D6D511B9-2390-475A-947B-AFAB55BFBCF1}">
            <pc226:cmChg xmlns:pc226="http://schemas.microsoft.com/office/powerpoint/2022/06/main/command" chg="add mod">
              <pc226:chgData name="Beverly Albert" userId="S::u1196226@umail.utah.edu::c15dc456-4c09-4123-852d-198c0dc9cf78" providerId="AD" clId="Web-{776BC506-5087-4845-B18E-ADDBB9E03DF4}" dt="2023-12-04T03:13:10.353" v="323"/>
              <pc2:cmMkLst xmlns:pc2="http://schemas.microsoft.com/office/powerpoint/2019/9/main/command">
                <pc:docMk/>
                <pc:sldMk cId="1965644987" sldId="276"/>
                <pc2:cmMk id="{10D2448E-561F-4DE6-98FE-FDE221A21F41}"/>
              </pc2:cmMkLst>
            </pc226:cmChg>
          </p:ext>
        </pc:extLst>
      </pc:sldChg>
      <pc:sldChg chg="modSp">
        <pc:chgData name="Beverly Albert" userId="S::u1196226@umail.utah.edu::c15dc456-4c09-4123-852d-198c0dc9cf78" providerId="AD" clId="Web-{776BC506-5087-4845-B18E-ADDBB9E03DF4}" dt="2023-12-04T03:22:52.242" v="443" actId="20577"/>
        <pc:sldMkLst>
          <pc:docMk/>
          <pc:sldMk cId="3892646003" sldId="279"/>
        </pc:sldMkLst>
        <pc:spChg chg="mod">
          <ac:chgData name="Beverly Albert" userId="S::u1196226@umail.utah.edu::c15dc456-4c09-4123-852d-198c0dc9cf78" providerId="AD" clId="Web-{776BC506-5087-4845-B18E-ADDBB9E03DF4}" dt="2023-12-04T03:17:56.375" v="371" actId="20577"/>
          <ac:spMkLst>
            <pc:docMk/>
            <pc:sldMk cId="3892646003" sldId="279"/>
            <ac:spMk id="2" creationId="{F91DADDB-70BA-13A1-44B4-FF41B03FFEC5}"/>
          </ac:spMkLst>
        </pc:spChg>
        <pc:spChg chg="mod">
          <ac:chgData name="Beverly Albert" userId="S::u1196226@umail.utah.edu::c15dc456-4c09-4123-852d-198c0dc9cf78" providerId="AD" clId="Web-{776BC506-5087-4845-B18E-ADDBB9E03DF4}" dt="2023-12-04T03:22:52.242" v="443" actId="20577"/>
          <ac:spMkLst>
            <pc:docMk/>
            <pc:sldMk cId="3892646003" sldId="279"/>
            <ac:spMk id="12" creationId="{955FA54E-E12E-0056-6EA5-62EB67259B10}"/>
          </ac:spMkLst>
        </pc:spChg>
        <pc:picChg chg="mod">
          <ac:chgData name="Beverly Albert" userId="S::u1196226@umail.utah.edu::c15dc456-4c09-4123-852d-198c0dc9cf78" providerId="AD" clId="Web-{776BC506-5087-4845-B18E-ADDBB9E03DF4}" dt="2023-12-04T03:14:42.449" v="350" actId="14100"/>
          <ac:picMkLst>
            <pc:docMk/>
            <pc:sldMk cId="3892646003" sldId="279"/>
            <ac:picMk id="4" creationId="{6497F1AE-8620-9989-76A4-3685E8F7D2A5}"/>
          </ac:picMkLst>
        </pc:picChg>
      </pc:sldChg>
      <pc:sldChg chg="modSp">
        <pc:chgData name="Beverly Albert" userId="S::u1196226@umail.utah.edu::c15dc456-4c09-4123-852d-198c0dc9cf78" providerId="AD" clId="Web-{776BC506-5087-4845-B18E-ADDBB9E03DF4}" dt="2023-12-04T03:32:11.505" v="590"/>
        <pc:sldMkLst>
          <pc:docMk/>
          <pc:sldMk cId="1622331233" sldId="280"/>
        </pc:sldMkLst>
        <pc:spChg chg="mod">
          <ac:chgData name="Beverly Albert" userId="S::u1196226@umail.utah.edu::c15dc456-4c09-4123-852d-198c0dc9cf78" providerId="AD" clId="Web-{776BC506-5087-4845-B18E-ADDBB9E03DF4}" dt="2023-12-04T03:32:11.505" v="590"/>
          <ac:spMkLst>
            <pc:docMk/>
            <pc:sldMk cId="1622331233" sldId="280"/>
            <ac:spMk id="2" creationId="{F91DADDB-70BA-13A1-44B4-FF41B03FFEC5}"/>
          </ac:spMkLst>
        </pc:spChg>
        <pc:spChg chg="mod">
          <ac:chgData name="Beverly Albert" userId="S::u1196226@umail.utah.edu::c15dc456-4c09-4123-852d-198c0dc9cf78" providerId="AD" clId="Web-{776BC506-5087-4845-B18E-ADDBB9E03DF4}" dt="2023-12-04T03:31:09.566" v="572" actId="20577"/>
          <ac:spMkLst>
            <pc:docMk/>
            <pc:sldMk cId="1622331233" sldId="280"/>
            <ac:spMk id="10" creationId="{A386404A-81BD-7A9F-2CFE-6EC1CD122274}"/>
          </ac:spMkLst>
        </pc:spChg>
      </pc:sldChg>
      <pc:sldChg chg="modSp">
        <pc:chgData name="Beverly Albert" userId="S::u1196226@umail.utah.edu::c15dc456-4c09-4123-852d-198c0dc9cf78" providerId="AD" clId="Web-{776BC506-5087-4845-B18E-ADDBB9E03DF4}" dt="2023-12-04T03:31:39.941" v="587" actId="20577"/>
        <pc:sldMkLst>
          <pc:docMk/>
          <pc:sldMk cId="1291240081" sldId="281"/>
        </pc:sldMkLst>
        <pc:spChg chg="mod">
          <ac:chgData name="Beverly Albert" userId="S::u1196226@umail.utah.edu::c15dc456-4c09-4123-852d-198c0dc9cf78" providerId="AD" clId="Web-{776BC506-5087-4845-B18E-ADDBB9E03DF4}" dt="2023-12-04T03:19:46.034" v="380" actId="20577"/>
          <ac:spMkLst>
            <pc:docMk/>
            <pc:sldMk cId="1291240081" sldId="281"/>
            <ac:spMk id="2" creationId="{F91DADDB-70BA-13A1-44B4-FF41B03FFEC5}"/>
          </ac:spMkLst>
        </pc:spChg>
        <pc:spChg chg="mod">
          <ac:chgData name="Beverly Albert" userId="S::u1196226@umail.utah.edu::c15dc456-4c09-4123-852d-198c0dc9cf78" providerId="AD" clId="Web-{776BC506-5087-4845-B18E-ADDBB9E03DF4}" dt="2023-12-04T03:31:39.941" v="587" actId="20577"/>
          <ac:spMkLst>
            <pc:docMk/>
            <pc:sldMk cId="1291240081" sldId="281"/>
            <ac:spMk id="12" creationId="{955FA54E-E12E-0056-6EA5-62EB67259B10}"/>
          </ac:spMkLst>
        </pc:spChg>
      </pc:sldChg>
      <pc:sldChg chg="modSp modCm">
        <pc:chgData name="Beverly Albert" userId="S::u1196226@umail.utah.edu::c15dc456-4c09-4123-852d-198c0dc9cf78" providerId="AD" clId="Web-{776BC506-5087-4845-B18E-ADDBB9E03DF4}" dt="2023-12-04T03:28:27.499" v="517" actId="20577"/>
        <pc:sldMkLst>
          <pc:docMk/>
          <pc:sldMk cId="2460118229" sldId="282"/>
        </pc:sldMkLst>
        <pc:spChg chg="mod">
          <ac:chgData name="Beverly Albert" userId="S::u1196226@umail.utah.edu::c15dc456-4c09-4123-852d-198c0dc9cf78" providerId="AD" clId="Web-{776BC506-5087-4845-B18E-ADDBB9E03DF4}" dt="2023-12-04T03:18:37.267" v="376" actId="20577"/>
          <ac:spMkLst>
            <pc:docMk/>
            <pc:sldMk cId="2460118229" sldId="282"/>
            <ac:spMk id="2" creationId="{F91DADDB-70BA-13A1-44B4-FF41B03FFEC5}"/>
          </ac:spMkLst>
        </pc:spChg>
        <pc:spChg chg="mod">
          <ac:chgData name="Beverly Albert" userId="S::u1196226@umail.utah.edu::c15dc456-4c09-4123-852d-198c0dc9cf78" providerId="AD" clId="Web-{776BC506-5087-4845-B18E-ADDBB9E03DF4}" dt="2023-12-04T03:28:27.499" v="517" actId="20577"/>
          <ac:spMkLst>
            <pc:docMk/>
            <pc:sldMk cId="2460118229" sldId="282"/>
            <ac:spMk id="12" creationId="{955FA54E-E12E-0056-6EA5-62EB67259B10}"/>
          </ac:spMkLst>
        </pc:spChg>
        <pc:extLst>
          <p:ext xmlns:p="http://schemas.openxmlformats.org/presentationml/2006/main" uri="{D6D511B9-2390-475A-947B-AFAB55BFBCF1}">
            <pc226:cmChg xmlns:pc226="http://schemas.microsoft.com/office/powerpoint/2022/06/main/command" chg="">
              <pc226:chgData name="Beverly Albert" userId="S::u1196226@umail.utah.edu::c15dc456-4c09-4123-852d-198c0dc9cf78" providerId="AD" clId="Web-{776BC506-5087-4845-B18E-ADDBB9E03DF4}" dt="2023-12-04T03:27:56.249" v="514"/>
              <pc2:cmMkLst xmlns:pc2="http://schemas.microsoft.com/office/powerpoint/2019/9/main/command">
                <pc:docMk/>
                <pc:sldMk cId="2460118229" sldId="282"/>
                <pc2:cmMk id="{E9B58E81-BFC6-46BF-B680-F28F262D9A1E}"/>
              </pc2:cmMkLst>
              <pc226:cmRplyChg chg="add">
                <pc226:chgData name="Beverly Albert" userId="S::u1196226@umail.utah.edu::c15dc456-4c09-4123-852d-198c0dc9cf78" providerId="AD" clId="Web-{776BC506-5087-4845-B18E-ADDBB9E03DF4}" dt="2023-12-04T03:27:56.249" v="514"/>
                <pc2:cmRplyMkLst xmlns:pc2="http://schemas.microsoft.com/office/powerpoint/2019/9/main/command">
                  <pc:docMk/>
                  <pc:sldMk cId="2460118229" sldId="282"/>
                  <pc2:cmMk id="{E9B58E81-BFC6-46BF-B680-F28F262D9A1E}"/>
                  <pc2:cmRplyMk id="{B1B7F817-5BD8-4C5C-B0C0-76EA6B41681E}"/>
                </pc2:cmRplyMkLst>
              </pc226:cmRplyChg>
            </pc226:cmChg>
          </p:ext>
        </pc:extLst>
      </pc:sldChg>
      <pc:sldChg chg="modSp">
        <pc:chgData name="Beverly Albert" userId="S::u1196226@umail.utah.edu::c15dc456-4c09-4123-852d-198c0dc9cf78" providerId="AD" clId="Web-{776BC506-5087-4845-B18E-ADDBB9E03DF4}" dt="2023-12-04T03:31:04.409" v="564" actId="20577"/>
        <pc:sldMkLst>
          <pc:docMk/>
          <pc:sldMk cId="3900627424" sldId="283"/>
        </pc:sldMkLst>
        <pc:spChg chg="mod">
          <ac:chgData name="Beverly Albert" userId="S::u1196226@umail.utah.edu::c15dc456-4c09-4123-852d-198c0dc9cf78" providerId="AD" clId="Web-{776BC506-5087-4845-B18E-ADDBB9E03DF4}" dt="2023-12-04T03:30:06.455" v="520" actId="20577"/>
          <ac:spMkLst>
            <pc:docMk/>
            <pc:sldMk cId="3900627424" sldId="283"/>
            <ac:spMk id="2" creationId="{F91DADDB-70BA-13A1-44B4-FF41B03FFEC5}"/>
          </ac:spMkLst>
        </pc:spChg>
        <pc:spChg chg="mod">
          <ac:chgData name="Beverly Albert" userId="S::u1196226@umail.utah.edu::c15dc456-4c09-4123-852d-198c0dc9cf78" providerId="AD" clId="Web-{776BC506-5087-4845-B18E-ADDBB9E03DF4}" dt="2023-12-04T03:31:04.409" v="564" actId="20577"/>
          <ac:spMkLst>
            <pc:docMk/>
            <pc:sldMk cId="3900627424" sldId="283"/>
            <ac:spMk id="10" creationId="{A386404A-81BD-7A9F-2CFE-6EC1CD122274}"/>
          </ac:spMkLst>
        </pc:spChg>
      </pc:sldChg>
      <pc:sldChg chg="modSp">
        <pc:chgData name="Beverly Albert" userId="S::u1196226@umail.utah.edu::c15dc456-4c09-4123-852d-198c0dc9cf78" providerId="AD" clId="Web-{776BC506-5087-4845-B18E-ADDBB9E03DF4}" dt="2023-12-04T03:32:39.084" v="593"/>
        <pc:sldMkLst>
          <pc:docMk/>
          <pc:sldMk cId="2872350384" sldId="285"/>
        </pc:sldMkLst>
        <pc:spChg chg="mod">
          <ac:chgData name="Beverly Albert" userId="S::u1196226@umail.utah.edu::c15dc456-4c09-4123-852d-198c0dc9cf78" providerId="AD" clId="Web-{776BC506-5087-4845-B18E-ADDBB9E03DF4}" dt="2023-12-04T03:32:39.084" v="593"/>
          <ac:spMkLst>
            <pc:docMk/>
            <pc:sldMk cId="2872350384" sldId="285"/>
            <ac:spMk id="2" creationId="{650D8185-BE03-2C59-4593-7986C2036815}"/>
          </ac:spMkLst>
        </pc:spChg>
      </pc:sldChg>
      <pc:sldChg chg="modSp">
        <pc:chgData name="Beverly Albert" userId="S::u1196226@umail.utah.edu::c15dc456-4c09-4123-852d-198c0dc9cf78" providerId="AD" clId="Web-{776BC506-5087-4845-B18E-ADDBB9E03DF4}" dt="2023-12-04T03:08:39.110" v="279" actId="1076"/>
        <pc:sldMkLst>
          <pc:docMk/>
          <pc:sldMk cId="613975046" sldId="287"/>
        </pc:sldMkLst>
        <pc:spChg chg="mod">
          <ac:chgData name="Beverly Albert" userId="S::u1196226@umail.utah.edu::c15dc456-4c09-4123-852d-198c0dc9cf78" providerId="AD" clId="Web-{776BC506-5087-4845-B18E-ADDBB9E03DF4}" dt="2023-12-04T03:08:39.110" v="279" actId="1076"/>
          <ac:spMkLst>
            <pc:docMk/>
            <pc:sldMk cId="613975046" sldId="287"/>
            <ac:spMk id="2" creationId="{037F53A2-6642-9FF4-CB38-72CF4B087A31}"/>
          </ac:spMkLst>
        </pc:spChg>
        <pc:spChg chg="mod">
          <ac:chgData name="Beverly Albert" userId="S::u1196226@umail.utah.edu::c15dc456-4c09-4123-852d-198c0dc9cf78" providerId="AD" clId="Web-{776BC506-5087-4845-B18E-ADDBB9E03DF4}" dt="2023-12-04T03:08:24.594" v="278" actId="1076"/>
          <ac:spMkLst>
            <pc:docMk/>
            <pc:sldMk cId="613975046" sldId="287"/>
            <ac:spMk id="3" creationId="{DDCBD469-BBDE-665E-BECE-F749DCD3F36E}"/>
          </ac:spMkLst>
        </pc:spChg>
      </pc:sldChg>
      <pc:sldChg chg="modSp">
        <pc:chgData name="Beverly Albert" userId="S::u1196226@umail.utah.edu::c15dc456-4c09-4123-852d-198c0dc9cf78" providerId="AD" clId="Web-{776BC506-5087-4845-B18E-ADDBB9E03DF4}" dt="2023-12-04T03:47:02.401" v="887" actId="1076"/>
        <pc:sldMkLst>
          <pc:docMk/>
          <pc:sldMk cId="2401186972" sldId="288"/>
        </pc:sldMkLst>
        <pc:spChg chg="mod">
          <ac:chgData name="Beverly Albert" userId="S::u1196226@umail.utah.edu::c15dc456-4c09-4123-852d-198c0dc9cf78" providerId="AD" clId="Web-{776BC506-5087-4845-B18E-ADDBB9E03DF4}" dt="2023-12-04T03:46:55.916" v="886" actId="20577"/>
          <ac:spMkLst>
            <pc:docMk/>
            <pc:sldMk cId="2401186972" sldId="288"/>
            <ac:spMk id="2" creationId="{BF46C859-73BF-DC8F-3D5F-72A1F1DB818E}"/>
          </ac:spMkLst>
        </pc:spChg>
        <pc:spChg chg="mod">
          <ac:chgData name="Beverly Albert" userId="S::u1196226@umail.utah.edu::c15dc456-4c09-4123-852d-198c0dc9cf78" providerId="AD" clId="Web-{776BC506-5087-4845-B18E-ADDBB9E03DF4}" dt="2023-12-04T03:47:02.401" v="887" actId="1076"/>
          <ac:spMkLst>
            <pc:docMk/>
            <pc:sldMk cId="2401186972" sldId="288"/>
            <ac:spMk id="3" creationId="{9D89DBB6-12CC-A925-F69A-388D69470563}"/>
          </ac:spMkLst>
        </pc:spChg>
      </pc:sldChg>
      <pc:sldChg chg="modSp">
        <pc:chgData name="Beverly Albert" userId="S::u1196226@umail.utah.edu::c15dc456-4c09-4123-852d-198c0dc9cf78" providerId="AD" clId="Web-{776BC506-5087-4845-B18E-ADDBB9E03DF4}" dt="2023-12-04T03:08:15.281" v="277" actId="14100"/>
        <pc:sldMkLst>
          <pc:docMk/>
          <pc:sldMk cId="2268525176" sldId="289"/>
        </pc:sldMkLst>
        <pc:spChg chg="mod">
          <ac:chgData name="Beverly Albert" userId="S::u1196226@umail.utah.edu::c15dc456-4c09-4123-852d-198c0dc9cf78" providerId="AD" clId="Web-{776BC506-5087-4845-B18E-ADDBB9E03DF4}" dt="2023-12-04T03:05:38.355" v="195" actId="20577"/>
          <ac:spMkLst>
            <pc:docMk/>
            <pc:sldMk cId="2268525176" sldId="289"/>
            <ac:spMk id="2" creationId="{037F53A2-6642-9FF4-CB38-72CF4B087A31}"/>
          </ac:spMkLst>
        </pc:spChg>
        <pc:spChg chg="mod">
          <ac:chgData name="Beverly Albert" userId="S::u1196226@umail.utah.edu::c15dc456-4c09-4123-852d-198c0dc9cf78" providerId="AD" clId="Web-{776BC506-5087-4845-B18E-ADDBB9E03DF4}" dt="2023-12-04T03:08:11.703" v="276" actId="20577"/>
          <ac:spMkLst>
            <pc:docMk/>
            <pc:sldMk cId="2268525176" sldId="289"/>
            <ac:spMk id="3" creationId="{DDCBD469-BBDE-665E-BECE-F749DCD3F36E}"/>
          </ac:spMkLst>
        </pc:spChg>
        <pc:picChg chg="mod">
          <ac:chgData name="Beverly Albert" userId="S::u1196226@umail.utah.edu::c15dc456-4c09-4123-852d-198c0dc9cf78" providerId="AD" clId="Web-{776BC506-5087-4845-B18E-ADDBB9E03DF4}" dt="2023-12-04T03:08:15.281" v="277" actId="14100"/>
          <ac:picMkLst>
            <pc:docMk/>
            <pc:sldMk cId="2268525176" sldId="289"/>
            <ac:picMk id="4" creationId="{AEEF948C-E95B-6660-1B9C-5040488B3B43}"/>
          </ac:picMkLst>
        </pc:picChg>
      </pc:sldChg>
      <pc:sldChg chg="modSp add replId">
        <pc:chgData name="Beverly Albert" userId="S::u1196226@umail.utah.edu::c15dc456-4c09-4123-852d-198c0dc9cf78" providerId="AD" clId="Web-{776BC506-5087-4845-B18E-ADDBB9E03DF4}" dt="2023-12-04T03:05:08.339" v="194" actId="20577"/>
        <pc:sldMkLst>
          <pc:docMk/>
          <pc:sldMk cId="4174183835" sldId="290"/>
        </pc:sldMkLst>
        <pc:spChg chg="mod">
          <ac:chgData name="Beverly Albert" userId="S::u1196226@umail.utah.edu::c15dc456-4c09-4123-852d-198c0dc9cf78" providerId="AD" clId="Web-{776BC506-5087-4845-B18E-ADDBB9E03DF4}" dt="2023-12-04T03:05:08.339" v="194" actId="20577"/>
          <ac:spMkLst>
            <pc:docMk/>
            <pc:sldMk cId="4174183835" sldId="290"/>
            <ac:spMk id="2" creationId="{F91DADDB-70BA-13A1-44B4-FF41B03FFEC5}"/>
          </ac:spMkLst>
        </pc:spChg>
      </pc:sldChg>
    </pc:docChg>
  </pc:docChgLst>
  <pc:docChgLst>
    <pc:chgData name="PARKER BOOTH" userId="S::u1329608@umail.utah.edu::0fdddae9-58b8-49bb-99bd-3886f85b71e6" providerId="AD" clId="Web-{D873EF2C-E9C6-43CD-958B-9DC31146E565}"/>
    <pc:docChg chg="addSld modSld">
      <pc:chgData name="PARKER BOOTH" userId="S::u1329608@umail.utah.edu::0fdddae9-58b8-49bb-99bd-3886f85b71e6" providerId="AD" clId="Web-{D873EF2C-E9C6-43CD-958B-9DC31146E565}" dt="2023-11-29T17:44:50.449" v="246"/>
      <pc:docMkLst>
        <pc:docMk/>
      </pc:docMkLst>
      <pc:sldChg chg="modNotes">
        <pc:chgData name="PARKER BOOTH" userId="S::u1329608@umail.utah.edu::0fdddae9-58b8-49bb-99bd-3886f85b71e6" providerId="AD" clId="Web-{D873EF2C-E9C6-43CD-958B-9DC31146E565}" dt="2023-11-29T17:44:50.449" v="246"/>
        <pc:sldMkLst>
          <pc:docMk/>
          <pc:sldMk cId="109857222" sldId="256"/>
        </pc:sldMkLst>
      </pc:sldChg>
      <pc:sldChg chg="modNotes">
        <pc:chgData name="PARKER BOOTH" userId="S::u1329608@umail.utah.edu::0fdddae9-58b8-49bb-99bd-3886f85b71e6" providerId="AD" clId="Web-{D873EF2C-E9C6-43CD-958B-9DC31146E565}" dt="2023-11-29T17:43:29.244" v="237"/>
        <pc:sldMkLst>
          <pc:docMk/>
          <pc:sldMk cId="3085296258" sldId="266"/>
        </pc:sldMkLst>
      </pc:sldChg>
      <pc:sldChg chg="addSp delSp modSp">
        <pc:chgData name="PARKER BOOTH" userId="S::u1329608@umail.utah.edu::0fdddae9-58b8-49bb-99bd-3886f85b71e6" providerId="AD" clId="Web-{D873EF2C-E9C6-43CD-958B-9DC31146E565}" dt="2023-11-29T17:39:58.131" v="217" actId="1076"/>
        <pc:sldMkLst>
          <pc:docMk/>
          <pc:sldMk cId="520252865" sldId="270"/>
        </pc:sldMkLst>
        <pc:spChg chg="mod">
          <ac:chgData name="PARKER BOOTH" userId="S::u1329608@umail.utah.edu::0fdddae9-58b8-49bb-99bd-3886f85b71e6" providerId="AD" clId="Web-{D873EF2C-E9C6-43CD-958B-9DC31146E565}" dt="2023-11-29T17:39:50.052" v="213" actId="14100"/>
          <ac:spMkLst>
            <pc:docMk/>
            <pc:sldMk cId="520252865" sldId="270"/>
            <ac:spMk id="2" creationId="{F91DADDB-70BA-13A1-44B4-FF41B03FFEC5}"/>
          </ac:spMkLst>
        </pc:spChg>
        <pc:spChg chg="mod ord">
          <ac:chgData name="PARKER BOOTH" userId="S::u1329608@umail.utah.edu::0fdddae9-58b8-49bb-99bd-3886f85b71e6" providerId="AD" clId="Web-{D873EF2C-E9C6-43CD-958B-9DC31146E565}" dt="2023-11-29T17:39:46.427" v="212" actId="14100"/>
          <ac:spMkLst>
            <pc:docMk/>
            <pc:sldMk cId="520252865" sldId="270"/>
            <ac:spMk id="3" creationId="{D91737CF-15AF-77A6-00ED-02FA8EA1E847}"/>
          </ac:spMkLst>
        </pc:spChg>
        <pc:spChg chg="add del">
          <ac:chgData name="PARKER BOOTH" userId="S::u1329608@umail.utah.edu::0fdddae9-58b8-49bb-99bd-3886f85b71e6" providerId="AD" clId="Web-{D873EF2C-E9C6-43CD-958B-9DC31146E565}" dt="2023-11-29T17:29:17.133" v="158"/>
          <ac:spMkLst>
            <pc:docMk/>
            <pc:sldMk cId="520252865" sldId="270"/>
            <ac:spMk id="12" creationId="{C2CAC0E2-A334-4A65-B7FA-9BDDAD042CC6}"/>
          </ac:spMkLst>
        </pc:spChg>
        <pc:spChg chg="add del">
          <ac:chgData name="PARKER BOOTH" userId="S::u1329608@umail.utah.edu::0fdddae9-58b8-49bb-99bd-3886f85b71e6" providerId="AD" clId="Web-{D873EF2C-E9C6-43CD-958B-9DC31146E565}" dt="2023-11-29T17:38:40.535" v="194"/>
          <ac:spMkLst>
            <pc:docMk/>
            <pc:sldMk cId="520252865" sldId="270"/>
            <ac:spMk id="13" creationId="{C01F1F17-E410-478C-810F-F516E81E5B2E}"/>
          </ac:spMkLst>
        </pc:spChg>
        <pc:spChg chg="add del">
          <ac:chgData name="PARKER BOOTH" userId="S::u1329608@umail.utah.edu::0fdddae9-58b8-49bb-99bd-3886f85b71e6" providerId="AD" clId="Web-{D873EF2C-E9C6-43CD-958B-9DC31146E565}" dt="2023-11-29T17:38:52.254" v="201"/>
          <ac:spMkLst>
            <pc:docMk/>
            <pc:sldMk cId="520252865" sldId="270"/>
            <ac:spMk id="14" creationId="{C182811E-FB7E-4C44-8776-8FBD8D9AA48B}"/>
          </ac:spMkLst>
        </pc:spChg>
        <pc:spChg chg="add del">
          <ac:chgData name="PARKER BOOTH" userId="S::u1329608@umail.utah.edu::0fdddae9-58b8-49bb-99bd-3886f85b71e6" providerId="AD" clId="Web-{D873EF2C-E9C6-43CD-958B-9DC31146E565}" dt="2023-11-29T17:38:52.254" v="201"/>
          <ac:spMkLst>
            <pc:docMk/>
            <pc:sldMk cId="520252865" sldId="270"/>
            <ac:spMk id="15" creationId="{2C8C8ED6-A932-44F5-83A5-5793DDA44921}"/>
          </ac:spMkLst>
        </pc:spChg>
        <pc:spChg chg="add del">
          <ac:chgData name="PARKER BOOTH" userId="S::u1329608@umail.utah.edu::0fdddae9-58b8-49bb-99bd-3886f85b71e6" providerId="AD" clId="Web-{D873EF2C-E9C6-43CD-958B-9DC31146E565}" dt="2023-11-29T17:38:52.254" v="201"/>
          <ac:spMkLst>
            <pc:docMk/>
            <pc:sldMk cId="520252865" sldId="270"/>
            <ac:spMk id="16" creationId="{44658732-4596-4018-974F-676F1F66D19B}"/>
          </ac:spMkLst>
        </pc:spChg>
        <pc:spChg chg="add del">
          <ac:chgData name="PARKER BOOTH" userId="S::u1329608@umail.utah.edu::0fdddae9-58b8-49bb-99bd-3886f85b71e6" providerId="AD" clId="Web-{D873EF2C-E9C6-43CD-958B-9DC31146E565}" dt="2023-11-29T17:38:49.692" v="198"/>
          <ac:spMkLst>
            <pc:docMk/>
            <pc:sldMk cId="520252865" sldId="270"/>
            <ac:spMk id="21" creationId="{2C8C8ED6-A932-44F5-83A5-5793DDA44921}"/>
          </ac:spMkLst>
        </pc:spChg>
        <pc:spChg chg="add del">
          <ac:chgData name="PARKER BOOTH" userId="S::u1329608@umail.utah.edu::0fdddae9-58b8-49bb-99bd-3886f85b71e6" providerId="AD" clId="Web-{D873EF2C-E9C6-43CD-958B-9DC31146E565}" dt="2023-11-29T17:38:49.692" v="198"/>
          <ac:spMkLst>
            <pc:docMk/>
            <pc:sldMk cId="520252865" sldId="270"/>
            <ac:spMk id="23" creationId="{C182811E-FB7E-4C44-8776-8FBD8D9AA48B}"/>
          </ac:spMkLst>
        </pc:spChg>
        <pc:spChg chg="add del">
          <ac:chgData name="PARKER BOOTH" userId="S::u1329608@umail.utah.edu::0fdddae9-58b8-49bb-99bd-3886f85b71e6" providerId="AD" clId="Web-{D873EF2C-E9C6-43CD-958B-9DC31146E565}" dt="2023-11-29T17:38:49.692" v="198"/>
          <ac:spMkLst>
            <pc:docMk/>
            <pc:sldMk cId="520252865" sldId="270"/>
            <ac:spMk id="25" creationId="{44658732-4596-4018-974F-676F1F66D19B}"/>
          </ac:spMkLst>
        </pc:spChg>
        <pc:spChg chg="add del">
          <ac:chgData name="PARKER BOOTH" userId="S::u1329608@umail.utah.edu::0fdddae9-58b8-49bb-99bd-3886f85b71e6" providerId="AD" clId="Web-{D873EF2C-E9C6-43CD-958B-9DC31146E565}" dt="2023-11-29T17:38:52.254" v="200"/>
          <ac:spMkLst>
            <pc:docMk/>
            <pc:sldMk cId="520252865" sldId="270"/>
            <ac:spMk id="27" creationId="{C2CAC0E2-A334-4A65-B7FA-9BDDAD042CC6}"/>
          </ac:spMkLst>
        </pc:spChg>
        <pc:spChg chg="add del">
          <ac:chgData name="PARKER BOOTH" userId="S::u1329608@umail.utah.edu::0fdddae9-58b8-49bb-99bd-3886f85b71e6" providerId="AD" clId="Web-{D873EF2C-E9C6-43CD-958B-9DC31146E565}" dt="2023-11-29T17:39:34.708" v="208"/>
          <ac:spMkLst>
            <pc:docMk/>
            <pc:sldMk cId="520252865" sldId="270"/>
            <ac:spMk id="29" creationId="{2C8C8ED6-A932-44F5-83A5-5793DDA44921}"/>
          </ac:spMkLst>
        </pc:spChg>
        <pc:spChg chg="add del">
          <ac:chgData name="PARKER BOOTH" userId="S::u1329608@umail.utah.edu::0fdddae9-58b8-49bb-99bd-3886f85b71e6" providerId="AD" clId="Web-{D873EF2C-E9C6-43CD-958B-9DC31146E565}" dt="2023-11-29T17:39:34.708" v="208"/>
          <ac:spMkLst>
            <pc:docMk/>
            <pc:sldMk cId="520252865" sldId="270"/>
            <ac:spMk id="30" creationId="{C182811E-FB7E-4C44-8776-8FBD8D9AA48B}"/>
          </ac:spMkLst>
        </pc:spChg>
        <pc:spChg chg="add del">
          <ac:chgData name="PARKER BOOTH" userId="S::u1329608@umail.utah.edu::0fdddae9-58b8-49bb-99bd-3886f85b71e6" providerId="AD" clId="Web-{D873EF2C-E9C6-43CD-958B-9DC31146E565}" dt="2023-11-29T17:39:34.708" v="208"/>
          <ac:spMkLst>
            <pc:docMk/>
            <pc:sldMk cId="520252865" sldId="270"/>
            <ac:spMk id="31" creationId="{44658732-4596-4018-974F-676F1F66D19B}"/>
          </ac:spMkLst>
        </pc:spChg>
        <pc:picChg chg="del mod">
          <ac:chgData name="PARKER BOOTH" userId="S::u1329608@umail.utah.edu::0fdddae9-58b8-49bb-99bd-3886f85b71e6" providerId="AD" clId="Web-{D873EF2C-E9C6-43CD-958B-9DC31146E565}" dt="2023-11-29T17:35:43.563" v="160"/>
          <ac:picMkLst>
            <pc:docMk/>
            <pc:sldMk cId="520252865" sldId="270"/>
            <ac:picMk id="4" creationId="{C35BE761-88D5-B1EC-30CF-1405AF09EAB6}"/>
          </ac:picMkLst>
        </pc:picChg>
        <pc:picChg chg="del mod">
          <ac:chgData name="PARKER BOOTH" userId="S::u1329608@umail.utah.edu::0fdddae9-58b8-49bb-99bd-3886f85b71e6" providerId="AD" clId="Web-{D873EF2C-E9C6-43CD-958B-9DC31146E565}" dt="2023-11-29T17:35:45.063" v="161"/>
          <ac:picMkLst>
            <pc:docMk/>
            <pc:sldMk cId="520252865" sldId="270"/>
            <ac:picMk id="5" creationId="{3F913732-6481-32AC-1797-BDE545FE5091}"/>
          </ac:picMkLst>
        </pc:picChg>
        <pc:picChg chg="add del mod ord">
          <ac:chgData name="PARKER BOOTH" userId="S::u1329608@umail.utah.edu::0fdddae9-58b8-49bb-99bd-3886f85b71e6" providerId="AD" clId="Web-{D873EF2C-E9C6-43CD-958B-9DC31146E565}" dt="2023-11-29T17:39:00.004" v="202"/>
          <ac:picMkLst>
            <pc:docMk/>
            <pc:sldMk cId="520252865" sldId="270"/>
            <ac:picMk id="6" creationId="{031797E9-476A-4672-4BFC-AA54EDD1E1C7}"/>
          </ac:picMkLst>
        </pc:picChg>
        <pc:picChg chg="add mod ord">
          <ac:chgData name="PARKER BOOTH" userId="S::u1329608@umail.utah.edu::0fdddae9-58b8-49bb-99bd-3886f85b71e6" providerId="AD" clId="Web-{D873EF2C-E9C6-43CD-958B-9DC31146E565}" dt="2023-11-29T17:39:58.131" v="217" actId="1076"/>
          <ac:picMkLst>
            <pc:docMk/>
            <pc:sldMk cId="520252865" sldId="270"/>
            <ac:picMk id="7" creationId="{C1464A7F-8680-DDB6-B70B-F640741E5FDC}"/>
          </ac:picMkLst>
        </pc:picChg>
        <pc:picChg chg="add mod">
          <ac:chgData name="PARKER BOOTH" userId="S::u1329608@umail.utah.edu::0fdddae9-58b8-49bb-99bd-3886f85b71e6" providerId="AD" clId="Web-{D873EF2C-E9C6-43CD-958B-9DC31146E565}" dt="2023-11-29T17:39:51.865" v="214" actId="1076"/>
          <ac:picMkLst>
            <pc:docMk/>
            <pc:sldMk cId="520252865" sldId="270"/>
            <ac:picMk id="8" creationId="{76FFDAFD-D4FB-C6E1-3055-D3F5B906502F}"/>
          </ac:picMkLst>
        </pc:picChg>
      </pc:sldChg>
      <pc:sldChg chg="modSp modNotes">
        <pc:chgData name="PARKER BOOTH" userId="S::u1329608@umail.utah.edu::0fdddae9-58b8-49bb-99bd-3886f85b71e6" providerId="AD" clId="Web-{D873EF2C-E9C6-43CD-958B-9DC31146E565}" dt="2023-11-29T17:26:45.443" v="144" actId="20577"/>
        <pc:sldMkLst>
          <pc:docMk/>
          <pc:sldMk cId="3900627424" sldId="283"/>
        </pc:sldMkLst>
        <pc:spChg chg="mod">
          <ac:chgData name="PARKER BOOTH" userId="S::u1329608@umail.utah.edu::0fdddae9-58b8-49bb-99bd-3886f85b71e6" providerId="AD" clId="Web-{D873EF2C-E9C6-43CD-958B-9DC31146E565}" dt="2023-11-29T17:23:01.094" v="3" actId="20577"/>
          <ac:spMkLst>
            <pc:docMk/>
            <pc:sldMk cId="3900627424" sldId="283"/>
            <ac:spMk id="2" creationId="{F91DADDB-70BA-13A1-44B4-FF41B03FFEC5}"/>
          </ac:spMkLst>
        </pc:spChg>
        <pc:spChg chg="mod">
          <ac:chgData name="PARKER BOOTH" userId="S::u1329608@umail.utah.edu::0fdddae9-58b8-49bb-99bd-3886f85b71e6" providerId="AD" clId="Web-{D873EF2C-E9C6-43CD-958B-9DC31146E565}" dt="2023-11-29T17:26:45.443" v="144" actId="20577"/>
          <ac:spMkLst>
            <pc:docMk/>
            <pc:sldMk cId="3900627424" sldId="283"/>
            <ac:spMk id="10" creationId="{A386404A-81BD-7A9F-2CFE-6EC1CD122274}"/>
          </ac:spMkLst>
        </pc:spChg>
        <pc:picChg chg="mod">
          <ac:chgData name="PARKER BOOTH" userId="S::u1329608@umail.utah.edu::0fdddae9-58b8-49bb-99bd-3886f85b71e6" providerId="AD" clId="Web-{D873EF2C-E9C6-43CD-958B-9DC31146E565}" dt="2023-11-29T17:26:16.786" v="84" actId="1076"/>
          <ac:picMkLst>
            <pc:docMk/>
            <pc:sldMk cId="3900627424" sldId="283"/>
            <ac:picMk id="3" creationId="{3BE3C3A1-C1A8-2C6A-9C92-D756811E29EC}"/>
          </ac:picMkLst>
        </pc:picChg>
      </pc:sldChg>
      <pc:sldChg chg="modSp new">
        <pc:chgData name="PARKER BOOTH" userId="S::u1329608@umail.utah.edu::0fdddae9-58b8-49bb-99bd-3886f85b71e6" providerId="AD" clId="Web-{D873EF2C-E9C6-43CD-958B-9DC31146E565}" dt="2023-11-29T17:28:05.163" v="155" actId="20577"/>
        <pc:sldMkLst>
          <pc:docMk/>
          <pc:sldMk cId="1576450157" sldId="284"/>
        </pc:sldMkLst>
        <pc:spChg chg="mod">
          <ac:chgData name="PARKER BOOTH" userId="S::u1329608@umail.utah.edu::0fdddae9-58b8-49bb-99bd-3886f85b71e6" providerId="AD" clId="Web-{D873EF2C-E9C6-43CD-958B-9DC31146E565}" dt="2023-11-29T17:28:05.163" v="155" actId="20577"/>
          <ac:spMkLst>
            <pc:docMk/>
            <pc:sldMk cId="1576450157" sldId="284"/>
            <ac:spMk id="2" creationId="{C9B46669-1E25-7603-A907-62F864931106}"/>
          </ac:spMkLst>
        </pc:spChg>
      </pc:sldChg>
    </pc:docChg>
  </pc:docChgLst>
  <pc:docChgLst>
    <pc:chgData name="Beverly Albert" userId="S::u1196226@umail.utah.edu::c15dc456-4c09-4123-852d-198c0dc9cf78" providerId="AD" clId="Web-{6D153DD1-1086-491E-9E35-1F3B02B30DA5}"/>
    <pc:docChg chg="mod addSld delSld modSld">
      <pc:chgData name="Beverly Albert" userId="S::u1196226@umail.utah.edu::c15dc456-4c09-4123-852d-198c0dc9cf78" providerId="AD" clId="Web-{6D153DD1-1086-491E-9E35-1F3B02B30DA5}" dt="2023-12-03T01:50:33.734" v="347" actId="20577"/>
      <pc:docMkLst>
        <pc:docMk/>
      </pc:docMkLst>
      <pc:sldChg chg="addCm">
        <pc:chgData name="Beverly Albert" userId="S::u1196226@umail.utah.edu::c15dc456-4c09-4123-852d-198c0dc9cf78" providerId="AD" clId="Web-{6D153DD1-1086-491E-9E35-1F3B02B30DA5}" dt="2023-12-03T01:48:48.356" v="342"/>
        <pc:sldMkLst>
          <pc:docMk/>
          <pc:sldMk cId="1472531379" sldId="260"/>
        </pc:sldMkLst>
        <pc:extLst>
          <p:ext xmlns:p="http://schemas.openxmlformats.org/presentationml/2006/main" uri="{D6D511B9-2390-475A-947B-AFAB55BFBCF1}">
            <pc226:cmChg xmlns:pc226="http://schemas.microsoft.com/office/powerpoint/2022/06/main/command" chg="add">
              <pc226:chgData name="Beverly Albert" userId="S::u1196226@umail.utah.edu::c15dc456-4c09-4123-852d-198c0dc9cf78" providerId="AD" clId="Web-{6D153DD1-1086-491E-9E35-1F3B02B30DA5}" dt="2023-12-03T01:48:48.356" v="342"/>
              <pc2:cmMkLst xmlns:pc2="http://schemas.microsoft.com/office/powerpoint/2019/9/main/command">
                <pc:docMk/>
                <pc:sldMk cId="1472531379" sldId="260"/>
                <pc2:cmMk id="{12187860-CBAD-4861-8291-19A6F3C3C640}"/>
              </pc2:cmMkLst>
            </pc226:cmChg>
          </p:ext>
        </pc:extLst>
      </pc:sldChg>
      <pc:sldChg chg="addSp delSp modSp del mod setBg">
        <pc:chgData name="Beverly Albert" userId="S::u1196226@umail.utah.edu::c15dc456-4c09-4123-852d-198c0dc9cf78" providerId="AD" clId="Web-{6D153DD1-1086-491E-9E35-1F3B02B30DA5}" dt="2023-12-03T01:50:28.608" v="344"/>
        <pc:sldMkLst>
          <pc:docMk/>
          <pc:sldMk cId="1814555435" sldId="261"/>
        </pc:sldMkLst>
        <pc:spChg chg="mod">
          <ac:chgData name="Beverly Albert" userId="S::u1196226@umail.utah.edu::c15dc456-4c09-4123-852d-198c0dc9cf78" providerId="AD" clId="Web-{6D153DD1-1086-491E-9E35-1F3B02B30DA5}" dt="2023-12-03T00:57:33.290" v="70"/>
          <ac:spMkLst>
            <pc:docMk/>
            <pc:sldMk cId="1814555435" sldId="261"/>
            <ac:spMk id="2" creationId="{163E63CA-F5DC-F020-0955-FD9A5780AC29}"/>
          </ac:spMkLst>
        </pc:spChg>
        <pc:spChg chg="del mod">
          <ac:chgData name="Beverly Albert" userId="S::u1196226@umail.utah.edu::c15dc456-4c09-4123-852d-198c0dc9cf78" providerId="AD" clId="Web-{6D153DD1-1086-491E-9E35-1F3B02B30DA5}" dt="2023-12-03T00:57:33.290" v="70"/>
          <ac:spMkLst>
            <pc:docMk/>
            <pc:sldMk cId="1814555435" sldId="261"/>
            <ac:spMk id="3" creationId="{C37EC9A8-1369-457D-958B-BB2442645B0A}"/>
          </ac:spMkLst>
        </pc:spChg>
        <pc:picChg chg="add">
          <ac:chgData name="Beverly Albert" userId="S::u1196226@umail.utah.edu::c15dc456-4c09-4123-852d-198c0dc9cf78" providerId="AD" clId="Web-{6D153DD1-1086-491E-9E35-1F3B02B30DA5}" dt="2023-12-03T00:57:33.290" v="70"/>
          <ac:picMkLst>
            <pc:docMk/>
            <pc:sldMk cId="1814555435" sldId="261"/>
            <ac:picMk id="5" creationId="{553B85C0-DF26-AE00-51F6-D3BAAB340FAF}"/>
          </ac:picMkLst>
        </pc:picChg>
      </pc:sldChg>
      <pc:sldChg chg="addCm">
        <pc:chgData name="Beverly Albert" userId="S::u1196226@umail.utah.edu::c15dc456-4c09-4123-852d-198c0dc9cf78" providerId="AD" clId="Web-{6D153DD1-1086-491E-9E35-1F3B02B30DA5}" dt="2023-12-03T01:49:26.326" v="343"/>
        <pc:sldMkLst>
          <pc:docMk/>
          <pc:sldMk cId="654387337" sldId="268"/>
        </pc:sldMkLst>
        <pc:extLst>
          <p:ext xmlns:p="http://schemas.openxmlformats.org/presentationml/2006/main" uri="{D6D511B9-2390-475A-947B-AFAB55BFBCF1}">
            <pc226:cmChg xmlns:pc226="http://schemas.microsoft.com/office/powerpoint/2022/06/main/command" chg="add">
              <pc226:chgData name="Beverly Albert" userId="S::u1196226@umail.utah.edu::c15dc456-4c09-4123-852d-198c0dc9cf78" providerId="AD" clId="Web-{6D153DD1-1086-491E-9E35-1F3B02B30DA5}" dt="2023-12-03T01:49:26.326" v="343"/>
              <pc2:cmMkLst xmlns:pc2="http://schemas.microsoft.com/office/powerpoint/2019/9/main/command">
                <pc:docMk/>
                <pc:sldMk cId="654387337" sldId="268"/>
                <pc2:cmMk id="{8E3A0B0E-E25C-471A-97E5-2A37FDFCFF6F}"/>
              </pc2:cmMkLst>
            </pc226:cmChg>
          </p:ext>
        </pc:extLst>
      </pc:sldChg>
      <pc:sldChg chg="addSp delSp modSp addCm">
        <pc:chgData name="Beverly Albert" userId="S::u1196226@umail.utah.edu::c15dc456-4c09-4123-852d-198c0dc9cf78" providerId="AD" clId="Web-{6D153DD1-1086-491E-9E35-1F3B02B30DA5}" dt="2023-12-03T01:46:32.399" v="336"/>
        <pc:sldMkLst>
          <pc:docMk/>
          <pc:sldMk cId="2402079602" sldId="272"/>
        </pc:sldMkLst>
        <pc:spChg chg="del mod">
          <ac:chgData name="Beverly Albert" userId="S::u1196226@umail.utah.edu::c15dc456-4c09-4123-852d-198c0dc9cf78" providerId="AD" clId="Web-{6D153DD1-1086-491E-9E35-1F3B02B30DA5}" dt="2023-12-03T00:48:53.341" v="33"/>
          <ac:spMkLst>
            <pc:docMk/>
            <pc:sldMk cId="2402079602" sldId="272"/>
            <ac:spMk id="2" creationId="{F91DADDB-70BA-13A1-44B4-FF41B03FFEC5}"/>
          </ac:spMkLst>
        </pc:spChg>
        <pc:spChg chg="del mod">
          <ac:chgData name="Beverly Albert" userId="S::u1196226@umail.utah.edu::c15dc456-4c09-4123-852d-198c0dc9cf78" providerId="AD" clId="Web-{6D153DD1-1086-491E-9E35-1F3B02B30DA5}" dt="2023-12-03T01:26:52.038" v="139"/>
          <ac:spMkLst>
            <pc:docMk/>
            <pc:sldMk cId="2402079602" sldId="272"/>
            <ac:spMk id="3" creationId="{D91737CF-15AF-77A6-00ED-02FA8EA1E847}"/>
          </ac:spMkLst>
        </pc:spChg>
        <pc:spChg chg="add del mod">
          <ac:chgData name="Beverly Albert" userId="S::u1196226@umail.utah.edu::c15dc456-4c09-4123-852d-198c0dc9cf78" providerId="AD" clId="Web-{6D153DD1-1086-491E-9E35-1F3B02B30DA5}" dt="2023-12-03T01:46:12.071" v="335"/>
          <ac:spMkLst>
            <pc:docMk/>
            <pc:sldMk cId="2402079602" sldId="272"/>
            <ac:spMk id="4" creationId="{66178923-59E8-F83F-6840-F991B2D83CC0}"/>
          </ac:spMkLst>
        </pc:spChg>
        <pc:picChg chg="mod">
          <ac:chgData name="Beverly Albert" userId="S::u1196226@umail.utah.edu::c15dc456-4c09-4123-852d-198c0dc9cf78" providerId="AD" clId="Web-{6D153DD1-1086-491E-9E35-1F3B02B30DA5}" dt="2023-12-03T01:46:03.430" v="334" actId="1076"/>
          <ac:picMkLst>
            <pc:docMk/>
            <pc:sldMk cId="2402079602" sldId="272"/>
            <ac:picMk id="5" creationId="{C9303699-6250-E5FA-55E4-95CE0E453862}"/>
          </ac:picMkLst>
        </pc:picChg>
        <pc:extLst>
          <p:ext xmlns:p="http://schemas.openxmlformats.org/presentationml/2006/main" uri="{D6D511B9-2390-475A-947B-AFAB55BFBCF1}">
            <pc226:cmChg xmlns:pc226="http://schemas.microsoft.com/office/powerpoint/2022/06/main/command" chg="add">
              <pc226:chgData name="Beverly Albert" userId="S::u1196226@umail.utah.edu::c15dc456-4c09-4123-852d-198c0dc9cf78" providerId="AD" clId="Web-{6D153DD1-1086-491E-9E35-1F3B02B30DA5}" dt="2023-12-03T01:46:32.399" v="336"/>
              <pc2:cmMkLst xmlns:pc2="http://schemas.microsoft.com/office/powerpoint/2019/9/main/command">
                <pc:docMk/>
                <pc:sldMk cId="2402079602" sldId="272"/>
                <pc2:cmMk id="{660F1D84-4C0B-4808-A25A-15A835B9E642}"/>
              </pc2:cmMkLst>
            </pc226:cmChg>
            <pc226:cmChg xmlns:pc226="http://schemas.microsoft.com/office/powerpoint/2022/06/main/command" chg="add">
              <pc226:chgData name="Beverly Albert" userId="S::u1196226@umail.utah.edu::c15dc456-4c09-4123-852d-198c0dc9cf78" providerId="AD" clId="Web-{6D153DD1-1086-491E-9E35-1F3B02B30DA5}" dt="2023-12-03T00:46:30.589" v="31"/>
              <pc2:cmMkLst xmlns:pc2="http://schemas.microsoft.com/office/powerpoint/2019/9/main/command">
                <pc:docMk/>
                <pc:sldMk cId="2402079602" sldId="272"/>
                <pc2:cmMk id="{30F136B1-460E-4662-BACD-F870285EB822}"/>
              </pc2:cmMkLst>
            </pc226:cmChg>
          </p:ext>
        </pc:extLst>
      </pc:sldChg>
      <pc:sldChg chg="modSp addCm">
        <pc:chgData name="Beverly Albert" userId="S::u1196226@umail.utah.edu::c15dc456-4c09-4123-852d-198c0dc9cf78" providerId="AD" clId="Web-{6D153DD1-1086-491E-9E35-1F3B02B30DA5}" dt="2023-12-03T01:47:58.011" v="341"/>
        <pc:sldMkLst>
          <pc:docMk/>
          <pc:sldMk cId="889919162" sldId="275"/>
        </pc:sldMkLst>
        <pc:spChg chg="mod">
          <ac:chgData name="Beverly Albert" userId="S::u1196226@umail.utah.edu::c15dc456-4c09-4123-852d-198c0dc9cf78" providerId="AD" clId="Web-{6D153DD1-1086-491E-9E35-1F3B02B30DA5}" dt="2023-12-03T00:45:57.805" v="29" actId="20577"/>
          <ac:spMkLst>
            <pc:docMk/>
            <pc:sldMk cId="889919162" sldId="275"/>
            <ac:spMk id="2" creationId="{F91DADDB-70BA-13A1-44B4-FF41B03FFEC5}"/>
          </ac:spMkLst>
        </pc:spChg>
        <pc:graphicFrameChg chg="modGraphic">
          <ac:chgData name="Beverly Albert" userId="S::u1196226@umail.utah.edu::c15dc456-4c09-4123-852d-198c0dc9cf78" providerId="AD" clId="Web-{6D153DD1-1086-491E-9E35-1F3B02B30DA5}" dt="2023-12-03T00:45:35.977" v="13" actId="20577"/>
          <ac:graphicFrameMkLst>
            <pc:docMk/>
            <pc:sldMk cId="889919162" sldId="275"/>
            <ac:graphicFrameMk id="27" creationId="{57ED4A7C-7405-E9D2-65CA-36185866A679}"/>
          </ac:graphicFrameMkLst>
        </pc:graphicFrameChg>
        <pc:extLst>
          <p:ext xmlns:p="http://schemas.openxmlformats.org/presentationml/2006/main" uri="{D6D511B9-2390-475A-947B-AFAB55BFBCF1}">
            <pc226:cmChg xmlns:pc226="http://schemas.microsoft.com/office/powerpoint/2022/06/main/command" chg="add">
              <pc226:chgData name="Beverly Albert" userId="S::u1196226@umail.utah.edu::c15dc456-4c09-4123-852d-198c0dc9cf78" providerId="AD" clId="Web-{6D153DD1-1086-491E-9E35-1F3B02B30DA5}" dt="2023-12-03T01:47:58.011" v="341"/>
              <pc2:cmMkLst xmlns:pc2="http://schemas.microsoft.com/office/powerpoint/2019/9/main/command">
                <pc:docMk/>
                <pc:sldMk cId="889919162" sldId="275"/>
                <pc2:cmMk id="{64A1B49F-63EE-452D-B8BC-1931FFF7395F}"/>
              </pc2:cmMkLst>
            </pc226:cmChg>
          </p:ext>
        </pc:extLst>
      </pc:sldChg>
      <pc:sldChg chg="modSp new">
        <pc:chgData name="Beverly Albert" userId="S::u1196226@umail.utah.edu::c15dc456-4c09-4123-852d-198c0dc9cf78" providerId="AD" clId="Web-{6D153DD1-1086-491E-9E35-1F3B02B30DA5}" dt="2023-12-03T01:46:54.087" v="340" actId="20577"/>
        <pc:sldMkLst>
          <pc:docMk/>
          <pc:sldMk cId="613975046" sldId="287"/>
        </pc:sldMkLst>
        <pc:spChg chg="mod">
          <ac:chgData name="Beverly Albert" userId="S::u1196226@umail.utah.edu::c15dc456-4c09-4123-852d-198c0dc9cf78" providerId="AD" clId="Web-{6D153DD1-1086-491E-9E35-1F3B02B30DA5}" dt="2023-12-03T01:44:44.802" v="317" actId="20577"/>
          <ac:spMkLst>
            <pc:docMk/>
            <pc:sldMk cId="613975046" sldId="287"/>
            <ac:spMk id="2" creationId="{037F53A2-6642-9FF4-CB38-72CF4B087A31}"/>
          </ac:spMkLst>
        </pc:spChg>
        <pc:spChg chg="mod">
          <ac:chgData name="Beverly Albert" userId="S::u1196226@umail.utah.edu::c15dc456-4c09-4123-852d-198c0dc9cf78" providerId="AD" clId="Web-{6D153DD1-1086-491E-9E35-1F3B02B30DA5}" dt="2023-12-03T01:46:54.087" v="340" actId="20577"/>
          <ac:spMkLst>
            <pc:docMk/>
            <pc:sldMk cId="613975046" sldId="287"/>
            <ac:spMk id="3" creationId="{DDCBD469-BBDE-665E-BECE-F749DCD3F36E}"/>
          </ac:spMkLst>
        </pc:spChg>
      </pc:sldChg>
      <pc:sldChg chg="modSp new">
        <pc:chgData name="Beverly Albert" userId="S::u1196226@umail.utah.edu::c15dc456-4c09-4123-852d-198c0dc9cf78" providerId="AD" clId="Web-{6D153DD1-1086-491E-9E35-1F3B02B30DA5}" dt="2023-12-03T01:50:33.734" v="347" actId="20577"/>
        <pc:sldMkLst>
          <pc:docMk/>
          <pc:sldMk cId="2401186972" sldId="288"/>
        </pc:sldMkLst>
        <pc:spChg chg="mod">
          <ac:chgData name="Beverly Albert" userId="S::u1196226@umail.utah.edu::c15dc456-4c09-4123-852d-198c0dc9cf78" providerId="AD" clId="Web-{6D153DD1-1086-491E-9E35-1F3B02B30DA5}" dt="2023-12-03T01:50:33.734" v="347" actId="20577"/>
          <ac:spMkLst>
            <pc:docMk/>
            <pc:sldMk cId="2401186972" sldId="288"/>
            <ac:spMk id="2" creationId="{BF46C859-73BF-DC8F-3D5F-72A1F1DB818E}"/>
          </ac:spMkLst>
        </pc:spChg>
      </pc:sldChg>
    </pc:docChg>
  </pc:docChgLst>
  <pc:docChgLst>
    <pc:chgData name="Beverly Albert" userId="S::u1196226@umail.utah.edu::c15dc456-4c09-4123-852d-198c0dc9cf78" providerId="AD" clId="Web-{FF76CAB8-42C0-4C5F-8BBF-D803DAAB2D53}"/>
    <pc:docChg chg="modSld">
      <pc:chgData name="Beverly Albert" userId="S::u1196226@umail.utah.edu::c15dc456-4c09-4123-852d-198c0dc9cf78" providerId="AD" clId="Web-{FF76CAB8-42C0-4C5F-8BBF-D803DAAB2D53}" dt="2023-12-04T01:32:55.585" v="1" actId="1076"/>
      <pc:docMkLst>
        <pc:docMk/>
      </pc:docMkLst>
      <pc:sldChg chg="modSp">
        <pc:chgData name="Beverly Albert" userId="S::u1196226@umail.utah.edu::c15dc456-4c09-4123-852d-198c0dc9cf78" providerId="AD" clId="Web-{FF76CAB8-42C0-4C5F-8BBF-D803DAAB2D53}" dt="2023-12-04T01:32:55.585" v="1" actId="1076"/>
        <pc:sldMkLst>
          <pc:docMk/>
          <pc:sldMk cId="654387337" sldId="268"/>
        </pc:sldMkLst>
        <pc:picChg chg="mod">
          <ac:chgData name="Beverly Albert" userId="S::u1196226@umail.utah.edu::c15dc456-4c09-4123-852d-198c0dc9cf78" providerId="AD" clId="Web-{FF76CAB8-42C0-4C5F-8BBF-D803DAAB2D53}" dt="2023-12-04T01:32:55.585" v="1" actId="1076"/>
          <ac:picMkLst>
            <pc:docMk/>
            <pc:sldMk cId="654387337" sldId="268"/>
            <ac:picMk id="4" creationId="{C35BE761-88D5-B1EC-30CF-1405AF09EAB6}"/>
          </ac:picMkLst>
        </pc:picChg>
      </pc:sldChg>
    </pc:docChg>
  </pc:docChgLst>
  <pc:docChgLst>
    <pc:chgData name="Beverly Albert" userId="S::u1196226@umail.utah.edu::c15dc456-4c09-4123-852d-198c0dc9cf78" providerId="AD" clId="Web-{B629C13C-B719-452B-9E30-894B9C53C910}"/>
    <pc:docChg chg="modSld sldOrd">
      <pc:chgData name="Beverly Albert" userId="S::u1196226@umail.utah.edu::c15dc456-4c09-4123-852d-198c0dc9cf78" providerId="AD" clId="Web-{B629C13C-B719-452B-9E30-894B9C53C910}" dt="2023-12-04T02:15:08.758" v="39" actId="20577"/>
      <pc:docMkLst>
        <pc:docMk/>
      </pc:docMkLst>
      <pc:sldChg chg="modSp ord">
        <pc:chgData name="Beverly Albert" userId="S::u1196226@umail.utah.edu::c15dc456-4c09-4123-852d-198c0dc9cf78" providerId="AD" clId="Web-{B629C13C-B719-452B-9E30-894B9C53C910}" dt="2023-12-04T01:55:23.567" v="2"/>
        <pc:sldMkLst>
          <pc:docMk/>
          <pc:sldMk cId="4209657958" sldId="259"/>
        </pc:sldMkLst>
        <pc:spChg chg="mod">
          <ac:chgData name="Beverly Albert" userId="S::u1196226@umail.utah.edu::c15dc456-4c09-4123-852d-198c0dc9cf78" providerId="AD" clId="Web-{B629C13C-B719-452B-9E30-894B9C53C910}" dt="2023-12-04T01:55:05.645" v="1" actId="1076"/>
          <ac:spMkLst>
            <pc:docMk/>
            <pc:sldMk cId="4209657958" sldId="259"/>
            <ac:spMk id="2" creationId="{F91DADDB-70BA-13A1-44B4-FF41B03FFEC5}"/>
          </ac:spMkLst>
        </pc:spChg>
      </pc:sldChg>
      <pc:sldChg chg="modSp">
        <pc:chgData name="Beverly Albert" userId="S::u1196226@umail.utah.edu::c15dc456-4c09-4123-852d-198c0dc9cf78" providerId="AD" clId="Web-{B629C13C-B719-452B-9E30-894B9C53C910}" dt="2023-12-04T02:15:08.758" v="39" actId="20577"/>
        <pc:sldMkLst>
          <pc:docMk/>
          <pc:sldMk cId="3620261950" sldId="262"/>
        </pc:sldMkLst>
        <pc:spChg chg="mod">
          <ac:chgData name="Beverly Albert" userId="S::u1196226@umail.utah.edu::c15dc456-4c09-4123-852d-198c0dc9cf78" providerId="AD" clId="Web-{B629C13C-B719-452B-9E30-894B9C53C910}" dt="2023-12-04T02:15:08.758" v="39" actId="20577"/>
          <ac:spMkLst>
            <pc:docMk/>
            <pc:sldMk cId="3620261950" sldId="262"/>
            <ac:spMk id="3" creationId="{D91737CF-15AF-77A6-00ED-02FA8EA1E847}"/>
          </ac:spMkLst>
        </pc:spChg>
      </pc:sldChg>
      <pc:sldChg chg="modSp ord">
        <pc:chgData name="Beverly Albert" userId="S::u1196226@umail.utah.edu::c15dc456-4c09-4123-852d-198c0dc9cf78" providerId="AD" clId="Web-{B629C13C-B719-452B-9E30-894B9C53C910}" dt="2023-12-04T02:06:12.179" v="37" actId="20577"/>
        <pc:sldMkLst>
          <pc:docMk/>
          <pc:sldMk cId="729125403" sldId="273"/>
        </pc:sldMkLst>
        <pc:spChg chg="mod">
          <ac:chgData name="Beverly Albert" userId="S::u1196226@umail.utah.edu::c15dc456-4c09-4123-852d-198c0dc9cf78" providerId="AD" clId="Web-{B629C13C-B719-452B-9E30-894B9C53C910}" dt="2023-12-04T02:02:44.549" v="22" actId="20577"/>
          <ac:spMkLst>
            <pc:docMk/>
            <pc:sldMk cId="729125403" sldId="273"/>
            <ac:spMk id="2" creationId="{F91DADDB-70BA-13A1-44B4-FF41B03FFEC5}"/>
          </ac:spMkLst>
        </pc:spChg>
        <pc:spChg chg="mod">
          <ac:chgData name="Beverly Albert" userId="S::u1196226@umail.utah.edu::c15dc456-4c09-4123-852d-198c0dc9cf78" providerId="AD" clId="Web-{B629C13C-B719-452B-9E30-894B9C53C910}" dt="2023-12-04T02:06:12.179" v="37" actId="20577"/>
          <ac:spMkLst>
            <pc:docMk/>
            <pc:sldMk cId="729125403" sldId="273"/>
            <ac:spMk id="3" creationId="{D91737CF-15AF-77A6-00ED-02FA8EA1E847}"/>
          </ac:spMkLst>
        </pc:spChg>
      </pc:sldChg>
    </pc:docChg>
  </pc:docChgLst>
  <pc:docChgLst>
    <pc:chgData name="Beverly Albert" userId="S::u1196226@umail.utah.edu::c15dc456-4c09-4123-852d-198c0dc9cf78" providerId="AD" clId="Web-{7FCD87B8-F1F0-411F-8B22-B4107C709C5E}"/>
    <pc:docChg chg="sldOrd">
      <pc:chgData name="Beverly Albert" userId="S::u1196226@umail.utah.edu::c15dc456-4c09-4123-852d-198c0dc9cf78" providerId="AD" clId="Web-{7FCD87B8-F1F0-411F-8B22-B4107C709C5E}" dt="2023-11-08T20:09:20.598" v="1"/>
      <pc:docMkLst>
        <pc:docMk/>
      </pc:docMkLst>
      <pc:sldChg chg="ord">
        <pc:chgData name="Beverly Albert" userId="S::u1196226@umail.utah.edu::c15dc456-4c09-4123-852d-198c0dc9cf78" providerId="AD" clId="Web-{7FCD87B8-F1F0-411F-8B22-B4107C709C5E}" dt="2023-11-08T20:09:18.785" v="0"/>
        <pc:sldMkLst>
          <pc:docMk/>
          <pc:sldMk cId="2271742785" sldId="257"/>
        </pc:sldMkLst>
      </pc:sldChg>
      <pc:sldChg chg="ord">
        <pc:chgData name="Beverly Albert" userId="S::u1196226@umail.utah.edu::c15dc456-4c09-4123-852d-198c0dc9cf78" providerId="AD" clId="Web-{7FCD87B8-F1F0-411F-8B22-B4107C709C5E}" dt="2023-11-08T20:09:20.598" v="1"/>
        <pc:sldMkLst>
          <pc:docMk/>
          <pc:sldMk cId="1833153902" sldId="258"/>
        </pc:sldMkLst>
      </pc:sldChg>
    </pc:docChg>
  </pc:docChgLst>
  <pc:docChgLst>
    <pc:chgData name="Beverly Albert" userId="S::u1196226@umail.utah.edu::c15dc456-4c09-4123-852d-198c0dc9cf78" providerId="AD" clId="Web-{8BBCAFA2-60D4-4F4A-BB10-6887F7E46849}"/>
    <pc:docChg chg="delSld modSld">
      <pc:chgData name="Beverly Albert" userId="S::u1196226@umail.utah.edu::c15dc456-4c09-4123-852d-198c0dc9cf78" providerId="AD" clId="Web-{8BBCAFA2-60D4-4F4A-BB10-6887F7E46849}" dt="2023-12-04T21:33:27.229" v="5200" actId="20577"/>
      <pc:docMkLst>
        <pc:docMk/>
      </pc:docMkLst>
      <pc:sldChg chg="modSp">
        <pc:chgData name="Beverly Albert" userId="S::u1196226@umail.utah.edu::c15dc456-4c09-4123-852d-198c0dc9cf78" providerId="AD" clId="Web-{8BBCAFA2-60D4-4F4A-BB10-6887F7E46849}" dt="2023-12-04T21:33:27.229" v="5200" actId="20577"/>
        <pc:sldMkLst>
          <pc:docMk/>
          <pc:sldMk cId="109857222" sldId="256"/>
        </pc:sldMkLst>
        <pc:spChg chg="mod">
          <ac:chgData name="Beverly Albert" userId="S::u1196226@umail.utah.edu::c15dc456-4c09-4123-852d-198c0dc9cf78" providerId="AD" clId="Web-{8BBCAFA2-60D4-4F4A-BB10-6887F7E46849}" dt="2023-12-04T16:32:33.359" v="170" actId="20577"/>
          <ac:spMkLst>
            <pc:docMk/>
            <pc:sldMk cId="109857222" sldId="256"/>
            <ac:spMk id="2" creationId="{00000000-0000-0000-0000-000000000000}"/>
          </ac:spMkLst>
        </pc:spChg>
        <pc:spChg chg="mod">
          <ac:chgData name="Beverly Albert" userId="S::u1196226@umail.utah.edu::c15dc456-4c09-4123-852d-198c0dc9cf78" providerId="AD" clId="Web-{8BBCAFA2-60D4-4F4A-BB10-6887F7E46849}" dt="2023-12-04T21:33:27.229" v="5200" actId="20577"/>
          <ac:spMkLst>
            <pc:docMk/>
            <pc:sldMk cId="109857222" sldId="256"/>
            <ac:spMk id="3" creationId="{00000000-0000-0000-0000-000000000000}"/>
          </ac:spMkLst>
        </pc:spChg>
      </pc:sldChg>
      <pc:sldChg chg="modSp">
        <pc:chgData name="Beverly Albert" userId="S::u1196226@umail.utah.edu::c15dc456-4c09-4123-852d-198c0dc9cf78" providerId="AD" clId="Web-{8BBCAFA2-60D4-4F4A-BB10-6887F7E46849}" dt="2023-12-04T16:34:30.971" v="236" actId="20577"/>
        <pc:sldMkLst>
          <pc:docMk/>
          <pc:sldMk cId="1833153902" sldId="258"/>
        </pc:sldMkLst>
        <pc:graphicFrameChg chg="modGraphic">
          <ac:chgData name="Beverly Albert" userId="S::u1196226@umail.utah.edu::c15dc456-4c09-4123-852d-198c0dc9cf78" providerId="AD" clId="Web-{8BBCAFA2-60D4-4F4A-BB10-6887F7E46849}" dt="2023-12-04T16:34:30.971" v="236" actId="20577"/>
          <ac:graphicFrameMkLst>
            <pc:docMk/>
            <pc:sldMk cId="1833153902" sldId="258"/>
            <ac:graphicFrameMk id="5" creationId="{ADB2451C-CAE6-9D00-FF27-215C4DAC19C9}"/>
          </ac:graphicFrameMkLst>
        </pc:graphicFrameChg>
      </pc:sldChg>
      <pc:sldChg chg="modSp modNotes">
        <pc:chgData name="Beverly Albert" userId="S::u1196226@umail.utah.edu::c15dc456-4c09-4123-852d-198c0dc9cf78" providerId="AD" clId="Web-{8BBCAFA2-60D4-4F4A-BB10-6887F7E46849}" dt="2023-12-04T20:56:19.812" v="5121"/>
        <pc:sldMkLst>
          <pc:docMk/>
          <pc:sldMk cId="4209657958" sldId="259"/>
        </pc:sldMkLst>
        <pc:spChg chg="mod">
          <ac:chgData name="Beverly Albert" userId="S::u1196226@umail.utah.edu::c15dc456-4c09-4123-852d-198c0dc9cf78" providerId="AD" clId="Web-{8BBCAFA2-60D4-4F4A-BB10-6887F7E46849}" dt="2023-12-04T18:51:52.439" v="3749" actId="1076"/>
          <ac:spMkLst>
            <pc:docMk/>
            <pc:sldMk cId="4209657958" sldId="259"/>
            <ac:spMk id="3" creationId="{D91737CF-15AF-77A6-00ED-02FA8EA1E847}"/>
          </ac:spMkLst>
        </pc:spChg>
      </pc:sldChg>
      <pc:sldChg chg="modNotes">
        <pc:chgData name="Beverly Albert" userId="S::u1196226@umail.utah.edu::c15dc456-4c09-4123-852d-198c0dc9cf78" providerId="AD" clId="Web-{8BBCAFA2-60D4-4F4A-BB10-6887F7E46849}" dt="2023-12-04T20:54:32.808" v="5019"/>
        <pc:sldMkLst>
          <pc:docMk/>
          <pc:sldMk cId="1472531379" sldId="260"/>
        </pc:sldMkLst>
      </pc:sldChg>
      <pc:sldChg chg="modSp modNotes">
        <pc:chgData name="Beverly Albert" userId="S::u1196226@umail.utah.edu::c15dc456-4c09-4123-852d-198c0dc9cf78" providerId="AD" clId="Web-{8BBCAFA2-60D4-4F4A-BB10-6887F7E46849}" dt="2023-12-04T20:58:10.832" v="5199"/>
        <pc:sldMkLst>
          <pc:docMk/>
          <pc:sldMk cId="3620261950" sldId="262"/>
        </pc:sldMkLst>
        <pc:spChg chg="mod">
          <ac:chgData name="Beverly Albert" userId="S::u1196226@umail.utah.edu::c15dc456-4c09-4123-852d-198c0dc9cf78" providerId="AD" clId="Web-{8BBCAFA2-60D4-4F4A-BB10-6887F7E46849}" dt="2023-12-04T18:15:38.472" v="1677" actId="20577"/>
          <ac:spMkLst>
            <pc:docMk/>
            <pc:sldMk cId="3620261950" sldId="262"/>
            <ac:spMk id="3" creationId="{D91737CF-15AF-77A6-00ED-02FA8EA1E847}"/>
          </ac:spMkLst>
        </pc:spChg>
      </pc:sldChg>
      <pc:sldChg chg="modNotes">
        <pc:chgData name="Beverly Albert" userId="S::u1196226@umail.utah.edu::c15dc456-4c09-4123-852d-198c0dc9cf78" providerId="AD" clId="Web-{8BBCAFA2-60D4-4F4A-BB10-6887F7E46849}" dt="2023-12-04T20:49:57.188" v="4929"/>
        <pc:sldMkLst>
          <pc:docMk/>
          <pc:sldMk cId="3085296258" sldId="266"/>
        </pc:sldMkLst>
      </pc:sldChg>
      <pc:sldChg chg="modSp">
        <pc:chgData name="Beverly Albert" userId="S::u1196226@umail.utah.edu::c15dc456-4c09-4123-852d-198c0dc9cf78" providerId="AD" clId="Web-{8BBCAFA2-60D4-4F4A-BB10-6887F7E46849}" dt="2023-12-04T16:27:20.910" v="8" actId="20577"/>
        <pc:sldMkLst>
          <pc:docMk/>
          <pc:sldMk cId="3417941027" sldId="271"/>
        </pc:sldMkLst>
        <pc:spChg chg="mod">
          <ac:chgData name="Beverly Albert" userId="S::u1196226@umail.utah.edu::c15dc456-4c09-4123-852d-198c0dc9cf78" providerId="AD" clId="Web-{8BBCAFA2-60D4-4F4A-BB10-6887F7E46849}" dt="2023-12-04T16:27:20.910" v="8" actId="20577"/>
          <ac:spMkLst>
            <pc:docMk/>
            <pc:sldMk cId="3417941027" sldId="271"/>
            <ac:spMk id="2" creationId="{F91DADDB-70BA-13A1-44B4-FF41B03FFEC5}"/>
          </ac:spMkLst>
        </pc:spChg>
      </pc:sldChg>
      <pc:sldChg chg="modSp modNotes">
        <pc:chgData name="Beverly Albert" userId="S::u1196226@umail.utah.edu::c15dc456-4c09-4123-852d-198c0dc9cf78" providerId="AD" clId="Web-{8BBCAFA2-60D4-4F4A-BB10-6887F7E46849}" dt="2023-12-04T20:57:18.408" v="5127"/>
        <pc:sldMkLst>
          <pc:docMk/>
          <pc:sldMk cId="729125403" sldId="273"/>
        </pc:sldMkLst>
        <pc:spChg chg="mod">
          <ac:chgData name="Beverly Albert" userId="S::u1196226@umail.utah.edu::c15dc456-4c09-4123-852d-198c0dc9cf78" providerId="AD" clId="Web-{8BBCAFA2-60D4-4F4A-BB10-6887F7E46849}" dt="2023-12-04T17:41:17.791" v="303" actId="20577"/>
          <ac:spMkLst>
            <pc:docMk/>
            <pc:sldMk cId="729125403" sldId="273"/>
            <ac:spMk id="2" creationId="{F91DADDB-70BA-13A1-44B4-FF41B03FFEC5}"/>
          </ac:spMkLst>
        </pc:spChg>
      </pc:sldChg>
      <pc:sldChg chg="modSp modNotes">
        <pc:chgData name="Beverly Albert" userId="S::u1196226@umail.utah.edu::c15dc456-4c09-4123-852d-198c0dc9cf78" providerId="AD" clId="Web-{8BBCAFA2-60D4-4F4A-BB10-6887F7E46849}" dt="2023-12-04T20:50:46.300" v="4963"/>
        <pc:sldMkLst>
          <pc:docMk/>
          <pc:sldMk cId="613975046" sldId="287"/>
        </pc:sldMkLst>
        <pc:spChg chg="mod">
          <ac:chgData name="Beverly Albert" userId="S::u1196226@umail.utah.edu::c15dc456-4c09-4123-852d-198c0dc9cf78" providerId="AD" clId="Web-{8BBCAFA2-60D4-4F4A-BB10-6887F7E46849}" dt="2023-12-04T16:32:47.061" v="174" actId="20577"/>
          <ac:spMkLst>
            <pc:docMk/>
            <pc:sldMk cId="613975046" sldId="287"/>
            <ac:spMk id="3" creationId="{DDCBD469-BBDE-665E-BECE-F749DCD3F36E}"/>
          </ac:spMkLst>
        </pc:spChg>
      </pc:sldChg>
      <pc:sldChg chg="modSp">
        <pc:chgData name="Beverly Albert" userId="S::u1196226@umail.utah.edu::c15dc456-4c09-4123-852d-198c0dc9cf78" providerId="AD" clId="Web-{8BBCAFA2-60D4-4F4A-BB10-6887F7E46849}" dt="2023-12-04T20:48:48.608" v="4920" actId="20577"/>
        <pc:sldMkLst>
          <pc:docMk/>
          <pc:sldMk cId="2401186972" sldId="288"/>
        </pc:sldMkLst>
        <pc:spChg chg="mod">
          <ac:chgData name="Beverly Albert" userId="S::u1196226@umail.utah.edu::c15dc456-4c09-4123-852d-198c0dc9cf78" providerId="AD" clId="Web-{8BBCAFA2-60D4-4F4A-BB10-6887F7E46849}" dt="2023-12-04T20:48:48.608" v="4920" actId="20577"/>
          <ac:spMkLst>
            <pc:docMk/>
            <pc:sldMk cId="2401186972" sldId="288"/>
            <ac:spMk id="3" creationId="{9D89DBB6-12CC-A925-F69A-388D69470563}"/>
          </ac:spMkLst>
        </pc:spChg>
      </pc:sldChg>
      <pc:sldChg chg="delSp modSp modNotes">
        <pc:chgData name="Beverly Albert" userId="S::u1196226@umail.utah.edu::c15dc456-4c09-4123-852d-198c0dc9cf78" providerId="AD" clId="Web-{8BBCAFA2-60D4-4F4A-BB10-6887F7E46849}" dt="2023-12-04T20:52:00.084" v="4986"/>
        <pc:sldMkLst>
          <pc:docMk/>
          <pc:sldMk cId="2268525176" sldId="289"/>
        </pc:sldMkLst>
        <pc:spChg chg="mod">
          <ac:chgData name="Beverly Albert" userId="S::u1196226@umail.utah.edu::c15dc456-4c09-4123-852d-198c0dc9cf78" providerId="AD" clId="Web-{8BBCAFA2-60D4-4F4A-BB10-6887F7E46849}" dt="2023-12-04T18:46:43.397" v="3746" actId="20577"/>
          <ac:spMkLst>
            <pc:docMk/>
            <pc:sldMk cId="2268525176" sldId="289"/>
            <ac:spMk id="3" creationId="{DDCBD469-BBDE-665E-BECE-F749DCD3F36E}"/>
          </ac:spMkLst>
        </pc:spChg>
        <pc:picChg chg="del">
          <ac:chgData name="Beverly Albert" userId="S::u1196226@umail.utah.edu::c15dc456-4c09-4123-852d-198c0dc9cf78" providerId="AD" clId="Web-{8BBCAFA2-60D4-4F4A-BB10-6887F7E46849}" dt="2023-12-04T18:34:30.481" v="2675"/>
          <ac:picMkLst>
            <pc:docMk/>
            <pc:sldMk cId="2268525176" sldId="289"/>
            <ac:picMk id="4" creationId="{AEEF948C-E95B-6660-1B9C-5040488B3B43}"/>
          </ac:picMkLst>
        </pc:picChg>
      </pc:sldChg>
      <pc:sldChg chg="del">
        <pc:chgData name="Beverly Albert" userId="S::u1196226@umail.utah.edu::c15dc456-4c09-4123-852d-198c0dc9cf78" providerId="AD" clId="Web-{8BBCAFA2-60D4-4F4A-BB10-6887F7E46849}" dt="2023-12-04T16:30:54.995" v="108"/>
        <pc:sldMkLst>
          <pc:docMk/>
          <pc:sldMk cId="4174183835" sldId="290"/>
        </pc:sldMkLst>
      </pc:sldChg>
    </pc:docChg>
  </pc:docChgLst>
  <pc:docChgLst>
    <pc:chgData name="PARKER BOOTH" userId="S::u1329608@umail.utah.edu::0fdddae9-58b8-49bb-99bd-3886f85b71e6" providerId="AD" clId="Web-{3C977E80-4111-4208-BE21-2F38A8A2B273}"/>
    <pc:docChg chg="modSld">
      <pc:chgData name="PARKER BOOTH" userId="S::u1329608@umail.utah.edu::0fdddae9-58b8-49bb-99bd-3886f85b71e6" providerId="AD" clId="Web-{3C977E80-4111-4208-BE21-2F38A8A2B273}" dt="2023-12-04T01:12:52.746" v="2" actId="1076"/>
      <pc:docMkLst>
        <pc:docMk/>
      </pc:docMkLst>
      <pc:sldChg chg="delSp">
        <pc:chgData name="PARKER BOOTH" userId="S::u1329608@umail.utah.edu::0fdddae9-58b8-49bb-99bd-3886f85b71e6" providerId="AD" clId="Web-{3C977E80-4111-4208-BE21-2F38A8A2B273}" dt="2023-12-04T01:10:05.563" v="0"/>
        <pc:sldMkLst>
          <pc:docMk/>
          <pc:sldMk cId="2938109635" sldId="267"/>
        </pc:sldMkLst>
        <pc:spChg chg="del">
          <ac:chgData name="PARKER BOOTH" userId="S::u1329608@umail.utah.edu::0fdddae9-58b8-49bb-99bd-3886f85b71e6" providerId="AD" clId="Web-{3C977E80-4111-4208-BE21-2F38A8A2B273}" dt="2023-12-04T01:10:05.563" v="0"/>
          <ac:spMkLst>
            <pc:docMk/>
            <pc:sldMk cId="2938109635" sldId="267"/>
            <ac:spMk id="3" creationId="{03EA49AA-C862-5C91-6471-C152CB35DADB}"/>
          </ac:spMkLst>
        </pc:spChg>
      </pc:sldChg>
      <pc:sldChg chg="modSp">
        <pc:chgData name="PARKER BOOTH" userId="S::u1329608@umail.utah.edu::0fdddae9-58b8-49bb-99bd-3886f85b71e6" providerId="AD" clId="Web-{3C977E80-4111-4208-BE21-2F38A8A2B273}" dt="2023-12-04T01:11:25.381" v="1"/>
        <pc:sldMkLst>
          <pc:docMk/>
          <pc:sldMk cId="729125403" sldId="273"/>
        </pc:sldMkLst>
        <pc:picChg chg="mod">
          <ac:chgData name="PARKER BOOTH" userId="S::u1329608@umail.utah.edu::0fdddae9-58b8-49bb-99bd-3886f85b71e6" providerId="AD" clId="Web-{3C977E80-4111-4208-BE21-2F38A8A2B273}" dt="2023-12-04T01:11:25.381" v="1"/>
          <ac:picMkLst>
            <pc:docMk/>
            <pc:sldMk cId="729125403" sldId="273"/>
            <ac:picMk id="5" creationId="{C9303699-6250-E5FA-55E4-95CE0E453862}"/>
          </ac:picMkLst>
        </pc:picChg>
      </pc:sldChg>
      <pc:sldChg chg="modSp">
        <pc:chgData name="PARKER BOOTH" userId="S::u1329608@umail.utah.edu::0fdddae9-58b8-49bb-99bd-3886f85b71e6" providerId="AD" clId="Web-{3C977E80-4111-4208-BE21-2F38A8A2B273}" dt="2023-12-04T01:12:52.746" v="2" actId="1076"/>
        <pc:sldMkLst>
          <pc:docMk/>
          <pc:sldMk cId="2401186972" sldId="288"/>
        </pc:sldMkLst>
        <pc:spChg chg="mod">
          <ac:chgData name="PARKER BOOTH" userId="S::u1329608@umail.utah.edu::0fdddae9-58b8-49bb-99bd-3886f85b71e6" providerId="AD" clId="Web-{3C977E80-4111-4208-BE21-2F38A8A2B273}" dt="2023-12-04T01:12:52.746" v="2" actId="1076"/>
          <ac:spMkLst>
            <pc:docMk/>
            <pc:sldMk cId="2401186972" sldId="288"/>
            <ac:spMk id="2" creationId="{BF46C859-73BF-DC8F-3D5F-72A1F1DB818E}"/>
          </ac:spMkLst>
        </pc:spChg>
      </pc:sldChg>
    </pc:docChg>
  </pc:docChgLst>
  <pc:docChgLst>
    <pc:chgData name="PARKER BOOTH" userId="S::u1329608@umail.utah.edu::0fdddae9-58b8-49bb-99bd-3886f85b71e6" providerId="AD" clId="Web-{DFF880F7-7DF3-45AB-B232-2A1BB89ED46D}"/>
    <pc:docChg chg="modSld">
      <pc:chgData name="PARKER BOOTH" userId="S::u1329608@umail.utah.edu::0fdddae9-58b8-49bb-99bd-3886f85b71e6" providerId="AD" clId="Web-{DFF880F7-7DF3-45AB-B232-2A1BB89ED46D}" dt="2023-11-29T17:54:53.063" v="11"/>
      <pc:docMkLst>
        <pc:docMk/>
      </pc:docMkLst>
      <pc:sldChg chg="addSp delSp modSp mod setBg">
        <pc:chgData name="PARKER BOOTH" userId="S::u1329608@umail.utah.edu::0fdddae9-58b8-49bb-99bd-3886f85b71e6" providerId="AD" clId="Web-{DFF880F7-7DF3-45AB-B232-2A1BB89ED46D}" dt="2023-11-29T17:54:53.063" v="11"/>
        <pc:sldMkLst>
          <pc:docMk/>
          <pc:sldMk cId="889919162" sldId="275"/>
        </pc:sldMkLst>
        <pc:spChg chg="mod">
          <ac:chgData name="PARKER BOOTH" userId="S::u1329608@umail.utah.edu::0fdddae9-58b8-49bb-99bd-3886f85b71e6" providerId="AD" clId="Web-{DFF880F7-7DF3-45AB-B232-2A1BB89ED46D}" dt="2023-11-29T17:54:46" v="7"/>
          <ac:spMkLst>
            <pc:docMk/>
            <pc:sldMk cId="889919162" sldId="275"/>
            <ac:spMk id="2" creationId="{F91DADDB-70BA-13A1-44B4-FF41B03FFEC5}"/>
          </ac:spMkLst>
        </pc:spChg>
        <pc:spChg chg="add del mod">
          <ac:chgData name="PARKER BOOTH" userId="S::u1329608@umail.utah.edu::0fdddae9-58b8-49bb-99bd-3886f85b71e6" providerId="AD" clId="Web-{DFF880F7-7DF3-45AB-B232-2A1BB89ED46D}" dt="2023-11-29T17:54:53.063" v="11"/>
          <ac:spMkLst>
            <pc:docMk/>
            <pc:sldMk cId="889919162" sldId="275"/>
            <ac:spMk id="34" creationId="{C73E203C-ED01-7BCB-E7D4-99F6EFCFBD8C}"/>
          </ac:spMkLst>
        </pc:spChg>
        <pc:graphicFrameChg chg="mod modGraphic">
          <ac:chgData name="PARKER BOOTH" userId="S::u1329608@umail.utah.edu::0fdddae9-58b8-49bb-99bd-3886f85b71e6" providerId="AD" clId="Web-{DFF880F7-7DF3-45AB-B232-2A1BB89ED46D}" dt="2023-11-29T17:54:51.172" v="9"/>
          <ac:graphicFrameMkLst>
            <pc:docMk/>
            <pc:sldMk cId="889919162" sldId="275"/>
            <ac:graphicFrameMk id="27" creationId="{57ED4A7C-7405-E9D2-65CA-36185866A679}"/>
          </ac:graphicFrameMkLst>
        </pc:graphicFrameChg>
      </pc:sldChg>
    </pc:docChg>
  </pc:docChgLst>
  <pc:docChgLst>
    <pc:chgData name="PARKER BOOTH" userId="S::u1329608@umail.utah.edu::0fdddae9-58b8-49bb-99bd-3886f85b71e6" providerId="AD" clId="Web-{E6A32CA1-5C3A-4535-A594-AF36CC657FBA}"/>
    <pc:docChg chg="modSld">
      <pc:chgData name="PARKER BOOTH" userId="S::u1329608@umail.utah.edu::0fdddae9-58b8-49bb-99bd-3886f85b71e6" providerId="AD" clId="Web-{E6A32CA1-5C3A-4535-A594-AF36CC657FBA}" dt="2023-12-01T20:40:12.177" v="374" actId="20577"/>
      <pc:docMkLst>
        <pc:docMk/>
      </pc:docMkLst>
      <pc:sldChg chg="modSp modNotes">
        <pc:chgData name="PARKER BOOTH" userId="S::u1329608@umail.utah.edu::0fdddae9-58b8-49bb-99bd-3886f85b71e6" providerId="AD" clId="Web-{E6A32CA1-5C3A-4535-A594-AF36CC657FBA}" dt="2023-12-01T20:11:08.007" v="105" actId="20577"/>
        <pc:sldMkLst>
          <pc:docMk/>
          <pc:sldMk cId="1472531379" sldId="260"/>
        </pc:sldMkLst>
        <pc:spChg chg="mod">
          <ac:chgData name="PARKER BOOTH" userId="S::u1329608@umail.utah.edu::0fdddae9-58b8-49bb-99bd-3886f85b71e6" providerId="AD" clId="Web-{E6A32CA1-5C3A-4535-A594-AF36CC657FBA}" dt="2023-12-01T20:11:08.007" v="105" actId="20577"/>
          <ac:spMkLst>
            <pc:docMk/>
            <pc:sldMk cId="1472531379" sldId="260"/>
            <ac:spMk id="3" creationId="{D91737CF-15AF-77A6-00ED-02FA8EA1E847}"/>
          </ac:spMkLst>
        </pc:spChg>
      </pc:sldChg>
      <pc:sldChg chg="addSp delSp modSp">
        <pc:chgData name="PARKER BOOTH" userId="S::u1329608@umail.utah.edu::0fdddae9-58b8-49bb-99bd-3886f85b71e6" providerId="AD" clId="Web-{E6A32CA1-5C3A-4535-A594-AF36CC657FBA}" dt="2023-12-01T20:16:50.266" v="151" actId="1076"/>
        <pc:sldMkLst>
          <pc:docMk/>
          <pc:sldMk cId="3085296258" sldId="266"/>
        </pc:sldMkLst>
        <pc:spChg chg="add mod">
          <ac:chgData name="PARKER BOOTH" userId="S::u1329608@umail.utah.edu::0fdddae9-58b8-49bb-99bd-3886f85b71e6" providerId="AD" clId="Web-{E6A32CA1-5C3A-4535-A594-AF36CC657FBA}" dt="2023-12-01T20:14:53.070" v="140" actId="1076"/>
          <ac:spMkLst>
            <pc:docMk/>
            <pc:sldMk cId="3085296258" sldId="266"/>
            <ac:spMk id="4" creationId="{1D93EC78-54E3-0875-E7B2-4A3A270710B1}"/>
          </ac:spMkLst>
        </pc:spChg>
        <pc:spChg chg="add mod">
          <ac:chgData name="PARKER BOOTH" userId="S::u1329608@umail.utah.edu::0fdddae9-58b8-49bb-99bd-3886f85b71e6" providerId="AD" clId="Web-{E6A32CA1-5C3A-4535-A594-AF36CC657FBA}" dt="2023-12-01T20:14:55.680" v="141" actId="1076"/>
          <ac:spMkLst>
            <pc:docMk/>
            <pc:sldMk cId="3085296258" sldId="266"/>
            <ac:spMk id="6" creationId="{4F6A486D-609A-4766-E5CD-1B9947D39559}"/>
          </ac:spMkLst>
        </pc:spChg>
        <pc:picChg chg="add del mod">
          <ac:chgData name="PARKER BOOTH" userId="S::u1329608@umail.utah.edu::0fdddae9-58b8-49bb-99bd-3886f85b71e6" providerId="AD" clId="Web-{E6A32CA1-5C3A-4535-A594-AF36CC657FBA}" dt="2023-12-01T20:13:49.503" v="123"/>
          <ac:picMkLst>
            <pc:docMk/>
            <pc:sldMk cId="3085296258" sldId="266"/>
            <ac:picMk id="3" creationId="{BAD671E5-6467-14F2-BCAE-A14921200C8D}"/>
          </ac:picMkLst>
        </pc:picChg>
        <pc:picChg chg="add mod">
          <ac:chgData name="PARKER BOOTH" userId="S::u1329608@umail.utah.edu::0fdddae9-58b8-49bb-99bd-3886f85b71e6" providerId="AD" clId="Web-{E6A32CA1-5C3A-4535-A594-AF36CC657FBA}" dt="2023-12-01T20:14:00.973" v="128"/>
          <ac:picMkLst>
            <pc:docMk/>
            <pc:sldMk cId="3085296258" sldId="266"/>
            <ac:picMk id="5" creationId="{0D017D7A-B2DF-C79E-32A1-1828A96C8227}"/>
          </ac:picMkLst>
        </pc:picChg>
        <pc:picChg chg="add mod">
          <ac:chgData name="PARKER BOOTH" userId="S::u1329608@umail.utah.edu::0fdddae9-58b8-49bb-99bd-3886f85b71e6" providerId="AD" clId="Web-{E6A32CA1-5C3A-4535-A594-AF36CC657FBA}" dt="2023-12-01T20:15:16.744" v="146"/>
          <ac:picMkLst>
            <pc:docMk/>
            <pc:sldMk cId="3085296258" sldId="266"/>
            <ac:picMk id="7" creationId="{576737B9-C41F-9C6A-AFDC-60E6A66028C8}"/>
          </ac:picMkLst>
        </pc:picChg>
        <pc:picChg chg="add mod">
          <ac:chgData name="PARKER BOOTH" userId="S::u1329608@umail.utah.edu::0fdddae9-58b8-49bb-99bd-3886f85b71e6" providerId="AD" clId="Web-{E6A32CA1-5C3A-4535-A594-AF36CC657FBA}" dt="2023-12-01T20:16:50.266" v="151" actId="1076"/>
          <ac:picMkLst>
            <pc:docMk/>
            <pc:sldMk cId="3085296258" sldId="266"/>
            <ac:picMk id="8" creationId="{F8A117F7-4273-88CB-4555-B7ECF34DB59D}"/>
          </ac:picMkLst>
        </pc:picChg>
      </pc:sldChg>
      <pc:sldChg chg="addSp delSp modSp">
        <pc:chgData name="PARKER BOOTH" userId="S::u1329608@umail.utah.edu::0fdddae9-58b8-49bb-99bd-3886f85b71e6" providerId="AD" clId="Web-{E6A32CA1-5C3A-4535-A594-AF36CC657FBA}" dt="2023-12-01T20:40:12.177" v="374" actId="20577"/>
        <pc:sldMkLst>
          <pc:docMk/>
          <pc:sldMk cId="1576450157" sldId="284"/>
        </pc:sldMkLst>
        <pc:spChg chg="del mod">
          <ac:chgData name="PARKER BOOTH" userId="S::u1329608@umail.utah.edu::0fdddae9-58b8-49bb-99bd-3886f85b71e6" providerId="AD" clId="Web-{E6A32CA1-5C3A-4535-A594-AF36CC657FBA}" dt="2023-12-01T20:34:02.089" v="159"/>
          <ac:spMkLst>
            <pc:docMk/>
            <pc:sldMk cId="1576450157" sldId="284"/>
            <ac:spMk id="3" creationId="{D2797B39-19C5-4763-6144-17B71C59E6A2}"/>
          </ac:spMkLst>
        </pc:spChg>
        <pc:spChg chg="add del mod">
          <ac:chgData name="PARKER BOOTH" userId="S::u1329608@umail.utah.edu::0fdddae9-58b8-49bb-99bd-3886f85b71e6" providerId="AD" clId="Web-{E6A32CA1-5C3A-4535-A594-AF36CC657FBA}" dt="2023-12-01T20:34:15.230" v="163"/>
          <ac:spMkLst>
            <pc:docMk/>
            <pc:sldMk cId="1576450157" sldId="284"/>
            <ac:spMk id="5" creationId="{6D77E780-5636-B4B4-1816-042DD2CAEA01}"/>
          </ac:spMkLst>
        </pc:spChg>
        <pc:spChg chg="add del mod">
          <ac:chgData name="PARKER BOOTH" userId="S::u1329608@umail.utah.edu::0fdddae9-58b8-49bb-99bd-3886f85b71e6" providerId="AD" clId="Web-{E6A32CA1-5C3A-4535-A594-AF36CC657FBA}" dt="2023-12-01T20:34:32.403" v="167"/>
          <ac:spMkLst>
            <pc:docMk/>
            <pc:sldMk cId="1576450157" sldId="284"/>
            <ac:spMk id="7" creationId="{E7A042B0-FA2B-4688-8A28-C3B13002F23B}"/>
          </ac:spMkLst>
        </pc:spChg>
        <pc:spChg chg="add mod">
          <ac:chgData name="PARKER BOOTH" userId="S::u1329608@umail.utah.edu::0fdddae9-58b8-49bb-99bd-3886f85b71e6" providerId="AD" clId="Web-{E6A32CA1-5C3A-4535-A594-AF36CC657FBA}" dt="2023-12-01T20:40:12.177" v="374" actId="20577"/>
          <ac:spMkLst>
            <pc:docMk/>
            <pc:sldMk cId="1576450157" sldId="284"/>
            <ac:spMk id="9" creationId="{A462063D-9123-F5A9-2BD8-94E27F322AFC}"/>
          </ac:spMkLst>
        </pc:spChg>
      </pc:sldChg>
    </pc:docChg>
  </pc:docChgLst>
  <pc:docChgLst>
    <pc:chgData name="Beverly Albert" userId="S::u1196226@umail.utah.edu::c15dc456-4c09-4123-852d-198c0dc9cf78" providerId="AD" clId="Web-{C031B543-43F5-4A8F-AC0D-63E99FEA0FB5}"/>
    <pc:docChg chg="modSld">
      <pc:chgData name="Beverly Albert" userId="S::u1196226@umail.utah.edu::c15dc456-4c09-4123-852d-198c0dc9cf78" providerId="AD" clId="Web-{C031B543-43F5-4A8F-AC0D-63E99FEA0FB5}" dt="2023-12-04T01:29:21.895" v="3"/>
      <pc:docMkLst>
        <pc:docMk/>
      </pc:docMkLst>
      <pc:sldChg chg="delCm">
        <pc:chgData name="Beverly Albert" userId="S::u1196226@umail.utah.edu::c15dc456-4c09-4123-852d-198c0dc9cf78" providerId="AD" clId="Web-{C031B543-43F5-4A8F-AC0D-63E99FEA0FB5}" dt="2023-12-04T01:29:21.895" v="3"/>
        <pc:sldMkLst>
          <pc:docMk/>
          <pc:sldMk cId="889919162" sldId="275"/>
        </pc:sldMkLst>
        <pc:extLst>
          <p:ext xmlns:p="http://schemas.openxmlformats.org/presentationml/2006/main" uri="{D6D511B9-2390-475A-947B-AFAB55BFBCF1}">
            <pc226:cmChg xmlns:pc226="http://schemas.microsoft.com/office/powerpoint/2022/06/main/command" chg="del">
              <pc226:chgData name="Beverly Albert" userId="S::u1196226@umail.utah.edu::c15dc456-4c09-4123-852d-198c0dc9cf78" providerId="AD" clId="Web-{C031B543-43F5-4A8F-AC0D-63E99FEA0FB5}" dt="2023-12-04T01:29:21.895" v="3"/>
              <pc2:cmMkLst xmlns:pc2="http://schemas.microsoft.com/office/powerpoint/2019/9/main/command">
                <pc:docMk/>
                <pc:sldMk cId="889919162" sldId="275"/>
                <pc2:cmMk id="{64A1B49F-63EE-452D-B8BC-1931FFF7395F}"/>
              </pc2:cmMkLst>
            </pc226:cmChg>
          </p:ext>
        </pc:extLst>
      </pc:sldChg>
      <pc:sldChg chg="modSp">
        <pc:chgData name="Beverly Albert" userId="S::u1196226@umail.utah.edu::c15dc456-4c09-4123-852d-198c0dc9cf78" providerId="AD" clId="Web-{C031B543-43F5-4A8F-AC0D-63E99FEA0FB5}" dt="2023-12-04T01:29:02.755" v="2" actId="14100"/>
        <pc:sldMkLst>
          <pc:docMk/>
          <pc:sldMk cId="2268525176" sldId="289"/>
        </pc:sldMkLst>
        <pc:spChg chg="mod">
          <ac:chgData name="Beverly Albert" userId="S::u1196226@umail.utah.edu::c15dc456-4c09-4123-852d-198c0dc9cf78" providerId="AD" clId="Web-{C031B543-43F5-4A8F-AC0D-63E99FEA0FB5}" dt="2023-12-04T01:28:48.473" v="1" actId="1076"/>
          <ac:spMkLst>
            <pc:docMk/>
            <pc:sldMk cId="2268525176" sldId="289"/>
            <ac:spMk id="2" creationId="{037F53A2-6642-9FF4-CB38-72CF4B087A31}"/>
          </ac:spMkLst>
        </pc:spChg>
        <pc:spChg chg="mod">
          <ac:chgData name="Beverly Albert" userId="S::u1196226@umail.utah.edu::c15dc456-4c09-4123-852d-198c0dc9cf78" providerId="AD" clId="Web-{C031B543-43F5-4A8F-AC0D-63E99FEA0FB5}" dt="2023-12-04T01:29:02.755" v="2" actId="14100"/>
          <ac:spMkLst>
            <pc:docMk/>
            <pc:sldMk cId="2268525176" sldId="289"/>
            <ac:spMk id="3" creationId="{DDCBD469-BBDE-665E-BECE-F749DCD3F36E}"/>
          </ac:spMkLst>
        </pc:spChg>
      </pc:sldChg>
    </pc:docChg>
  </pc:docChgLst>
  <pc:docChgLst>
    <pc:chgData name="PARKER BOOTH" userId="S::u1329608@umail.utah.edu::0fdddae9-58b8-49bb-99bd-3886f85b71e6" providerId="AD" clId="Web-{2C9DFFE8-D6E0-4EC3-95AA-7A842978CAE6}"/>
    <pc:docChg chg="delSld modSld">
      <pc:chgData name="PARKER BOOTH" userId="S::u1329608@umail.utah.edu::0fdddae9-58b8-49bb-99bd-3886f85b71e6" providerId="AD" clId="Web-{2C9DFFE8-D6E0-4EC3-95AA-7A842978CAE6}" dt="2023-12-04T02:10:25.726" v="120"/>
      <pc:docMkLst>
        <pc:docMk/>
      </pc:docMkLst>
      <pc:sldChg chg="modSp">
        <pc:chgData name="PARKER BOOTH" userId="S::u1329608@umail.utah.edu::0fdddae9-58b8-49bb-99bd-3886f85b71e6" providerId="AD" clId="Web-{2C9DFFE8-D6E0-4EC3-95AA-7A842978CAE6}" dt="2023-12-04T01:57:42.572" v="14" actId="20577"/>
        <pc:sldMkLst>
          <pc:docMk/>
          <pc:sldMk cId="1833153902" sldId="258"/>
        </pc:sldMkLst>
        <pc:graphicFrameChg chg="modGraphic">
          <ac:chgData name="PARKER BOOTH" userId="S::u1329608@umail.utah.edu::0fdddae9-58b8-49bb-99bd-3886f85b71e6" providerId="AD" clId="Web-{2C9DFFE8-D6E0-4EC3-95AA-7A842978CAE6}" dt="2023-12-04T01:57:42.572" v="14" actId="20577"/>
          <ac:graphicFrameMkLst>
            <pc:docMk/>
            <pc:sldMk cId="1833153902" sldId="258"/>
            <ac:graphicFrameMk id="5" creationId="{ADB2451C-CAE6-9D00-FF27-215C4DAC19C9}"/>
          </ac:graphicFrameMkLst>
        </pc:graphicFrameChg>
      </pc:sldChg>
      <pc:sldChg chg="modNotes">
        <pc:chgData name="PARKER BOOTH" userId="S::u1329608@umail.utah.edu::0fdddae9-58b8-49bb-99bd-3886f85b71e6" providerId="AD" clId="Web-{2C9DFFE8-D6E0-4EC3-95AA-7A842978CAE6}" dt="2023-12-04T02:10:25.726" v="120"/>
        <pc:sldMkLst>
          <pc:docMk/>
          <pc:sldMk cId="3417941027" sldId="271"/>
        </pc:sldMkLst>
      </pc:sldChg>
      <pc:sldChg chg="del">
        <pc:chgData name="PARKER BOOTH" userId="S::u1329608@umail.utah.edu::0fdddae9-58b8-49bb-99bd-3886f85b71e6" providerId="AD" clId="Web-{2C9DFFE8-D6E0-4EC3-95AA-7A842978CAE6}" dt="2023-12-04T02:04:01.290" v="15"/>
        <pc:sldMkLst>
          <pc:docMk/>
          <pc:sldMk cId="1576450157" sldId="284"/>
        </pc:sldMkLst>
      </pc:sldChg>
    </pc:docChg>
  </pc:docChgLst>
  <pc:docChgLst>
    <pc:chgData name="Beverly Albert" userId="S::u1196226@umail.utah.edu::c15dc456-4c09-4123-852d-198c0dc9cf78" providerId="AD" clId="Web-{7C4ADE96-FF0C-4500-8A80-5ACFA5188450}"/>
    <pc:docChg chg="modSld">
      <pc:chgData name="Beverly Albert" userId="S::u1196226@umail.utah.edu::c15dc456-4c09-4123-852d-198c0dc9cf78" providerId="AD" clId="Web-{7C4ADE96-FF0C-4500-8A80-5ACFA5188450}" dt="2023-12-04T00:08:55.615" v="450" actId="20577"/>
      <pc:docMkLst>
        <pc:docMk/>
      </pc:docMkLst>
      <pc:sldChg chg="modSp">
        <pc:chgData name="Beverly Albert" userId="S::u1196226@umail.utah.edu::c15dc456-4c09-4123-852d-198c0dc9cf78" providerId="AD" clId="Web-{7C4ADE96-FF0C-4500-8A80-5ACFA5188450}" dt="2023-12-04T00:00:48.536" v="326" actId="20577"/>
        <pc:sldMkLst>
          <pc:docMk/>
          <pc:sldMk cId="1833153902" sldId="258"/>
        </pc:sldMkLst>
        <pc:graphicFrameChg chg="modGraphic">
          <ac:chgData name="Beverly Albert" userId="S::u1196226@umail.utah.edu::c15dc456-4c09-4123-852d-198c0dc9cf78" providerId="AD" clId="Web-{7C4ADE96-FF0C-4500-8A80-5ACFA5188450}" dt="2023-12-04T00:00:48.536" v="326" actId="20577"/>
          <ac:graphicFrameMkLst>
            <pc:docMk/>
            <pc:sldMk cId="1833153902" sldId="258"/>
            <ac:graphicFrameMk id="5" creationId="{ADB2451C-CAE6-9D00-FF27-215C4DAC19C9}"/>
          </ac:graphicFrameMkLst>
        </pc:graphicFrameChg>
      </pc:sldChg>
      <pc:sldChg chg="modSp">
        <pc:chgData name="Beverly Albert" userId="S::u1196226@umail.utah.edu::c15dc456-4c09-4123-852d-198c0dc9cf78" providerId="AD" clId="Web-{7C4ADE96-FF0C-4500-8A80-5ACFA5188450}" dt="2023-12-03T23:58:05.328" v="269" actId="20577"/>
        <pc:sldMkLst>
          <pc:docMk/>
          <pc:sldMk cId="4209657958" sldId="259"/>
        </pc:sldMkLst>
        <pc:spChg chg="mod">
          <ac:chgData name="Beverly Albert" userId="S::u1196226@umail.utah.edu::c15dc456-4c09-4123-852d-198c0dc9cf78" providerId="AD" clId="Web-{7C4ADE96-FF0C-4500-8A80-5ACFA5188450}" dt="2023-12-03T23:54:39.368" v="211" actId="14100"/>
          <ac:spMkLst>
            <pc:docMk/>
            <pc:sldMk cId="4209657958" sldId="259"/>
            <ac:spMk id="2" creationId="{F91DADDB-70BA-13A1-44B4-FF41B03FFEC5}"/>
          </ac:spMkLst>
        </pc:spChg>
        <pc:spChg chg="mod">
          <ac:chgData name="Beverly Albert" userId="S::u1196226@umail.utah.edu::c15dc456-4c09-4123-852d-198c0dc9cf78" providerId="AD" clId="Web-{7C4ADE96-FF0C-4500-8A80-5ACFA5188450}" dt="2023-12-03T23:58:05.328" v="269" actId="20577"/>
          <ac:spMkLst>
            <pc:docMk/>
            <pc:sldMk cId="4209657958" sldId="259"/>
            <ac:spMk id="3" creationId="{D91737CF-15AF-77A6-00ED-02FA8EA1E847}"/>
          </ac:spMkLst>
        </pc:spChg>
      </pc:sldChg>
      <pc:sldChg chg="modSp">
        <pc:chgData name="Beverly Albert" userId="S::u1196226@umail.utah.edu::c15dc456-4c09-4123-852d-198c0dc9cf78" providerId="AD" clId="Web-{7C4ADE96-FF0C-4500-8A80-5ACFA5188450}" dt="2023-12-03T23:57:29.686" v="250" actId="20577"/>
        <pc:sldMkLst>
          <pc:docMk/>
          <pc:sldMk cId="3620261950" sldId="262"/>
        </pc:sldMkLst>
        <pc:spChg chg="mod">
          <ac:chgData name="Beverly Albert" userId="S::u1196226@umail.utah.edu::c15dc456-4c09-4123-852d-198c0dc9cf78" providerId="AD" clId="Web-{7C4ADE96-FF0C-4500-8A80-5ACFA5188450}" dt="2023-12-03T23:52:03.441" v="151" actId="1076"/>
          <ac:spMkLst>
            <pc:docMk/>
            <pc:sldMk cId="3620261950" sldId="262"/>
            <ac:spMk id="2" creationId="{F91DADDB-70BA-13A1-44B4-FF41B03FFEC5}"/>
          </ac:spMkLst>
        </pc:spChg>
        <pc:spChg chg="mod">
          <ac:chgData name="Beverly Albert" userId="S::u1196226@umail.utah.edu::c15dc456-4c09-4123-852d-198c0dc9cf78" providerId="AD" clId="Web-{7C4ADE96-FF0C-4500-8A80-5ACFA5188450}" dt="2023-12-03T23:57:29.686" v="250" actId="20577"/>
          <ac:spMkLst>
            <pc:docMk/>
            <pc:sldMk cId="3620261950" sldId="262"/>
            <ac:spMk id="3" creationId="{D91737CF-15AF-77A6-00ED-02FA8EA1E847}"/>
          </ac:spMkLst>
        </pc:spChg>
      </pc:sldChg>
      <pc:sldChg chg="modSp">
        <pc:chgData name="Beverly Albert" userId="S::u1196226@umail.utah.edu::c15dc456-4c09-4123-852d-198c0dc9cf78" providerId="AD" clId="Web-{7C4ADE96-FF0C-4500-8A80-5ACFA5188450}" dt="2023-12-03T23:56:53.356" v="239" actId="20577"/>
        <pc:sldMkLst>
          <pc:docMk/>
          <pc:sldMk cId="3417941027" sldId="271"/>
        </pc:sldMkLst>
        <pc:spChg chg="mod">
          <ac:chgData name="Beverly Albert" userId="S::u1196226@umail.utah.edu::c15dc456-4c09-4123-852d-198c0dc9cf78" providerId="AD" clId="Web-{7C4ADE96-FF0C-4500-8A80-5ACFA5188450}" dt="2023-12-03T23:56:53.356" v="239" actId="20577"/>
          <ac:spMkLst>
            <pc:docMk/>
            <pc:sldMk cId="3417941027" sldId="271"/>
            <ac:spMk id="3" creationId="{D91737CF-15AF-77A6-00ED-02FA8EA1E847}"/>
          </ac:spMkLst>
        </pc:spChg>
      </pc:sldChg>
      <pc:sldChg chg="modSp">
        <pc:chgData name="Beverly Albert" userId="S::u1196226@umail.utah.edu::c15dc456-4c09-4123-852d-198c0dc9cf78" providerId="AD" clId="Web-{7C4ADE96-FF0C-4500-8A80-5ACFA5188450}" dt="2023-12-04T00:00:00.363" v="297" actId="20577"/>
        <pc:sldMkLst>
          <pc:docMk/>
          <pc:sldMk cId="729125403" sldId="273"/>
        </pc:sldMkLst>
        <pc:spChg chg="mod">
          <ac:chgData name="Beverly Albert" userId="S::u1196226@umail.utah.edu::c15dc456-4c09-4123-852d-198c0dc9cf78" providerId="AD" clId="Web-{7C4ADE96-FF0C-4500-8A80-5ACFA5188450}" dt="2023-12-03T23:58:42.516" v="271" actId="1076"/>
          <ac:spMkLst>
            <pc:docMk/>
            <pc:sldMk cId="729125403" sldId="273"/>
            <ac:spMk id="2" creationId="{F91DADDB-70BA-13A1-44B4-FF41B03FFEC5}"/>
          </ac:spMkLst>
        </pc:spChg>
        <pc:spChg chg="mod">
          <ac:chgData name="Beverly Albert" userId="S::u1196226@umail.utah.edu::c15dc456-4c09-4123-852d-198c0dc9cf78" providerId="AD" clId="Web-{7C4ADE96-FF0C-4500-8A80-5ACFA5188450}" dt="2023-12-04T00:00:00.363" v="297" actId="20577"/>
          <ac:spMkLst>
            <pc:docMk/>
            <pc:sldMk cId="729125403" sldId="273"/>
            <ac:spMk id="3" creationId="{D91737CF-15AF-77A6-00ED-02FA8EA1E847}"/>
          </ac:spMkLst>
        </pc:spChg>
      </pc:sldChg>
      <pc:sldChg chg="modSp">
        <pc:chgData name="Beverly Albert" userId="S::u1196226@umail.utah.edu::c15dc456-4c09-4123-852d-198c0dc9cf78" providerId="AD" clId="Web-{7C4ADE96-FF0C-4500-8A80-5ACFA5188450}" dt="2023-12-03T23:56:07.902" v="223" actId="20577"/>
        <pc:sldMkLst>
          <pc:docMk/>
          <pc:sldMk cId="1576450157" sldId="284"/>
        </pc:sldMkLst>
        <pc:spChg chg="mod">
          <ac:chgData name="Beverly Albert" userId="S::u1196226@umail.utah.edu::c15dc456-4c09-4123-852d-198c0dc9cf78" providerId="AD" clId="Web-{7C4ADE96-FF0C-4500-8A80-5ACFA5188450}" dt="2023-12-03T23:56:07.902" v="223" actId="20577"/>
          <ac:spMkLst>
            <pc:docMk/>
            <pc:sldMk cId="1576450157" sldId="284"/>
            <ac:spMk id="9" creationId="{A462063D-9123-F5A9-2BD8-94E27F322AFC}"/>
          </ac:spMkLst>
        </pc:spChg>
      </pc:sldChg>
      <pc:sldChg chg="modSp">
        <pc:chgData name="Beverly Albert" userId="S::u1196226@umail.utah.edu::c15dc456-4c09-4123-852d-198c0dc9cf78" providerId="AD" clId="Web-{7C4ADE96-FF0C-4500-8A80-5ACFA5188450}" dt="2023-12-03T23:55:16.556" v="214" actId="1076"/>
        <pc:sldMkLst>
          <pc:docMk/>
          <pc:sldMk cId="2872350384" sldId="285"/>
        </pc:sldMkLst>
        <pc:spChg chg="mod">
          <ac:chgData name="Beverly Albert" userId="S::u1196226@umail.utah.edu::c15dc456-4c09-4123-852d-198c0dc9cf78" providerId="AD" clId="Web-{7C4ADE96-FF0C-4500-8A80-5ACFA5188450}" dt="2023-12-03T23:55:06.431" v="212" actId="1076"/>
          <ac:spMkLst>
            <pc:docMk/>
            <pc:sldMk cId="2872350384" sldId="285"/>
            <ac:spMk id="2" creationId="{650D8185-BE03-2C59-4593-7986C2036815}"/>
          </ac:spMkLst>
        </pc:spChg>
        <pc:spChg chg="mod">
          <ac:chgData name="Beverly Albert" userId="S::u1196226@umail.utah.edu::c15dc456-4c09-4123-852d-198c0dc9cf78" providerId="AD" clId="Web-{7C4ADE96-FF0C-4500-8A80-5ACFA5188450}" dt="2023-12-03T23:55:16.556" v="214" actId="1076"/>
          <ac:spMkLst>
            <pc:docMk/>
            <pc:sldMk cId="2872350384" sldId="285"/>
            <ac:spMk id="5" creationId="{F9C0FF6D-A359-9D4E-C5C2-AA6B004334F8}"/>
          </ac:spMkLst>
        </pc:spChg>
      </pc:sldChg>
      <pc:sldChg chg="modSp">
        <pc:chgData name="Beverly Albert" userId="S::u1196226@umail.utah.edu::c15dc456-4c09-4123-852d-198c0dc9cf78" providerId="AD" clId="Web-{7C4ADE96-FF0C-4500-8A80-5ACFA5188450}" dt="2023-12-04T00:08:55.615" v="450" actId="20577"/>
        <pc:sldMkLst>
          <pc:docMk/>
          <pc:sldMk cId="613975046" sldId="287"/>
        </pc:sldMkLst>
        <pc:spChg chg="mod">
          <ac:chgData name="Beverly Albert" userId="S::u1196226@umail.utah.edu::c15dc456-4c09-4123-852d-198c0dc9cf78" providerId="AD" clId="Web-{7C4ADE96-FF0C-4500-8A80-5ACFA5188450}" dt="2023-12-04T00:08:55.615" v="450" actId="20577"/>
          <ac:spMkLst>
            <pc:docMk/>
            <pc:sldMk cId="613975046" sldId="287"/>
            <ac:spMk id="2" creationId="{037F53A2-6642-9FF4-CB38-72CF4B087A31}"/>
          </ac:spMkLst>
        </pc:spChg>
        <pc:spChg chg="mod">
          <ac:chgData name="Beverly Albert" userId="S::u1196226@umail.utah.edu::c15dc456-4c09-4123-852d-198c0dc9cf78" providerId="AD" clId="Web-{7C4ADE96-FF0C-4500-8A80-5ACFA5188450}" dt="2023-12-04T00:08:38.052" v="443" actId="20577"/>
          <ac:spMkLst>
            <pc:docMk/>
            <pc:sldMk cId="613975046" sldId="287"/>
            <ac:spMk id="3" creationId="{DDCBD469-BBDE-665E-BECE-F749DCD3F36E}"/>
          </ac:spMkLst>
        </pc:spChg>
      </pc:sldChg>
      <pc:sldChg chg="modSp">
        <pc:chgData name="Beverly Albert" userId="S::u1196226@umail.utah.edu::c15dc456-4c09-4123-852d-198c0dc9cf78" providerId="AD" clId="Web-{7C4ADE96-FF0C-4500-8A80-5ACFA5188450}" dt="2023-12-04T00:07:47.222" v="433" actId="20577"/>
        <pc:sldMkLst>
          <pc:docMk/>
          <pc:sldMk cId="2401186972" sldId="288"/>
        </pc:sldMkLst>
        <pc:spChg chg="mod">
          <ac:chgData name="Beverly Albert" userId="S::u1196226@umail.utah.edu::c15dc456-4c09-4123-852d-198c0dc9cf78" providerId="AD" clId="Web-{7C4ADE96-FF0C-4500-8A80-5ACFA5188450}" dt="2023-12-03T23:46:53.352" v="74" actId="1076"/>
          <ac:spMkLst>
            <pc:docMk/>
            <pc:sldMk cId="2401186972" sldId="288"/>
            <ac:spMk id="2" creationId="{BF46C859-73BF-DC8F-3D5F-72A1F1DB818E}"/>
          </ac:spMkLst>
        </pc:spChg>
        <pc:spChg chg="mod">
          <ac:chgData name="Beverly Albert" userId="S::u1196226@umail.utah.edu::c15dc456-4c09-4123-852d-198c0dc9cf78" providerId="AD" clId="Web-{7C4ADE96-FF0C-4500-8A80-5ACFA5188450}" dt="2023-12-04T00:07:47.222" v="433" actId="20577"/>
          <ac:spMkLst>
            <pc:docMk/>
            <pc:sldMk cId="2401186972" sldId="288"/>
            <ac:spMk id="3" creationId="{9D89DBB6-12CC-A925-F69A-388D69470563}"/>
          </ac:spMkLst>
        </pc:spChg>
      </pc:sldChg>
      <pc:sldChg chg="modSp">
        <pc:chgData name="Beverly Albert" userId="S::u1196226@umail.utah.edu::c15dc456-4c09-4123-852d-198c0dc9cf78" providerId="AD" clId="Web-{7C4ADE96-FF0C-4500-8A80-5ACFA5188450}" dt="2023-12-04T00:04:38.341" v="378" actId="20577"/>
        <pc:sldMkLst>
          <pc:docMk/>
          <pc:sldMk cId="2268525176" sldId="289"/>
        </pc:sldMkLst>
        <pc:spChg chg="mod">
          <ac:chgData name="Beverly Albert" userId="S::u1196226@umail.utah.edu::c15dc456-4c09-4123-852d-198c0dc9cf78" providerId="AD" clId="Web-{7C4ADE96-FF0C-4500-8A80-5ACFA5188450}" dt="2023-12-04T00:03:54.308" v="374" actId="1076"/>
          <ac:spMkLst>
            <pc:docMk/>
            <pc:sldMk cId="2268525176" sldId="289"/>
            <ac:spMk id="2" creationId="{037F53A2-6642-9FF4-CB38-72CF4B087A31}"/>
          </ac:spMkLst>
        </pc:spChg>
        <pc:spChg chg="mod">
          <ac:chgData name="Beverly Albert" userId="S::u1196226@umail.utah.edu::c15dc456-4c09-4123-852d-198c0dc9cf78" providerId="AD" clId="Web-{7C4ADE96-FF0C-4500-8A80-5ACFA5188450}" dt="2023-12-04T00:04:38.341" v="378" actId="20577"/>
          <ac:spMkLst>
            <pc:docMk/>
            <pc:sldMk cId="2268525176" sldId="289"/>
            <ac:spMk id="3" creationId="{DDCBD469-BBDE-665E-BECE-F749DCD3F36E}"/>
          </ac:spMkLst>
        </pc:spChg>
        <pc:picChg chg="mod">
          <ac:chgData name="Beverly Albert" userId="S::u1196226@umail.utah.edu::c15dc456-4c09-4123-852d-198c0dc9cf78" providerId="AD" clId="Web-{7C4ADE96-FF0C-4500-8A80-5ACFA5188450}" dt="2023-12-04T00:01:16.678" v="341" actId="1076"/>
          <ac:picMkLst>
            <pc:docMk/>
            <pc:sldMk cId="2268525176" sldId="289"/>
            <ac:picMk id="4" creationId="{AEEF948C-E95B-6660-1B9C-5040488B3B43}"/>
          </ac:picMkLst>
        </pc:picChg>
      </pc:sldChg>
    </pc:docChg>
  </pc:docChgLst>
  <pc:docChgLst>
    <pc:chgData name="Beverly Albert" userId="S::u1196226@umail.utah.edu::c15dc456-4c09-4123-852d-198c0dc9cf78" providerId="AD" clId="Web-{B2F1AB93-4314-4B08-A497-4BE895814828}"/>
    <pc:docChg chg="delSld modSld sldOrd">
      <pc:chgData name="Beverly Albert" userId="S::u1196226@umail.utah.edu::c15dc456-4c09-4123-852d-198c0dc9cf78" providerId="AD" clId="Web-{B2F1AB93-4314-4B08-A497-4BE895814828}" dt="2023-12-03T21:06:15.434" v="837"/>
      <pc:docMkLst>
        <pc:docMk/>
      </pc:docMkLst>
      <pc:sldChg chg="modSp">
        <pc:chgData name="Beverly Albert" userId="S::u1196226@umail.utah.edu::c15dc456-4c09-4123-852d-198c0dc9cf78" providerId="AD" clId="Web-{B2F1AB93-4314-4B08-A497-4BE895814828}" dt="2023-12-03T20:33:36.575" v="573" actId="1076"/>
        <pc:sldMkLst>
          <pc:docMk/>
          <pc:sldMk cId="1833153902" sldId="258"/>
        </pc:sldMkLst>
        <pc:spChg chg="mod">
          <ac:chgData name="Beverly Albert" userId="S::u1196226@umail.utah.edu::c15dc456-4c09-4123-852d-198c0dc9cf78" providerId="AD" clId="Web-{B2F1AB93-4314-4B08-A497-4BE895814828}" dt="2023-12-03T20:33:36.575" v="573" actId="1076"/>
          <ac:spMkLst>
            <pc:docMk/>
            <pc:sldMk cId="1833153902" sldId="258"/>
            <ac:spMk id="2" creationId="{F91DADDB-70BA-13A1-44B4-FF41B03FFEC5}"/>
          </ac:spMkLst>
        </pc:spChg>
        <pc:graphicFrameChg chg="mod">
          <ac:chgData name="Beverly Albert" userId="S::u1196226@umail.utah.edu::c15dc456-4c09-4123-852d-198c0dc9cf78" providerId="AD" clId="Web-{B2F1AB93-4314-4B08-A497-4BE895814828}" dt="2023-12-03T20:33:30.387" v="572" actId="14100"/>
          <ac:graphicFrameMkLst>
            <pc:docMk/>
            <pc:sldMk cId="1833153902" sldId="258"/>
            <ac:graphicFrameMk id="5" creationId="{ADB2451C-CAE6-9D00-FF27-215C4DAC19C9}"/>
          </ac:graphicFrameMkLst>
        </pc:graphicFrameChg>
      </pc:sldChg>
      <pc:sldChg chg="addSp delSp modSp mod modClrScheme chgLayout">
        <pc:chgData name="Beverly Albert" userId="S::u1196226@umail.utah.edu::c15dc456-4c09-4123-852d-198c0dc9cf78" providerId="AD" clId="Web-{B2F1AB93-4314-4B08-A497-4BE895814828}" dt="2023-12-03T20:49:30.223" v="770" actId="20577"/>
        <pc:sldMkLst>
          <pc:docMk/>
          <pc:sldMk cId="4209657958" sldId="259"/>
        </pc:sldMkLst>
        <pc:spChg chg="mod ord">
          <ac:chgData name="Beverly Albert" userId="S::u1196226@umail.utah.edu::c15dc456-4c09-4123-852d-198c0dc9cf78" providerId="AD" clId="Web-{B2F1AB93-4314-4B08-A497-4BE895814828}" dt="2023-12-03T20:47:49.127" v="742" actId="1076"/>
          <ac:spMkLst>
            <pc:docMk/>
            <pc:sldMk cId="4209657958" sldId="259"/>
            <ac:spMk id="2" creationId="{F91DADDB-70BA-13A1-44B4-FF41B03FFEC5}"/>
          </ac:spMkLst>
        </pc:spChg>
        <pc:spChg chg="mod ord">
          <ac:chgData name="Beverly Albert" userId="S::u1196226@umail.utah.edu::c15dc456-4c09-4123-852d-198c0dc9cf78" providerId="AD" clId="Web-{B2F1AB93-4314-4B08-A497-4BE895814828}" dt="2023-12-03T20:49:30.223" v="770" actId="20577"/>
          <ac:spMkLst>
            <pc:docMk/>
            <pc:sldMk cId="4209657958" sldId="259"/>
            <ac:spMk id="3" creationId="{D91737CF-15AF-77A6-00ED-02FA8EA1E847}"/>
          </ac:spMkLst>
        </pc:spChg>
        <pc:spChg chg="add del mod ord">
          <ac:chgData name="Beverly Albert" userId="S::u1196226@umail.utah.edu::c15dc456-4c09-4123-852d-198c0dc9cf78" providerId="AD" clId="Web-{B2F1AB93-4314-4B08-A497-4BE895814828}" dt="2023-12-03T20:47:52.174" v="743"/>
          <ac:spMkLst>
            <pc:docMk/>
            <pc:sldMk cId="4209657958" sldId="259"/>
            <ac:spMk id="4" creationId="{1F308310-C9E8-7CC6-993F-59C3EEB55B7B}"/>
          </ac:spMkLst>
        </pc:spChg>
      </pc:sldChg>
      <pc:sldChg chg="modSp ord">
        <pc:chgData name="Beverly Albert" userId="S::u1196226@umail.utah.edu::c15dc456-4c09-4123-852d-198c0dc9cf78" providerId="AD" clId="Web-{B2F1AB93-4314-4B08-A497-4BE895814828}" dt="2023-12-03T20:53:09.869" v="835" actId="20577"/>
        <pc:sldMkLst>
          <pc:docMk/>
          <pc:sldMk cId="3620261950" sldId="262"/>
        </pc:sldMkLst>
        <pc:spChg chg="mod">
          <ac:chgData name="Beverly Albert" userId="S::u1196226@umail.utah.edu::c15dc456-4c09-4123-852d-198c0dc9cf78" providerId="AD" clId="Web-{B2F1AB93-4314-4B08-A497-4BE895814828}" dt="2023-12-03T20:53:09.869" v="835" actId="20577"/>
          <ac:spMkLst>
            <pc:docMk/>
            <pc:sldMk cId="3620261950" sldId="262"/>
            <ac:spMk id="3" creationId="{D91737CF-15AF-77A6-00ED-02FA8EA1E847}"/>
          </ac:spMkLst>
        </pc:spChg>
      </pc:sldChg>
      <pc:sldChg chg="del">
        <pc:chgData name="Beverly Albert" userId="S::u1196226@umail.utah.edu::c15dc456-4c09-4123-852d-198c0dc9cf78" providerId="AD" clId="Web-{B2F1AB93-4314-4B08-A497-4BE895814828}" dt="2023-12-03T20:32:31.574" v="569"/>
        <pc:sldMkLst>
          <pc:docMk/>
          <pc:sldMk cId="773693672" sldId="264"/>
        </pc:sldMkLst>
      </pc:sldChg>
      <pc:sldChg chg="modSp del">
        <pc:chgData name="Beverly Albert" userId="S::u1196226@umail.utah.edu::c15dc456-4c09-4123-852d-198c0dc9cf78" providerId="AD" clId="Web-{B2F1AB93-4314-4B08-A497-4BE895814828}" dt="2023-12-03T20:50:52.881" v="772"/>
        <pc:sldMkLst>
          <pc:docMk/>
          <pc:sldMk cId="3535101318" sldId="265"/>
        </pc:sldMkLst>
        <pc:spChg chg="mod">
          <ac:chgData name="Beverly Albert" userId="S::u1196226@umail.utah.edu::c15dc456-4c09-4123-852d-198c0dc9cf78" providerId="AD" clId="Web-{B2F1AB93-4314-4B08-A497-4BE895814828}" dt="2023-12-03T20:45:42.186" v="733" actId="20577"/>
          <ac:spMkLst>
            <pc:docMk/>
            <pc:sldMk cId="3535101318" sldId="265"/>
            <ac:spMk id="3" creationId="{D91737CF-15AF-77A6-00ED-02FA8EA1E847}"/>
          </ac:spMkLst>
        </pc:spChg>
      </pc:sldChg>
      <pc:sldChg chg="modSp">
        <pc:chgData name="Beverly Albert" userId="S::u1196226@umail.utah.edu::c15dc456-4c09-4123-852d-198c0dc9cf78" providerId="AD" clId="Web-{B2F1AB93-4314-4B08-A497-4BE895814828}" dt="2023-12-03T20:34:38.483" v="575" actId="14100"/>
        <pc:sldMkLst>
          <pc:docMk/>
          <pc:sldMk cId="3085296258" sldId="266"/>
        </pc:sldMkLst>
        <pc:spChg chg="mod">
          <ac:chgData name="Beverly Albert" userId="S::u1196226@umail.utah.edu::c15dc456-4c09-4123-852d-198c0dc9cf78" providerId="AD" clId="Web-{B2F1AB93-4314-4B08-A497-4BE895814828}" dt="2023-12-03T20:34:38.483" v="575" actId="14100"/>
          <ac:spMkLst>
            <pc:docMk/>
            <pc:sldMk cId="3085296258" sldId="266"/>
            <ac:spMk id="2" creationId="{F91DADDB-70BA-13A1-44B4-FF41B03FFEC5}"/>
          </ac:spMkLst>
        </pc:spChg>
      </pc:sldChg>
      <pc:sldChg chg="modSp">
        <pc:chgData name="Beverly Albert" userId="S::u1196226@umail.utah.edu::c15dc456-4c09-4123-852d-198c0dc9cf78" providerId="AD" clId="Web-{B2F1AB93-4314-4B08-A497-4BE895814828}" dt="2023-12-03T20:34:49.639" v="576" actId="14100"/>
        <pc:sldMkLst>
          <pc:docMk/>
          <pc:sldMk cId="2938109635" sldId="267"/>
        </pc:sldMkLst>
        <pc:spChg chg="mod">
          <ac:chgData name="Beverly Albert" userId="S::u1196226@umail.utah.edu::c15dc456-4c09-4123-852d-198c0dc9cf78" providerId="AD" clId="Web-{B2F1AB93-4314-4B08-A497-4BE895814828}" dt="2023-12-03T20:34:49.639" v="576" actId="14100"/>
          <ac:spMkLst>
            <pc:docMk/>
            <pc:sldMk cId="2938109635" sldId="267"/>
            <ac:spMk id="2" creationId="{F91DADDB-70BA-13A1-44B4-FF41B03FFEC5}"/>
          </ac:spMkLst>
        </pc:spChg>
      </pc:sldChg>
      <pc:sldChg chg="modCm">
        <pc:chgData name="Beverly Albert" userId="S::u1196226@umail.utah.edu::c15dc456-4c09-4123-852d-198c0dc9cf78" providerId="AD" clId="Web-{B2F1AB93-4314-4B08-A497-4BE895814828}" dt="2023-12-03T20:17:51.332" v="1"/>
        <pc:sldMkLst>
          <pc:docMk/>
          <pc:sldMk cId="654387337" sldId="268"/>
        </pc:sldMkLst>
        <pc:extLst>
          <p:ext xmlns:p="http://schemas.openxmlformats.org/presentationml/2006/main" uri="{D6D511B9-2390-475A-947B-AFAB55BFBCF1}">
            <pc226:cmChg xmlns:pc226="http://schemas.microsoft.com/office/powerpoint/2022/06/main/command" chg="">
              <pc226:chgData name="Beverly Albert" userId="S::u1196226@umail.utah.edu::c15dc456-4c09-4123-852d-198c0dc9cf78" providerId="AD" clId="Web-{B2F1AB93-4314-4B08-A497-4BE895814828}" dt="2023-12-03T20:17:51.332" v="1"/>
              <pc2:cmMkLst xmlns:pc2="http://schemas.microsoft.com/office/powerpoint/2019/9/main/command">
                <pc:docMk/>
                <pc:sldMk cId="654387337" sldId="268"/>
                <pc2:cmMk id="{8E3A0B0E-E25C-471A-97E5-2A37FDFCFF6F}"/>
              </pc2:cmMkLst>
              <pc226:cmRplyChg chg="add">
                <pc226:chgData name="Beverly Albert" userId="S::u1196226@umail.utah.edu::c15dc456-4c09-4123-852d-198c0dc9cf78" providerId="AD" clId="Web-{B2F1AB93-4314-4B08-A497-4BE895814828}" dt="2023-12-03T20:17:51.332" v="1"/>
                <pc2:cmRplyMkLst xmlns:pc2="http://schemas.microsoft.com/office/powerpoint/2019/9/main/command">
                  <pc:docMk/>
                  <pc:sldMk cId="654387337" sldId="268"/>
                  <pc2:cmMk id="{8E3A0B0E-E25C-471A-97E5-2A37FDFCFF6F}"/>
                  <pc2:cmRplyMk id="{BD5FBF6C-DCB3-4A76-8555-5F849CD99E47}"/>
                </pc2:cmRplyMkLst>
              </pc226:cmRplyChg>
            </pc226:cmChg>
          </p:ext>
        </pc:extLst>
      </pc:sldChg>
      <pc:sldChg chg="addCm modCm">
        <pc:chgData name="Beverly Albert" userId="S::u1196226@umail.utah.edu::c15dc456-4c09-4123-852d-198c0dc9cf78" providerId="AD" clId="Web-{B2F1AB93-4314-4B08-A497-4BE895814828}" dt="2023-12-03T20:51:41.117" v="774"/>
        <pc:sldMkLst>
          <pc:docMk/>
          <pc:sldMk cId="520252865" sldId="270"/>
        </pc:sldMkLst>
        <pc:extLst>
          <p:ext xmlns:p="http://schemas.openxmlformats.org/presentationml/2006/main" uri="{D6D511B9-2390-475A-947B-AFAB55BFBCF1}">
            <pc226:cmChg xmlns:pc226="http://schemas.microsoft.com/office/powerpoint/2022/06/main/command" chg="add mod">
              <pc226:chgData name="Beverly Albert" userId="S::u1196226@umail.utah.edu::c15dc456-4c09-4123-852d-198c0dc9cf78" providerId="AD" clId="Web-{B2F1AB93-4314-4B08-A497-4BE895814828}" dt="2023-12-03T20:51:41.117" v="774"/>
              <pc2:cmMkLst xmlns:pc2="http://schemas.microsoft.com/office/powerpoint/2019/9/main/command">
                <pc:docMk/>
                <pc:sldMk cId="520252865" sldId="270"/>
                <pc2:cmMk id="{B64EF3E3-4739-4E39-AFB1-873777700E76}"/>
              </pc2:cmMkLst>
            </pc226:cmChg>
          </p:ext>
        </pc:extLst>
      </pc:sldChg>
      <pc:sldChg chg="ord addCm modCm">
        <pc:chgData name="Beverly Albert" userId="S::u1196226@umail.utah.edu::c15dc456-4c09-4123-852d-198c0dc9cf78" providerId="AD" clId="Web-{B2F1AB93-4314-4B08-A497-4BE895814828}" dt="2023-12-03T21:06:15.434" v="837"/>
        <pc:sldMkLst>
          <pc:docMk/>
          <pc:sldMk cId="729125403" sldId="273"/>
        </pc:sldMkLst>
        <pc:extLst>
          <p:ext xmlns:p="http://schemas.openxmlformats.org/presentationml/2006/main" uri="{D6D511B9-2390-475A-947B-AFAB55BFBCF1}">
            <pc226:cmChg xmlns:pc226="http://schemas.microsoft.com/office/powerpoint/2022/06/main/command" chg="add">
              <pc226:chgData name="Beverly Albert" userId="S::u1196226@umail.utah.edu::c15dc456-4c09-4123-852d-198c0dc9cf78" providerId="AD" clId="Web-{B2F1AB93-4314-4B08-A497-4BE895814828}" dt="2023-12-03T21:06:15.434" v="837"/>
              <pc2:cmMkLst xmlns:pc2="http://schemas.microsoft.com/office/powerpoint/2019/9/main/command">
                <pc:docMk/>
                <pc:sldMk cId="729125403" sldId="273"/>
                <pc2:cmMk id="{18D18485-4E05-4BC5-875C-FEDCD8D77D3B}"/>
              </pc2:cmMkLst>
              <pc226:cmRplyChg chg="add">
                <pc226:chgData name="Beverly Albert" userId="S::u1196226@umail.utah.edu::c15dc456-4c09-4123-852d-198c0dc9cf78" providerId="AD" clId="Web-{B2F1AB93-4314-4B08-A497-4BE895814828}" dt="2023-12-03T21:06:15.434" v="837"/>
                <pc2:cmRplyMkLst xmlns:pc2="http://schemas.microsoft.com/office/powerpoint/2019/9/main/command">
                  <pc:docMk/>
                  <pc:sldMk cId="729125403" sldId="273"/>
                  <pc2:cmMk id="{18D18485-4E05-4BC5-875C-FEDCD8D77D3B}"/>
                  <pc2:cmRplyMk id="{8E8E711F-1693-4E97-94D9-3EBE612C6D07}"/>
                </pc2:cmRplyMkLst>
              </pc226:cmRplyChg>
            </pc226:cmChg>
          </p:ext>
        </pc:extLst>
      </pc:sldChg>
      <pc:sldChg chg="modSp">
        <pc:chgData name="Beverly Albert" userId="S::u1196226@umail.utah.edu::c15dc456-4c09-4123-852d-198c0dc9cf78" providerId="AD" clId="Web-{B2F1AB93-4314-4B08-A497-4BE895814828}" dt="2023-12-03T20:36:10.329" v="622" actId="20577"/>
        <pc:sldMkLst>
          <pc:docMk/>
          <pc:sldMk cId="889919162" sldId="275"/>
        </pc:sldMkLst>
        <pc:spChg chg="mod">
          <ac:chgData name="Beverly Albert" userId="S::u1196226@umail.utah.edu::c15dc456-4c09-4123-852d-198c0dc9cf78" providerId="AD" clId="Web-{B2F1AB93-4314-4B08-A497-4BE895814828}" dt="2023-12-03T20:32:19.589" v="568" actId="1076"/>
          <ac:spMkLst>
            <pc:docMk/>
            <pc:sldMk cId="889919162" sldId="275"/>
            <ac:spMk id="2" creationId="{F91DADDB-70BA-13A1-44B4-FF41B03FFEC5}"/>
          </ac:spMkLst>
        </pc:spChg>
        <pc:graphicFrameChg chg="mod modGraphic">
          <ac:chgData name="Beverly Albert" userId="S::u1196226@umail.utah.edu::c15dc456-4c09-4123-852d-198c0dc9cf78" providerId="AD" clId="Web-{B2F1AB93-4314-4B08-A497-4BE895814828}" dt="2023-12-03T20:36:10.329" v="622" actId="20577"/>
          <ac:graphicFrameMkLst>
            <pc:docMk/>
            <pc:sldMk cId="889919162" sldId="275"/>
            <ac:graphicFrameMk id="27" creationId="{57ED4A7C-7405-E9D2-65CA-36185866A679}"/>
          </ac:graphicFrameMkLst>
        </pc:graphicFrameChg>
      </pc:sldChg>
      <pc:sldChg chg="modSp addCm">
        <pc:chgData name="Beverly Albert" userId="S::u1196226@umail.utah.edu::c15dc456-4c09-4123-852d-198c0dc9cf78" providerId="AD" clId="Web-{B2F1AB93-4314-4B08-A497-4BE895814828}" dt="2023-12-03T20:42:52.683" v="645"/>
        <pc:sldMkLst>
          <pc:docMk/>
          <pc:sldMk cId="2460118229" sldId="282"/>
        </pc:sldMkLst>
        <pc:spChg chg="mod">
          <ac:chgData name="Beverly Albert" userId="S::u1196226@umail.utah.edu::c15dc456-4c09-4123-852d-198c0dc9cf78" providerId="AD" clId="Web-{B2F1AB93-4314-4B08-A497-4BE895814828}" dt="2023-12-03T20:37:49.143" v="644" actId="20577"/>
          <ac:spMkLst>
            <pc:docMk/>
            <pc:sldMk cId="2460118229" sldId="282"/>
            <ac:spMk id="2" creationId="{F91DADDB-70BA-13A1-44B4-FF41B03FFEC5}"/>
          </ac:spMkLst>
        </pc:spChg>
        <pc:extLst>
          <p:ext xmlns:p="http://schemas.openxmlformats.org/presentationml/2006/main" uri="{D6D511B9-2390-475A-947B-AFAB55BFBCF1}">
            <pc226:cmChg xmlns:pc226="http://schemas.microsoft.com/office/powerpoint/2022/06/main/command" chg="add">
              <pc226:chgData name="Beverly Albert" userId="S::u1196226@umail.utah.edu::c15dc456-4c09-4123-852d-198c0dc9cf78" providerId="AD" clId="Web-{B2F1AB93-4314-4B08-A497-4BE895814828}" dt="2023-12-03T20:42:52.683" v="645"/>
              <pc2:cmMkLst xmlns:pc2="http://schemas.microsoft.com/office/powerpoint/2019/9/main/command">
                <pc:docMk/>
                <pc:sldMk cId="2460118229" sldId="282"/>
                <pc2:cmMk id="{E9B58E81-BFC6-46BF-B680-F28F262D9A1E}"/>
              </pc2:cmMkLst>
            </pc226:cmChg>
          </p:ext>
        </pc:extLst>
      </pc:sldChg>
      <pc:sldChg chg="modSp">
        <pc:chgData name="Beverly Albert" userId="S::u1196226@umail.utah.edu::c15dc456-4c09-4123-852d-198c0dc9cf78" providerId="AD" clId="Web-{B2F1AB93-4314-4B08-A497-4BE895814828}" dt="2023-12-03T20:43:26.199" v="651" actId="20577"/>
        <pc:sldMkLst>
          <pc:docMk/>
          <pc:sldMk cId="2872350384" sldId="285"/>
        </pc:sldMkLst>
        <pc:spChg chg="mod">
          <ac:chgData name="Beverly Albert" userId="S::u1196226@umail.utah.edu::c15dc456-4c09-4123-852d-198c0dc9cf78" providerId="AD" clId="Web-{B2F1AB93-4314-4B08-A497-4BE895814828}" dt="2023-12-03T20:43:26.199" v="651" actId="20577"/>
          <ac:spMkLst>
            <pc:docMk/>
            <pc:sldMk cId="2872350384" sldId="285"/>
            <ac:spMk id="2" creationId="{650D8185-BE03-2C59-4593-7986C2036815}"/>
          </ac:spMkLst>
        </pc:spChg>
        <pc:spChg chg="mod">
          <ac:chgData name="Beverly Albert" userId="S::u1196226@umail.utah.edu::c15dc456-4c09-4123-852d-198c0dc9cf78" providerId="AD" clId="Web-{B2F1AB93-4314-4B08-A497-4BE895814828}" dt="2023-12-03T20:37:32.690" v="626" actId="20577"/>
          <ac:spMkLst>
            <pc:docMk/>
            <pc:sldMk cId="2872350384" sldId="285"/>
            <ac:spMk id="5" creationId="{F9C0FF6D-A359-9D4E-C5C2-AA6B004334F8}"/>
          </ac:spMkLst>
        </pc:spChg>
      </pc:sldChg>
      <pc:sldChg chg="del">
        <pc:chgData name="Beverly Albert" userId="S::u1196226@umail.utah.edu::c15dc456-4c09-4123-852d-198c0dc9cf78" providerId="AD" clId="Web-{B2F1AB93-4314-4B08-A497-4BE895814828}" dt="2023-12-03T20:53:36.275" v="836"/>
        <pc:sldMkLst>
          <pc:docMk/>
          <pc:sldMk cId="3837074690" sldId="286"/>
        </pc:sldMkLst>
      </pc:sldChg>
    </pc:docChg>
  </pc:docChgLst>
  <pc:docChgLst>
    <pc:chgData name="PARKER BOOTH" userId="S::u1329608@umail.utah.edu::0fdddae9-58b8-49bb-99bd-3886f85b71e6" providerId="AD" clId="Web-{0ABDC2EF-73EC-4009-AA5A-52F067FCC286}"/>
    <pc:docChg chg="addSld modSld sldOrd">
      <pc:chgData name="PARKER BOOTH" userId="S::u1329608@umail.utah.edu::0fdddae9-58b8-49bb-99bd-3886f85b71e6" providerId="AD" clId="Web-{0ABDC2EF-73EC-4009-AA5A-52F067FCC286}" dt="2023-12-01T21:29:26.328" v="550" actId="20577"/>
      <pc:docMkLst>
        <pc:docMk/>
      </pc:docMkLst>
      <pc:sldChg chg="modSp">
        <pc:chgData name="PARKER BOOTH" userId="S::u1329608@umail.utah.edu::0fdddae9-58b8-49bb-99bd-3886f85b71e6" providerId="AD" clId="Web-{0ABDC2EF-73EC-4009-AA5A-52F067FCC286}" dt="2023-12-01T21:29:26.328" v="550" actId="20577"/>
        <pc:sldMkLst>
          <pc:docMk/>
          <pc:sldMk cId="1833153902" sldId="258"/>
        </pc:sldMkLst>
        <pc:graphicFrameChg chg="modGraphic">
          <ac:chgData name="PARKER BOOTH" userId="S::u1329608@umail.utah.edu::0fdddae9-58b8-49bb-99bd-3886f85b71e6" providerId="AD" clId="Web-{0ABDC2EF-73EC-4009-AA5A-52F067FCC286}" dt="2023-12-01T21:29:26.328" v="550" actId="20577"/>
          <ac:graphicFrameMkLst>
            <pc:docMk/>
            <pc:sldMk cId="1833153902" sldId="258"/>
            <ac:graphicFrameMk id="5" creationId="{ADB2451C-CAE6-9D00-FF27-215C4DAC19C9}"/>
          </ac:graphicFrameMkLst>
        </pc:graphicFrameChg>
      </pc:sldChg>
      <pc:sldChg chg="modSp">
        <pc:chgData name="PARKER BOOTH" userId="S::u1329608@umail.utah.edu::0fdddae9-58b8-49bb-99bd-3886f85b71e6" providerId="AD" clId="Web-{0ABDC2EF-73EC-4009-AA5A-52F067FCC286}" dt="2023-12-01T21:16:56.553" v="395" actId="20577"/>
        <pc:sldMkLst>
          <pc:docMk/>
          <pc:sldMk cId="3620261950" sldId="262"/>
        </pc:sldMkLst>
        <pc:spChg chg="mod">
          <ac:chgData name="PARKER BOOTH" userId="S::u1329608@umail.utah.edu::0fdddae9-58b8-49bb-99bd-3886f85b71e6" providerId="AD" clId="Web-{0ABDC2EF-73EC-4009-AA5A-52F067FCC286}" dt="2023-12-01T21:16:56.553" v="395" actId="20577"/>
          <ac:spMkLst>
            <pc:docMk/>
            <pc:sldMk cId="3620261950" sldId="262"/>
            <ac:spMk id="3" creationId="{D91737CF-15AF-77A6-00ED-02FA8EA1E847}"/>
          </ac:spMkLst>
        </pc:spChg>
      </pc:sldChg>
      <pc:sldChg chg="addSp modSp">
        <pc:chgData name="PARKER BOOTH" userId="S::u1329608@umail.utah.edu::0fdddae9-58b8-49bb-99bd-3886f85b71e6" providerId="AD" clId="Web-{0ABDC2EF-73EC-4009-AA5A-52F067FCC286}" dt="2023-12-01T21:27:01.776" v="476" actId="1076"/>
        <pc:sldMkLst>
          <pc:docMk/>
          <pc:sldMk cId="2938109635" sldId="267"/>
        </pc:sldMkLst>
        <pc:spChg chg="add mod">
          <ac:chgData name="PARKER BOOTH" userId="S::u1329608@umail.utah.edu::0fdddae9-58b8-49bb-99bd-3886f85b71e6" providerId="AD" clId="Web-{0ABDC2EF-73EC-4009-AA5A-52F067FCC286}" dt="2023-12-01T21:27:01.776" v="476" actId="1076"/>
          <ac:spMkLst>
            <pc:docMk/>
            <pc:sldMk cId="2938109635" sldId="267"/>
            <ac:spMk id="3" creationId="{03EA49AA-C862-5C91-6471-C152CB35DADB}"/>
          </ac:spMkLst>
        </pc:spChg>
      </pc:sldChg>
      <pc:sldChg chg="ord">
        <pc:chgData name="PARKER BOOTH" userId="S::u1329608@umail.utah.edu::0fdddae9-58b8-49bb-99bd-3886f85b71e6" providerId="AD" clId="Web-{0ABDC2EF-73EC-4009-AA5A-52F067FCC286}" dt="2023-12-01T21:18:04.133" v="437"/>
        <pc:sldMkLst>
          <pc:docMk/>
          <pc:sldMk cId="2402079602" sldId="272"/>
        </pc:sldMkLst>
      </pc:sldChg>
      <pc:sldChg chg="modSp">
        <pc:chgData name="PARKER BOOTH" userId="S::u1329608@umail.utah.edu::0fdddae9-58b8-49bb-99bd-3886f85b71e6" providerId="AD" clId="Web-{0ABDC2EF-73EC-4009-AA5A-52F067FCC286}" dt="2023-12-01T21:19:56.965" v="465" actId="20577"/>
        <pc:sldMkLst>
          <pc:docMk/>
          <pc:sldMk cId="729125403" sldId="273"/>
        </pc:sldMkLst>
        <pc:spChg chg="mod">
          <ac:chgData name="PARKER BOOTH" userId="S::u1329608@umail.utah.edu::0fdddae9-58b8-49bb-99bd-3886f85b71e6" providerId="AD" clId="Web-{0ABDC2EF-73EC-4009-AA5A-52F067FCC286}" dt="2023-12-01T21:19:56.965" v="465" actId="20577"/>
          <ac:spMkLst>
            <pc:docMk/>
            <pc:sldMk cId="729125403" sldId="273"/>
            <ac:spMk id="3" creationId="{D91737CF-15AF-77A6-00ED-02FA8EA1E847}"/>
          </ac:spMkLst>
        </pc:spChg>
      </pc:sldChg>
      <pc:sldChg chg="modSp">
        <pc:chgData name="PARKER BOOTH" userId="S::u1329608@umail.utah.edu::0fdddae9-58b8-49bb-99bd-3886f85b71e6" providerId="AD" clId="Web-{0ABDC2EF-73EC-4009-AA5A-52F067FCC286}" dt="2023-12-01T21:09:46.180" v="141" actId="20577"/>
        <pc:sldMkLst>
          <pc:docMk/>
          <pc:sldMk cId="1622331233" sldId="280"/>
        </pc:sldMkLst>
        <pc:spChg chg="mod">
          <ac:chgData name="PARKER BOOTH" userId="S::u1329608@umail.utah.edu::0fdddae9-58b8-49bb-99bd-3886f85b71e6" providerId="AD" clId="Web-{0ABDC2EF-73EC-4009-AA5A-52F067FCC286}" dt="2023-12-01T21:09:46.180" v="141" actId="20577"/>
          <ac:spMkLst>
            <pc:docMk/>
            <pc:sldMk cId="1622331233" sldId="280"/>
            <ac:spMk id="10" creationId="{A386404A-81BD-7A9F-2CFE-6EC1CD122274}"/>
          </ac:spMkLst>
        </pc:spChg>
      </pc:sldChg>
      <pc:sldChg chg="modSp">
        <pc:chgData name="PARKER BOOTH" userId="S::u1329608@umail.utah.edu::0fdddae9-58b8-49bb-99bd-3886f85b71e6" providerId="AD" clId="Web-{0ABDC2EF-73EC-4009-AA5A-52F067FCC286}" dt="2023-12-01T21:08:01.145" v="137" actId="14100"/>
        <pc:sldMkLst>
          <pc:docMk/>
          <pc:sldMk cId="3900627424" sldId="283"/>
        </pc:sldMkLst>
        <pc:spChg chg="mod">
          <ac:chgData name="PARKER BOOTH" userId="S::u1329608@umail.utah.edu::0fdddae9-58b8-49bb-99bd-3886f85b71e6" providerId="AD" clId="Web-{0ABDC2EF-73EC-4009-AA5A-52F067FCC286}" dt="2023-12-01T21:08:01.145" v="137" actId="14100"/>
          <ac:spMkLst>
            <pc:docMk/>
            <pc:sldMk cId="3900627424" sldId="283"/>
            <ac:spMk id="10" creationId="{A386404A-81BD-7A9F-2CFE-6EC1CD122274}"/>
          </ac:spMkLst>
        </pc:spChg>
      </pc:sldChg>
      <pc:sldChg chg="mod modShow">
        <pc:chgData name="PARKER BOOTH" userId="S::u1329608@umail.utah.edu::0fdddae9-58b8-49bb-99bd-3886f85b71e6" providerId="AD" clId="Web-{0ABDC2EF-73EC-4009-AA5A-52F067FCC286}" dt="2023-12-01T21:19:10.136" v="439"/>
        <pc:sldMkLst>
          <pc:docMk/>
          <pc:sldMk cId="1576450157" sldId="284"/>
        </pc:sldMkLst>
      </pc:sldChg>
      <pc:sldChg chg="addSp delSp modSp new">
        <pc:chgData name="PARKER BOOTH" userId="S::u1329608@umail.utah.edu::0fdddae9-58b8-49bb-99bd-3886f85b71e6" providerId="AD" clId="Web-{0ABDC2EF-73EC-4009-AA5A-52F067FCC286}" dt="2023-12-01T21:15:39.957" v="379" actId="20577"/>
        <pc:sldMkLst>
          <pc:docMk/>
          <pc:sldMk cId="2872350384" sldId="285"/>
        </pc:sldMkLst>
        <pc:spChg chg="mod">
          <ac:chgData name="PARKER BOOTH" userId="S::u1329608@umail.utah.edu::0fdddae9-58b8-49bb-99bd-3886f85b71e6" providerId="AD" clId="Web-{0ABDC2EF-73EC-4009-AA5A-52F067FCC286}" dt="2023-12-01T21:15:39.957" v="379" actId="20577"/>
          <ac:spMkLst>
            <pc:docMk/>
            <pc:sldMk cId="2872350384" sldId="285"/>
            <ac:spMk id="2" creationId="{650D8185-BE03-2C59-4593-7986C2036815}"/>
          </ac:spMkLst>
        </pc:spChg>
        <pc:spChg chg="del">
          <ac:chgData name="PARKER BOOTH" userId="S::u1329608@umail.utah.edu::0fdddae9-58b8-49bb-99bd-3886f85b71e6" providerId="AD" clId="Web-{0ABDC2EF-73EC-4009-AA5A-52F067FCC286}" dt="2023-12-01T20:55:49.715" v="16"/>
          <ac:spMkLst>
            <pc:docMk/>
            <pc:sldMk cId="2872350384" sldId="285"/>
            <ac:spMk id="3" creationId="{FA337F68-CD9E-33FA-F6B9-C32E48426744}"/>
          </ac:spMkLst>
        </pc:spChg>
        <pc:spChg chg="add mod">
          <ac:chgData name="PARKER BOOTH" userId="S::u1329608@umail.utah.edu::0fdddae9-58b8-49bb-99bd-3886f85b71e6" providerId="AD" clId="Web-{0ABDC2EF-73EC-4009-AA5A-52F067FCC286}" dt="2023-12-01T21:15:34.207" v="378" actId="20577"/>
          <ac:spMkLst>
            <pc:docMk/>
            <pc:sldMk cId="2872350384" sldId="285"/>
            <ac:spMk id="5" creationId="{F9C0FF6D-A359-9D4E-C5C2-AA6B004334F8}"/>
          </ac:spMkLst>
        </pc:spChg>
      </pc:sldChg>
      <pc:sldChg chg="modSp new ord">
        <pc:chgData name="PARKER BOOTH" userId="S::u1329608@umail.utah.edu::0fdddae9-58b8-49bb-99bd-3886f85b71e6" providerId="AD" clId="Web-{0ABDC2EF-73EC-4009-AA5A-52F067FCC286}" dt="2023-12-01T21:17:41.242" v="436" actId="20577"/>
        <pc:sldMkLst>
          <pc:docMk/>
          <pc:sldMk cId="3837074690" sldId="286"/>
        </pc:sldMkLst>
        <pc:spChg chg="mod">
          <ac:chgData name="PARKER BOOTH" userId="S::u1329608@umail.utah.edu::0fdddae9-58b8-49bb-99bd-3886f85b71e6" providerId="AD" clId="Web-{0ABDC2EF-73EC-4009-AA5A-52F067FCC286}" dt="2023-12-01T21:17:22.648" v="401" actId="20577"/>
          <ac:spMkLst>
            <pc:docMk/>
            <pc:sldMk cId="3837074690" sldId="286"/>
            <ac:spMk id="2" creationId="{573AF060-3FB1-FB05-B161-5C52AAE09083}"/>
          </ac:spMkLst>
        </pc:spChg>
        <pc:spChg chg="mod">
          <ac:chgData name="PARKER BOOTH" userId="S::u1329608@umail.utah.edu::0fdddae9-58b8-49bb-99bd-3886f85b71e6" providerId="AD" clId="Web-{0ABDC2EF-73EC-4009-AA5A-52F067FCC286}" dt="2023-12-01T21:17:41.242" v="436" actId="20577"/>
          <ac:spMkLst>
            <pc:docMk/>
            <pc:sldMk cId="3837074690" sldId="286"/>
            <ac:spMk id="3" creationId="{0ABFE3B0-0F5D-0BD9-4071-2EC4F4524C24}"/>
          </ac:spMkLst>
        </pc:spChg>
      </pc:sldChg>
    </pc:docChg>
  </pc:docChgLst>
  <pc:docChgLst>
    <pc:chgData name="ISAAC DUNSTER CLARK" userId="S::u1307052@umail.utah.edu::6f8786a2-9a5f-47a8-b492-e1cda9ca0528" providerId="AD" clId="Web-{F76AA081-294A-4C80-AA5F-FE44D860B426}"/>
    <pc:docChg chg="modSld">
      <pc:chgData name="ISAAC DUNSTER CLARK" userId="S::u1307052@umail.utah.edu::6f8786a2-9a5f-47a8-b492-e1cda9ca0528" providerId="AD" clId="Web-{F76AA081-294A-4C80-AA5F-FE44D860B426}" dt="2024-01-12T19:43:58.254" v="1" actId="1076"/>
      <pc:docMkLst>
        <pc:docMk/>
      </pc:docMkLst>
      <pc:sldChg chg="modSp">
        <pc:chgData name="ISAAC DUNSTER CLARK" userId="S::u1307052@umail.utah.edu::6f8786a2-9a5f-47a8-b492-e1cda9ca0528" providerId="AD" clId="Web-{F76AA081-294A-4C80-AA5F-FE44D860B426}" dt="2024-01-12T19:43:58.254" v="1" actId="1076"/>
        <pc:sldMkLst>
          <pc:docMk/>
          <pc:sldMk cId="3085296258" sldId="266"/>
        </pc:sldMkLst>
        <pc:spChg chg="mod">
          <ac:chgData name="ISAAC DUNSTER CLARK" userId="S::u1307052@umail.utah.edu::6f8786a2-9a5f-47a8-b492-e1cda9ca0528" providerId="AD" clId="Web-{F76AA081-294A-4C80-AA5F-FE44D860B426}" dt="2024-01-12T19:43:58.254" v="1" actId="1076"/>
          <ac:spMkLst>
            <pc:docMk/>
            <pc:sldMk cId="3085296258" sldId="266"/>
            <ac:spMk id="2" creationId="{F91DADDB-70BA-13A1-44B4-FF41B03FFEC5}"/>
          </ac:spMkLst>
        </pc:spChg>
      </pc:sldChg>
    </pc:docChg>
  </pc:docChgLst>
  <pc:docChgLst>
    <pc:chgData name="Beverly Albert" userId="S::u1196226@umail.utah.edu::c15dc456-4c09-4123-852d-198c0dc9cf78" providerId="AD" clId="Web-{224BB784-E860-4E44-93DB-E65B336DD8B0}"/>
    <pc:docChg chg="addSld modSld sldOrd">
      <pc:chgData name="Beverly Albert" userId="S::u1196226@umail.utah.edu::c15dc456-4c09-4123-852d-198c0dc9cf78" providerId="AD" clId="Web-{224BB784-E860-4E44-93DB-E65B336DD8B0}" dt="2023-11-08T23:37:31.861" v="925" actId="20577"/>
      <pc:docMkLst>
        <pc:docMk/>
      </pc:docMkLst>
      <pc:sldChg chg="modSp ord">
        <pc:chgData name="Beverly Albert" userId="S::u1196226@umail.utah.edu::c15dc456-4c09-4123-852d-198c0dc9cf78" providerId="AD" clId="Web-{224BB784-E860-4E44-93DB-E65B336DD8B0}" dt="2023-11-08T23:36:20.512" v="865" actId="20577"/>
        <pc:sldMkLst>
          <pc:docMk/>
          <pc:sldMk cId="2271742785" sldId="257"/>
        </pc:sldMkLst>
        <pc:spChg chg="mod">
          <ac:chgData name="Beverly Albert" userId="S::u1196226@umail.utah.edu::c15dc456-4c09-4123-852d-198c0dc9cf78" providerId="AD" clId="Web-{224BB784-E860-4E44-93DB-E65B336DD8B0}" dt="2023-11-08T23:11:50.011" v="53" actId="20577"/>
          <ac:spMkLst>
            <pc:docMk/>
            <pc:sldMk cId="2271742785" sldId="257"/>
            <ac:spMk id="2" creationId="{F91DADDB-70BA-13A1-44B4-FF41B03FFEC5}"/>
          </ac:spMkLst>
        </pc:spChg>
        <pc:spChg chg="mod">
          <ac:chgData name="Beverly Albert" userId="S::u1196226@umail.utah.edu::c15dc456-4c09-4123-852d-198c0dc9cf78" providerId="AD" clId="Web-{224BB784-E860-4E44-93DB-E65B336DD8B0}" dt="2023-11-08T23:36:20.512" v="865" actId="20577"/>
          <ac:spMkLst>
            <pc:docMk/>
            <pc:sldMk cId="2271742785" sldId="257"/>
            <ac:spMk id="3" creationId="{D91737CF-15AF-77A6-00ED-02FA8EA1E847}"/>
          </ac:spMkLst>
        </pc:spChg>
      </pc:sldChg>
      <pc:sldChg chg="modSp">
        <pc:chgData name="Beverly Albert" userId="S::u1196226@umail.utah.edu::c15dc456-4c09-4123-852d-198c0dc9cf78" providerId="AD" clId="Web-{224BB784-E860-4E44-93DB-E65B336DD8B0}" dt="2023-11-08T23:36:00.745" v="863" actId="20577"/>
        <pc:sldMkLst>
          <pc:docMk/>
          <pc:sldMk cId="1833153902" sldId="258"/>
        </pc:sldMkLst>
        <pc:spChg chg="mod">
          <ac:chgData name="Beverly Albert" userId="S::u1196226@umail.utah.edu::c15dc456-4c09-4123-852d-198c0dc9cf78" providerId="AD" clId="Web-{224BB784-E860-4E44-93DB-E65B336DD8B0}" dt="2023-11-08T23:36:00.745" v="863" actId="20577"/>
          <ac:spMkLst>
            <pc:docMk/>
            <pc:sldMk cId="1833153902" sldId="258"/>
            <ac:spMk id="3" creationId="{D91737CF-15AF-77A6-00ED-02FA8EA1E847}"/>
          </ac:spMkLst>
        </pc:spChg>
      </pc:sldChg>
      <pc:sldChg chg="modSp">
        <pc:chgData name="Beverly Albert" userId="S::u1196226@umail.utah.edu::c15dc456-4c09-4123-852d-198c0dc9cf78" providerId="AD" clId="Web-{224BB784-E860-4E44-93DB-E65B336DD8B0}" dt="2023-11-08T23:21:26.726" v="299" actId="20577"/>
        <pc:sldMkLst>
          <pc:docMk/>
          <pc:sldMk cId="4209657958" sldId="259"/>
        </pc:sldMkLst>
        <pc:spChg chg="mod">
          <ac:chgData name="Beverly Albert" userId="S::u1196226@umail.utah.edu::c15dc456-4c09-4123-852d-198c0dc9cf78" providerId="AD" clId="Web-{224BB784-E860-4E44-93DB-E65B336DD8B0}" dt="2023-11-08T23:21:26.726" v="299" actId="20577"/>
          <ac:spMkLst>
            <pc:docMk/>
            <pc:sldMk cId="4209657958" sldId="259"/>
            <ac:spMk id="3" creationId="{D91737CF-15AF-77A6-00ED-02FA8EA1E847}"/>
          </ac:spMkLst>
        </pc:spChg>
      </pc:sldChg>
      <pc:sldChg chg="modSp">
        <pc:chgData name="Beverly Albert" userId="S::u1196226@umail.utah.edu::c15dc456-4c09-4123-852d-198c0dc9cf78" providerId="AD" clId="Web-{224BB784-E860-4E44-93DB-E65B336DD8B0}" dt="2023-11-08T23:31:29.522" v="667" actId="20577"/>
        <pc:sldMkLst>
          <pc:docMk/>
          <pc:sldMk cId="1472531379" sldId="260"/>
        </pc:sldMkLst>
        <pc:spChg chg="mod">
          <ac:chgData name="Beverly Albert" userId="S::u1196226@umail.utah.edu::c15dc456-4c09-4123-852d-198c0dc9cf78" providerId="AD" clId="Web-{224BB784-E860-4E44-93DB-E65B336DD8B0}" dt="2023-11-08T23:24:32.318" v="319" actId="20577"/>
          <ac:spMkLst>
            <pc:docMk/>
            <pc:sldMk cId="1472531379" sldId="260"/>
            <ac:spMk id="2" creationId="{F91DADDB-70BA-13A1-44B4-FF41B03FFEC5}"/>
          </ac:spMkLst>
        </pc:spChg>
        <pc:spChg chg="mod">
          <ac:chgData name="Beverly Albert" userId="S::u1196226@umail.utah.edu::c15dc456-4c09-4123-852d-198c0dc9cf78" providerId="AD" clId="Web-{224BB784-E860-4E44-93DB-E65B336DD8B0}" dt="2023-11-08T23:31:29.522" v="667" actId="20577"/>
          <ac:spMkLst>
            <pc:docMk/>
            <pc:sldMk cId="1472531379" sldId="260"/>
            <ac:spMk id="3" creationId="{D91737CF-15AF-77A6-00ED-02FA8EA1E847}"/>
          </ac:spMkLst>
        </pc:spChg>
      </pc:sldChg>
      <pc:sldChg chg="modSp">
        <pc:chgData name="Beverly Albert" userId="S::u1196226@umail.utah.edu::c15dc456-4c09-4123-852d-198c0dc9cf78" providerId="AD" clId="Web-{224BB784-E860-4E44-93DB-E65B336DD8B0}" dt="2023-11-08T23:37:31.861" v="925" actId="20577"/>
        <pc:sldMkLst>
          <pc:docMk/>
          <pc:sldMk cId="3620261950" sldId="262"/>
        </pc:sldMkLst>
        <pc:spChg chg="mod">
          <ac:chgData name="Beverly Albert" userId="S::u1196226@umail.utah.edu::c15dc456-4c09-4123-852d-198c0dc9cf78" providerId="AD" clId="Web-{224BB784-E860-4E44-93DB-E65B336DD8B0}" dt="2023-11-08T23:14:03.599" v="135" actId="20577"/>
          <ac:spMkLst>
            <pc:docMk/>
            <pc:sldMk cId="3620261950" sldId="262"/>
            <ac:spMk id="2" creationId="{F91DADDB-70BA-13A1-44B4-FF41B03FFEC5}"/>
          </ac:spMkLst>
        </pc:spChg>
        <pc:spChg chg="mod">
          <ac:chgData name="Beverly Albert" userId="S::u1196226@umail.utah.edu::c15dc456-4c09-4123-852d-198c0dc9cf78" providerId="AD" clId="Web-{224BB784-E860-4E44-93DB-E65B336DD8B0}" dt="2023-11-08T23:37:31.861" v="925" actId="20577"/>
          <ac:spMkLst>
            <pc:docMk/>
            <pc:sldMk cId="3620261950" sldId="262"/>
            <ac:spMk id="3" creationId="{D91737CF-15AF-77A6-00ED-02FA8EA1E847}"/>
          </ac:spMkLst>
        </pc:spChg>
      </pc:sldChg>
      <pc:sldChg chg="add replId">
        <pc:chgData name="Beverly Albert" userId="S::u1196226@umail.utah.edu::c15dc456-4c09-4123-852d-198c0dc9cf78" providerId="AD" clId="Web-{224BB784-E860-4E44-93DB-E65B336DD8B0}" dt="2023-11-08T23:11:07.633" v="18"/>
        <pc:sldMkLst>
          <pc:docMk/>
          <pc:sldMk cId="3222804292" sldId="263"/>
        </pc:sldMkLst>
      </pc:sldChg>
      <pc:sldChg chg="modSp add ord replId">
        <pc:chgData name="Beverly Albert" userId="S::u1196226@umail.utah.edu::c15dc456-4c09-4123-852d-198c0dc9cf78" providerId="AD" clId="Web-{224BB784-E860-4E44-93DB-E65B336DD8B0}" dt="2023-11-08T23:35:37.524" v="843" actId="20577"/>
        <pc:sldMkLst>
          <pc:docMk/>
          <pc:sldMk cId="773693672" sldId="264"/>
        </pc:sldMkLst>
        <pc:spChg chg="mod">
          <ac:chgData name="Beverly Albert" userId="S::u1196226@umail.utah.edu::c15dc456-4c09-4123-852d-198c0dc9cf78" providerId="AD" clId="Web-{224BB784-E860-4E44-93DB-E65B336DD8B0}" dt="2023-11-08T23:26:18.733" v="350" actId="20577"/>
          <ac:spMkLst>
            <pc:docMk/>
            <pc:sldMk cId="773693672" sldId="264"/>
            <ac:spMk id="2" creationId="{F91DADDB-70BA-13A1-44B4-FF41B03FFEC5}"/>
          </ac:spMkLst>
        </pc:spChg>
        <pc:spChg chg="mod">
          <ac:chgData name="Beverly Albert" userId="S::u1196226@umail.utah.edu::c15dc456-4c09-4123-852d-198c0dc9cf78" providerId="AD" clId="Web-{224BB784-E860-4E44-93DB-E65B336DD8B0}" dt="2023-11-08T23:35:37.524" v="843" actId="20577"/>
          <ac:spMkLst>
            <pc:docMk/>
            <pc:sldMk cId="773693672" sldId="264"/>
            <ac:spMk id="3" creationId="{D91737CF-15AF-77A6-00ED-02FA8EA1E847}"/>
          </ac:spMkLst>
        </pc:spChg>
      </pc:sldChg>
    </pc:docChg>
  </pc:docChgLst>
  <pc:docChgLst>
    <pc:chgData name="PARKER BOOTH" userId="S::u1329608@umail.utah.edu::0fdddae9-58b8-49bb-99bd-3886f85b71e6" providerId="AD" clId="Web-{63EFDB1C-C121-4130-B3E1-D0F0B8390231}"/>
    <pc:docChg chg="addSld modSld">
      <pc:chgData name="PARKER BOOTH" userId="S::u1329608@umail.utah.edu::0fdddae9-58b8-49bb-99bd-3886f85b71e6" providerId="AD" clId="Web-{63EFDB1C-C121-4130-B3E1-D0F0B8390231}" dt="2023-12-04T06:18:47.652" v="29"/>
      <pc:docMkLst>
        <pc:docMk/>
      </pc:docMkLst>
      <pc:sldChg chg="modNotes">
        <pc:chgData name="PARKER BOOTH" userId="S::u1329608@umail.utah.edu::0fdddae9-58b8-49bb-99bd-3886f85b71e6" providerId="AD" clId="Web-{63EFDB1C-C121-4130-B3E1-D0F0B8390231}" dt="2023-12-04T06:18:28.917" v="17"/>
        <pc:sldMkLst>
          <pc:docMk/>
          <pc:sldMk cId="654387337" sldId="268"/>
        </pc:sldMkLst>
      </pc:sldChg>
      <pc:sldChg chg="addSp delSp modSp modNotes">
        <pc:chgData name="PARKER BOOTH" userId="S::u1329608@umail.utah.edu::0fdddae9-58b8-49bb-99bd-3886f85b71e6" providerId="AD" clId="Web-{63EFDB1C-C121-4130-B3E1-D0F0B8390231}" dt="2023-12-04T06:18:40.105" v="24"/>
        <pc:sldMkLst>
          <pc:docMk/>
          <pc:sldMk cId="1047843188" sldId="291"/>
        </pc:sldMkLst>
        <pc:spChg chg="mod">
          <ac:chgData name="PARKER BOOTH" userId="S::u1329608@umail.utah.edu::0fdddae9-58b8-49bb-99bd-3886f85b71e6" providerId="AD" clId="Web-{63EFDB1C-C121-4130-B3E1-D0F0B8390231}" dt="2023-12-04T06:16:51.070" v="10" actId="14100"/>
          <ac:spMkLst>
            <pc:docMk/>
            <pc:sldMk cId="1047843188" sldId="291"/>
            <ac:spMk id="2" creationId="{3B3FD40B-099A-D489-69CE-2CCAC9232CED}"/>
          </ac:spMkLst>
        </pc:spChg>
        <pc:spChg chg="add mod">
          <ac:chgData name="PARKER BOOTH" userId="S::u1329608@umail.utah.edu::0fdddae9-58b8-49bb-99bd-3886f85b71e6" providerId="AD" clId="Web-{63EFDB1C-C121-4130-B3E1-D0F0B8390231}" dt="2023-12-04T06:16:46.414" v="9" actId="14100"/>
          <ac:spMkLst>
            <pc:docMk/>
            <pc:sldMk cId="1047843188" sldId="291"/>
            <ac:spMk id="3" creationId="{B2179D4A-F07A-1816-F892-B387F5D434A3}"/>
          </ac:spMkLst>
        </pc:spChg>
        <pc:spChg chg="add del">
          <ac:chgData name="PARKER BOOTH" userId="S::u1329608@umail.utah.edu::0fdddae9-58b8-49bb-99bd-3886f85b71e6" providerId="AD" clId="Web-{63EFDB1C-C121-4130-B3E1-D0F0B8390231}" dt="2023-12-04T06:17:37.369" v="12"/>
          <ac:spMkLst>
            <pc:docMk/>
            <pc:sldMk cId="1047843188" sldId="291"/>
            <ac:spMk id="4" creationId="{7C4C4B8C-F095-4EFB-8EA0-F781D2043C6B}"/>
          </ac:spMkLst>
        </pc:spChg>
      </pc:sldChg>
      <pc:sldChg chg="modSp add replId modNotes">
        <pc:chgData name="PARKER BOOTH" userId="S::u1329608@umail.utah.edu::0fdddae9-58b8-49bb-99bd-3886f85b71e6" providerId="AD" clId="Web-{63EFDB1C-C121-4130-B3E1-D0F0B8390231}" dt="2023-12-04T06:18:47.652" v="29"/>
        <pc:sldMkLst>
          <pc:docMk/>
          <pc:sldMk cId="673121940" sldId="292"/>
        </pc:sldMkLst>
        <pc:spChg chg="mod">
          <ac:chgData name="PARKER BOOTH" userId="S::u1329608@umail.utah.edu::0fdddae9-58b8-49bb-99bd-3886f85b71e6" providerId="AD" clId="Web-{63EFDB1C-C121-4130-B3E1-D0F0B8390231}" dt="2023-12-04T06:17:55.447" v="15" actId="14100"/>
          <ac:spMkLst>
            <pc:docMk/>
            <pc:sldMk cId="673121940" sldId="292"/>
            <ac:spMk id="2" creationId="{3B3FD40B-099A-D489-69CE-2CCAC9232CED}"/>
          </ac:spMkLst>
        </pc:spChg>
        <pc:spChg chg="mod">
          <ac:chgData name="PARKER BOOTH" userId="S::u1329608@umail.utah.edu::0fdddae9-58b8-49bb-99bd-3886f85b71e6" providerId="AD" clId="Web-{63EFDB1C-C121-4130-B3E1-D0F0B8390231}" dt="2023-12-04T06:17:51.400" v="14" actId="14100"/>
          <ac:spMkLst>
            <pc:docMk/>
            <pc:sldMk cId="673121940" sldId="292"/>
            <ac:spMk id="3" creationId="{B2179D4A-F07A-1816-F892-B387F5D434A3}"/>
          </ac:spMkLst>
        </pc:spChg>
      </pc:sldChg>
    </pc:docChg>
  </pc:docChgLst>
</pc:chgInfo>
</file>

<file path=ppt/comments/modernComment_104_57C50BB3.xml><?xml version="1.0" encoding="utf-8"?>
<p188:cmLst xmlns:a="http://schemas.openxmlformats.org/drawingml/2006/main" xmlns:r="http://schemas.openxmlformats.org/officeDocument/2006/relationships" xmlns:p188="http://schemas.microsoft.com/office/powerpoint/2018/8/main">
  <p188:cm id="{12187860-CBAD-4861-8291-19A6F3C3C640}" authorId="{1B9F6220-B429-D4B1-5BB9-C32F566276FF}" created="2023-12-03T01:48:48.356">
    <ac:deMkLst xmlns:ac="http://schemas.microsoft.com/office/drawing/2013/main/command">
      <pc:docMk xmlns:pc="http://schemas.microsoft.com/office/powerpoint/2013/main/command"/>
      <pc:sldMk xmlns:pc="http://schemas.microsoft.com/office/powerpoint/2013/main/command" cId="1472531379" sldId="260"/>
      <ac:picMk id="4" creationId="{C35BE761-88D5-B1EC-30CF-1405AF09EAB6}"/>
    </ac:deMkLst>
    <p188:txBody>
      <a:bodyPr/>
      <a:lstStyle/>
      <a:p>
        <a:r>
          <a:rPr lang="en-US"/>
          <a:t>If we can make this larger it would be easier to read everything? I like this one!</a:t>
        </a:r>
      </a:p>
    </p188:txBody>
  </p188:cm>
</p188:cmLst>
</file>

<file path=ppt/comments/modernComment_10C_27012889.xml><?xml version="1.0" encoding="utf-8"?>
<p188:cmLst xmlns:a="http://schemas.openxmlformats.org/drawingml/2006/main" xmlns:r="http://schemas.openxmlformats.org/officeDocument/2006/relationships" xmlns:p188="http://schemas.microsoft.com/office/powerpoint/2018/8/main">
  <p188:cm id="{8E3A0B0E-E25C-471A-97E5-2A37FDFCFF6F}" authorId="{1B9F6220-B429-D4B1-5BB9-C32F566276FF}" created="2023-12-03T01:49:26.326">
    <ac:deMkLst xmlns:ac="http://schemas.microsoft.com/office/drawing/2013/main/command">
      <pc:docMk xmlns:pc="http://schemas.microsoft.com/office/powerpoint/2013/main/command"/>
      <pc:sldMk xmlns:pc="http://schemas.microsoft.com/office/powerpoint/2013/main/command" cId="654387337" sldId="268"/>
      <ac:picMk id="4" creationId="{C35BE761-88D5-B1EC-30CF-1405AF09EAB6}"/>
    </ac:deMkLst>
    <p188:replyLst>
      <p188:reply id="{BD5FBF6C-DCB3-4A76-8555-5F849CD99E47}" authorId="{1B9F6220-B429-D4B1-5BB9-C32F566276FF}" created="2023-12-03T20:17:51.332">
        <p188:txBody>
          <a:bodyPr/>
          <a:lstStyle/>
          <a:p>
            <a:r>
              <a:rPr lang="en-US"/>
              <a:t>What does other occurrence mean?Unsure if we need this column.
I think we can remove until examination. I also move observations into the sport column, showing like this...... American Football (n=830). I like that you included. 
Let's update the "LB STI DATA" to "Lower Body (LB) Soft Tissue Injury (STI) Data", then update column titles to just the abbrev.</a:t>
            </a:r>
          </a:p>
        </p188:txBody>
        <p188:extLst>
          <p:ext xmlns:p="http://schemas.openxmlformats.org/presentationml/2006/main" uri="{57CB4572-C831-44C2-8A1C-0ADB6CCDFE69}">
            <p223:reactions xmlns:p223="http://schemas.microsoft.com/office/powerpoint/2022/03/main">
              <p223:rxn type="👍">
                <p223:instance time="2023-12-04T05:30:11.568" authorId="{6D724511-3EFD-7908-3EE7-49643CB15B67}"/>
              </p223:rxn>
            </p223:reactions>
          </p:ext>
        </p188:extLst>
      </p188:reply>
    </p188:replyLst>
    <p188:txBody>
      <a:bodyPr/>
      <a:lstStyle/>
      <a:p>
        <a:r>
          <a:rPr lang="en-US"/>
          <a:t>I will highlight the practical significance within this, but we may need to make this easier to read too.</a:t>
        </a:r>
      </a:p>
    </p188:txBody>
  </p188:cm>
</p188:cmLst>
</file>

<file path=ppt/comments/modernComment_114_75295CBB.xml><?xml version="1.0" encoding="utf-8"?>
<p188:cmLst xmlns:a="http://schemas.openxmlformats.org/drawingml/2006/main" xmlns:r="http://schemas.openxmlformats.org/officeDocument/2006/relationships" xmlns:p188="http://schemas.microsoft.com/office/powerpoint/2018/8/main">
  <p188:cm id="{10D2448E-561F-4DE6-98FE-FDE221A21F41}" authorId="{1B9F6220-B429-D4B1-5BB9-C32F566276FF}" created="2023-12-04T03:11:39.522">
    <ac:deMkLst xmlns:ac="http://schemas.microsoft.com/office/drawing/2013/main/command">
      <pc:docMk xmlns:pc="http://schemas.microsoft.com/office/powerpoint/2013/main/command"/>
      <pc:sldMk xmlns:pc="http://schemas.microsoft.com/office/powerpoint/2013/main/command" cId="1965644987" sldId="276"/>
      <ac:spMk id="12" creationId="{955FA54E-E12E-0056-6EA5-62EB67259B10}"/>
    </ac:deMkLst>
    <p188:txBody>
      <a:bodyPr/>
      <a:lstStyle/>
      <a:p>
        <a:r>
          <a:rPr lang="en-US"/>
          <a:t>Reconsider capitalizing consistency in titles for result slides</a:t>
        </a:r>
      </a:p>
    </p188:txBody>
  </p188:cm>
</p188:cmLst>
</file>

<file path=ppt/comments/modernComment_11A_92A26CD5.xml><?xml version="1.0" encoding="utf-8"?>
<p188:cmLst xmlns:a="http://schemas.openxmlformats.org/drawingml/2006/main" xmlns:r="http://schemas.openxmlformats.org/officeDocument/2006/relationships" xmlns:p188="http://schemas.microsoft.com/office/powerpoint/2018/8/main">
  <p188:cm id="{E9B58E81-BFC6-46BF-B680-F28F262D9A1E}" authorId="{1B9F6220-B429-D4B1-5BB9-C32F566276FF}" created="2023-12-03T20:42:52.683">
    <ac:deMkLst xmlns:ac="http://schemas.microsoft.com/office/drawing/2013/main/command">
      <pc:docMk xmlns:pc="http://schemas.microsoft.com/office/powerpoint/2013/main/command"/>
      <pc:sldMk xmlns:pc="http://schemas.microsoft.com/office/powerpoint/2013/main/command" cId="2460118229" sldId="282"/>
      <ac:picMk id="4" creationId="{6497F1AE-8620-9989-76A4-3685E8F7D2A5}"/>
    </ac:deMkLst>
    <p188:replyLst>
      <p188:reply id="{B1B7F817-5BD8-4C5C-B0C0-76EA6B41681E}" authorId="{1B9F6220-B429-D4B1-5BB9-C32F566276FF}" created="2023-12-04T03:27:56.249">
        <p188:txBody>
          <a:bodyPr/>
          <a:lstStyle/>
          <a:p>
            <a:r>
              <a:rPr lang="en-US"/>
              <a:t>Make sure visuals say RSImod (RSI is a different metric that we didn't use)</a:t>
            </a:r>
          </a:p>
        </p188:txBody>
      </p188:reply>
    </p188:replyLst>
    <p188:txBody>
      <a:bodyPr/>
      <a:lstStyle/>
      <a:p>
        <a:r>
          <a:rPr lang="en-US"/>
          <a:t>The subtitle says grouped and averaged - Perhaps remove that line and update title to "RSImod Trend Approaching Ankle Injuries in (All sports? or One sport?)</a:t>
        </a:r>
      </a:p>
    </p188:txBody>
  </p188:cm>
</p188:cmLst>
</file>

<file path=ppt/comments/modernComment_123_3E74D174.xml><?xml version="1.0" encoding="utf-8"?>
<p188:cmLst xmlns:a="http://schemas.openxmlformats.org/drawingml/2006/main" xmlns:r="http://schemas.openxmlformats.org/officeDocument/2006/relationships" xmlns:p188="http://schemas.microsoft.com/office/powerpoint/2018/8/main">
  <p188:cm id="{8A3FE835-3DB5-4756-A35B-BC7DEC3847AC}" authorId="{1B9F6220-B429-D4B1-5BB9-C32F566276FF}" created="2023-12-03T01:49:26.326">
    <ac:deMkLst xmlns:ac="http://schemas.microsoft.com/office/drawing/2013/main/command">
      <pc:docMk xmlns:pc="http://schemas.microsoft.com/office/powerpoint/2013/main/command"/>
      <pc:sldMk xmlns:pc="http://schemas.microsoft.com/office/powerpoint/2013/main/command" cId="654387337" sldId="268"/>
      <ac:picMk id="4" creationId="{C35BE761-88D5-B1EC-30CF-1405AF09EAB6}"/>
    </ac:deMkLst>
    <p188:replyLst>
      <p188:reply id="{BD5FBF6C-DCB3-4A76-8555-5F849CD99E47}" authorId="{1B9F6220-B429-D4B1-5BB9-C32F566276FF}" created="2023-12-03T20:17:51.332">
        <p188:txBody>
          <a:bodyPr/>
          <a:lstStyle/>
          <a:p>
            <a:r>
              <a:rPr lang="en-US"/>
              <a:t>What does other occurrence mean?Unsure if we need this column.
I think we can remove until examination. I also move observations into the sport column, showing like this...... American Football (n=830). I like that you included. 
Let's update the "LB STI DATA" to "Lower Body (LB) Soft Tissue Injury (STI) Data", then update column titles to just the abbrev.</a:t>
            </a:r>
          </a:p>
        </p188:txBody>
        <p188:extLst>
          <p:ext xmlns:p="http://schemas.openxmlformats.org/presentationml/2006/main" uri="{57CB4572-C831-44C2-8A1C-0ADB6CCDFE69}">
            <p223:reactions xmlns:p223="http://schemas.microsoft.com/office/powerpoint/2022/03/main">
              <p223:rxn type="👍">
                <p223:instance time="2023-12-04T05:30:11.568" authorId="{6D724511-3EFD-7908-3EE7-49643CB15B67}"/>
              </p223:rxn>
            </p223:reactions>
          </p:ext>
        </p188:extLst>
      </p188:reply>
    </p188:replyLst>
    <p188:txBody>
      <a:bodyPr/>
      <a:lstStyle/>
      <a:p>
        <a:r>
          <a:rPr lang="en-US"/>
          <a:t>I will highlight the practical significance within this, but we may need to make this easier to read too.</a:t>
        </a:r>
      </a:p>
    </p188:txBody>
  </p188:cm>
</p188:cmLst>
</file>

<file path=ppt/comments/modernComment_124_281F0694.xml><?xml version="1.0" encoding="utf-8"?>
<p188:cmLst xmlns:a="http://schemas.openxmlformats.org/drawingml/2006/main" xmlns:r="http://schemas.openxmlformats.org/officeDocument/2006/relationships" xmlns:p188="http://schemas.microsoft.com/office/powerpoint/2018/8/main">
  <p188:cm id="{83B5B7DB-FC10-49F8-913C-104391E1CCD5}" authorId="{1B9F6220-B429-D4B1-5BB9-C32F566276FF}" created="2023-12-03T01:49:26.326">
    <ac:deMkLst xmlns:ac="http://schemas.microsoft.com/office/drawing/2013/main/command">
      <pc:docMk xmlns:pc="http://schemas.microsoft.com/office/powerpoint/2013/main/command"/>
      <pc:sldMk xmlns:pc="http://schemas.microsoft.com/office/powerpoint/2013/main/command" cId="654387337" sldId="268"/>
      <ac:picMk id="4" creationId="{C35BE761-88D5-B1EC-30CF-1405AF09EAB6}"/>
    </ac:deMkLst>
    <p188:replyLst>
      <p188:reply id="{BD5FBF6C-DCB3-4A76-8555-5F849CD99E47}" authorId="{1B9F6220-B429-D4B1-5BB9-C32F566276FF}" created="2023-12-03T20:17:51.332">
        <p188:txBody>
          <a:bodyPr/>
          <a:lstStyle/>
          <a:p>
            <a:r>
              <a:rPr lang="en-US"/>
              <a:t>What does other occurrence mean?Unsure if we need this column.
I think we can remove until examination. I also move observations into the sport column, showing like this...... American Football (n=830). I like that you included. 
Let's update the "LB STI DATA" to "Lower Body (LB) Soft Tissue Injury (STI) Data", then update column titles to just the abbrev.</a:t>
            </a:r>
          </a:p>
        </p188:txBody>
        <p188:extLst>
          <p:ext xmlns:p="http://schemas.openxmlformats.org/presentationml/2006/main" uri="{57CB4572-C831-44C2-8A1C-0ADB6CCDFE69}">
            <p223:reactions xmlns:p223="http://schemas.microsoft.com/office/powerpoint/2022/03/main">
              <p223:rxn type="👍">
                <p223:instance time="2023-12-04T05:30:11.568" authorId="{6D724511-3EFD-7908-3EE7-49643CB15B67}"/>
              </p223:rxn>
            </p223:reactions>
          </p:ext>
        </p188:extLst>
      </p188:reply>
    </p188:replyLst>
    <p188:txBody>
      <a:bodyPr/>
      <a:lstStyle/>
      <a:p>
        <a:r>
          <a:rPr lang="en-US"/>
          <a:t>I will highlight the practical significance within this, but we may need to make this easier to read too.</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1E5052-8F07-4187-87E7-53FD42D2ECB1}" type="doc">
      <dgm:prSet loTypeId="urn:microsoft.com/office/officeart/2016/7/layout/BasicTimeline" loCatId="timeline" qsTypeId="urn:microsoft.com/office/officeart/2005/8/quickstyle/simple1" qsCatId="simple" csTypeId="urn:microsoft.com/office/officeart/2005/8/colors/accent1_2" csCatId="accent1" phldr="1"/>
      <dgm:spPr/>
      <dgm:t>
        <a:bodyPr/>
        <a:lstStyle/>
        <a:p>
          <a:endParaRPr lang="en-US"/>
        </a:p>
      </dgm:t>
    </dgm:pt>
    <dgm:pt modelId="{5D9FAFDD-8E08-4FD1-BF36-57F3DDC88D02}">
      <dgm:prSet phldrT="[Text]" phldr="0"/>
      <dgm:spPr/>
      <dgm:t>
        <a:bodyPr/>
        <a:lstStyle/>
        <a:p>
          <a:pPr>
            <a:defRPr b="1"/>
          </a:pPr>
          <a:r>
            <a:rPr lang="en-US">
              <a:latin typeface="Century Gothic" panose="020B0502020202020204"/>
            </a:rPr>
            <a:t>Literature Review</a:t>
          </a:r>
          <a:endParaRPr lang="en-US"/>
        </a:p>
      </dgm:t>
    </dgm:pt>
    <dgm:pt modelId="{495FDF5F-37AB-4A51-8B54-BA61E5374265}" type="parTrans" cxnId="{EB7FCF94-C2D3-4F66-BF2A-ADE64E56981F}">
      <dgm:prSet/>
      <dgm:spPr/>
      <dgm:t>
        <a:bodyPr/>
        <a:lstStyle/>
        <a:p>
          <a:endParaRPr lang="en-US"/>
        </a:p>
      </dgm:t>
    </dgm:pt>
    <dgm:pt modelId="{71BE734C-A496-4D4A-A581-6E651872C62E}" type="sibTrans" cxnId="{EB7FCF94-C2D3-4F66-BF2A-ADE64E56981F}">
      <dgm:prSet/>
      <dgm:spPr/>
      <dgm:t>
        <a:bodyPr/>
        <a:lstStyle/>
        <a:p>
          <a:endParaRPr lang="en-US"/>
        </a:p>
      </dgm:t>
    </dgm:pt>
    <dgm:pt modelId="{D960DDDD-8D01-41BA-9B1A-63BC739F808F}">
      <dgm:prSet phldrT="[Text]" phldr="0"/>
      <dgm:spPr/>
      <dgm:t>
        <a:bodyPr/>
        <a:lstStyle/>
        <a:p>
          <a:r>
            <a:rPr lang="en-US">
              <a:latin typeface="Century Gothic" panose="020B0502020202020204"/>
            </a:rPr>
            <a:t>Metrics of interest</a:t>
          </a:r>
        </a:p>
      </dgm:t>
    </dgm:pt>
    <dgm:pt modelId="{1048F62E-E368-46F5-A723-9D492107E2B3}" type="parTrans" cxnId="{B6233C7C-85DF-426E-9ECD-3461B8DFFBC4}">
      <dgm:prSet/>
      <dgm:spPr/>
      <dgm:t>
        <a:bodyPr/>
        <a:lstStyle/>
        <a:p>
          <a:endParaRPr lang="en-US"/>
        </a:p>
      </dgm:t>
    </dgm:pt>
    <dgm:pt modelId="{648ECB3C-5140-4C0B-B24C-115539E74C4C}" type="sibTrans" cxnId="{B6233C7C-85DF-426E-9ECD-3461B8DFFBC4}">
      <dgm:prSet/>
      <dgm:spPr/>
      <dgm:t>
        <a:bodyPr/>
        <a:lstStyle/>
        <a:p>
          <a:endParaRPr lang="en-US"/>
        </a:p>
      </dgm:t>
    </dgm:pt>
    <dgm:pt modelId="{AF4F7B06-8018-4732-B472-2D52C3E9BD48}">
      <dgm:prSet phldrT="[Text]" phldr="0"/>
      <dgm:spPr/>
      <dgm:t>
        <a:bodyPr/>
        <a:lstStyle/>
        <a:p>
          <a:pPr>
            <a:defRPr b="1"/>
          </a:pPr>
          <a:r>
            <a:rPr lang="en-US">
              <a:latin typeface="Century Gothic" panose="020B0502020202020204"/>
            </a:rPr>
            <a:t>Descriptive Statistics</a:t>
          </a:r>
          <a:endParaRPr lang="en-US"/>
        </a:p>
      </dgm:t>
    </dgm:pt>
    <dgm:pt modelId="{1800705B-72C6-46A3-95B2-810D9F5820AF}" type="parTrans" cxnId="{070CBC0F-DC93-4339-84D0-5303DB77868C}">
      <dgm:prSet/>
      <dgm:spPr/>
      <dgm:t>
        <a:bodyPr/>
        <a:lstStyle/>
        <a:p>
          <a:endParaRPr lang="en-US"/>
        </a:p>
      </dgm:t>
    </dgm:pt>
    <dgm:pt modelId="{203AFA61-B8A3-4061-888B-40C6A6F35EB4}" type="sibTrans" cxnId="{070CBC0F-DC93-4339-84D0-5303DB77868C}">
      <dgm:prSet/>
      <dgm:spPr/>
      <dgm:t>
        <a:bodyPr/>
        <a:lstStyle/>
        <a:p>
          <a:endParaRPr lang="en-US"/>
        </a:p>
      </dgm:t>
    </dgm:pt>
    <dgm:pt modelId="{7984EF01-74FC-4454-8E71-22183D32C821}">
      <dgm:prSet phldrT="[Text]" phldr="0"/>
      <dgm:spPr/>
      <dgm:t>
        <a:bodyPr/>
        <a:lstStyle/>
        <a:p>
          <a:r>
            <a:rPr lang="en-US" b="0">
              <a:latin typeface="Century Gothic" panose="020B0502020202020204"/>
            </a:rPr>
            <a:t>Team-by-team perspective </a:t>
          </a:r>
          <a:endParaRPr lang="en-US" b="1"/>
        </a:p>
      </dgm:t>
    </dgm:pt>
    <dgm:pt modelId="{C75F3DD3-F8C3-4C36-9CF6-F22239057483}" type="parTrans" cxnId="{69FBEA06-AAEA-4BC6-8BB7-136E849A86F0}">
      <dgm:prSet/>
      <dgm:spPr/>
      <dgm:t>
        <a:bodyPr/>
        <a:lstStyle/>
        <a:p>
          <a:endParaRPr lang="en-US"/>
        </a:p>
      </dgm:t>
    </dgm:pt>
    <dgm:pt modelId="{7D2BCDB2-A1D8-42D6-ACE7-0534CA41DB80}" type="sibTrans" cxnId="{69FBEA06-AAEA-4BC6-8BB7-136E849A86F0}">
      <dgm:prSet/>
      <dgm:spPr/>
      <dgm:t>
        <a:bodyPr/>
        <a:lstStyle/>
        <a:p>
          <a:endParaRPr lang="en-US"/>
        </a:p>
      </dgm:t>
    </dgm:pt>
    <dgm:pt modelId="{71B114B3-15ED-4FA0-8FC2-BAF44FC71EB4}">
      <dgm:prSet phldrT="[Text]" phldr="0"/>
      <dgm:spPr/>
      <dgm:t>
        <a:bodyPr/>
        <a:lstStyle/>
        <a:p>
          <a:pPr>
            <a:defRPr b="1"/>
          </a:pPr>
          <a:r>
            <a:rPr lang="en-US" b="1">
              <a:latin typeface="Century Gothic" panose="020B0502020202020204"/>
            </a:rPr>
            <a:t>Correlation and Regression Analysis</a:t>
          </a:r>
          <a:endParaRPr lang="en-US" b="1"/>
        </a:p>
      </dgm:t>
    </dgm:pt>
    <dgm:pt modelId="{E18C34AC-EF4F-499B-A4D7-7C43CF0680AA}" type="parTrans" cxnId="{2BE2A312-3061-4994-BD7B-E6CE66419BF1}">
      <dgm:prSet/>
      <dgm:spPr/>
      <dgm:t>
        <a:bodyPr/>
        <a:lstStyle/>
        <a:p>
          <a:endParaRPr lang="en-US"/>
        </a:p>
      </dgm:t>
    </dgm:pt>
    <dgm:pt modelId="{E7502E05-5EA6-45F4-801A-DD2D21616C63}" type="sibTrans" cxnId="{2BE2A312-3061-4994-BD7B-E6CE66419BF1}">
      <dgm:prSet/>
      <dgm:spPr/>
      <dgm:t>
        <a:bodyPr/>
        <a:lstStyle/>
        <a:p>
          <a:endParaRPr lang="en-US"/>
        </a:p>
      </dgm:t>
    </dgm:pt>
    <dgm:pt modelId="{A560041A-A332-4ECA-9203-4C5C7F507390}">
      <dgm:prSet phldrT="[Text]" phldr="0"/>
      <dgm:spPr/>
      <dgm:t>
        <a:bodyPr/>
        <a:lstStyle/>
        <a:p>
          <a:pPr>
            <a:defRPr b="1"/>
          </a:pPr>
          <a:r>
            <a:rPr lang="en-US" b="1">
              <a:latin typeface="Century Gothic" panose="020B0502020202020204"/>
            </a:rPr>
            <a:t>Significance</a:t>
          </a:r>
          <a:endParaRPr lang="en-US" b="1"/>
        </a:p>
      </dgm:t>
    </dgm:pt>
    <dgm:pt modelId="{CC9D1262-EE31-40E1-96DD-9D2FEF5CB67A}" type="parTrans" cxnId="{35129D6C-C098-4B8F-8686-A3F1F48BD137}">
      <dgm:prSet/>
      <dgm:spPr/>
      <dgm:t>
        <a:bodyPr/>
        <a:lstStyle/>
        <a:p>
          <a:endParaRPr lang="en-US"/>
        </a:p>
      </dgm:t>
    </dgm:pt>
    <dgm:pt modelId="{0A13D7EC-C555-4F1E-8E25-845DFCB2FC3F}" type="sibTrans" cxnId="{35129D6C-C098-4B8F-8686-A3F1F48BD137}">
      <dgm:prSet/>
      <dgm:spPr/>
      <dgm:t>
        <a:bodyPr/>
        <a:lstStyle/>
        <a:p>
          <a:endParaRPr lang="en-US"/>
        </a:p>
      </dgm:t>
    </dgm:pt>
    <dgm:pt modelId="{CA16356C-C128-4E41-91FD-240DD2942416}">
      <dgm:prSet phldr="0"/>
      <dgm:spPr/>
      <dgm:t>
        <a:bodyPr/>
        <a:lstStyle/>
        <a:p>
          <a:r>
            <a:rPr lang="en-US" b="0">
              <a:latin typeface="Century Gothic" panose="020B0502020202020204"/>
            </a:rPr>
            <a:t>Similar studies/questions</a:t>
          </a:r>
        </a:p>
      </dgm:t>
    </dgm:pt>
    <dgm:pt modelId="{2E5829B2-C554-40F9-9CB4-957099359A35}" type="parTrans" cxnId="{D5B9C106-7AE5-4306-A520-41AF17F547C6}">
      <dgm:prSet/>
      <dgm:spPr/>
      <dgm:t>
        <a:bodyPr/>
        <a:lstStyle/>
        <a:p>
          <a:endParaRPr lang="en-US"/>
        </a:p>
      </dgm:t>
    </dgm:pt>
    <dgm:pt modelId="{A01DE0CF-86EF-4942-83EC-4D2037FE7D60}" type="sibTrans" cxnId="{D5B9C106-7AE5-4306-A520-41AF17F547C6}">
      <dgm:prSet/>
      <dgm:spPr/>
      <dgm:t>
        <a:bodyPr/>
        <a:lstStyle/>
        <a:p>
          <a:endParaRPr lang="en-US"/>
        </a:p>
      </dgm:t>
    </dgm:pt>
    <dgm:pt modelId="{A916A43C-50F8-492F-B4BD-B7C53EA8C09C}">
      <dgm:prSet phldr="0"/>
      <dgm:spPr/>
      <dgm:t>
        <a:bodyPr/>
        <a:lstStyle/>
        <a:p>
          <a:r>
            <a:rPr lang="en-US">
              <a:latin typeface="Century Gothic" panose="020B0502020202020204"/>
            </a:rPr>
            <a:t>Defining variables</a:t>
          </a:r>
          <a:endParaRPr lang="en-US"/>
        </a:p>
      </dgm:t>
    </dgm:pt>
    <dgm:pt modelId="{8062B8AA-CE77-4C51-88B3-4868F48127FE}" type="parTrans" cxnId="{E2B96C11-8B28-49F3-80DC-172DBF6495C4}">
      <dgm:prSet/>
      <dgm:spPr/>
      <dgm:t>
        <a:bodyPr/>
        <a:lstStyle/>
        <a:p>
          <a:endParaRPr lang="en-US"/>
        </a:p>
      </dgm:t>
    </dgm:pt>
    <dgm:pt modelId="{F874BAD8-8E23-4E66-B0BC-AF5CA7D10352}" type="sibTrans" cxnId="{E2B96C11-8B28-49F3-80DC-172DBF6495C4}">
      <dgm:prSet/>
      <dgm:spPr/>
      <dgm:t>
        <a:bodyPr/>
        <a:lstStyle/>
        <a:p>
          <a:endParaRPr lang="en-US"/>
        </a:p>
      </dgm:t>
    </dgm:pt>
    <dgm:pt modelId="{FC45C41F-5935-40AE-B3C1-9BF4B540AC2C}">
      <dgm:prSet phldr="0"/>
      <dgm:spPr/>
      <dgm:t>
        <a:bodyPr/>
        <a:lstStyle/>
        <a:p>
          <a:r>
            <a:rPr lang="en-US" b="0">
              <a:latin typeface="Century Gothic" panose="020B0502020202020204"/>
            </a:rPr>
            <a:t>Global view</a:t>
          </a:r>
          <a:endParaRPr lang="en-US" b="1">
            <a:latin typeface="Century Gothic" panose="020B0502020202020204"/>
          </a:endParaRPr>
        </a:p>
      </dgm:t>
    </dgm:pt>
    <dgm:pt modelId="{6DF339D7-BEFE-4369-BAF7-029C38E5520E}" type="parTrans" cxnId="{E2822DCF-6FBD-4B3A-8772-040A4F5ADB3E}">
      <dgm:prSet/>
      <dgm:spPr/>
      <dgm:t>
        <a:bodyPr/>
        <a:lstStyle/>
        <a:p>
          <a:endParaRPr lang="en-US"/>
        </a:p>
      </dgm:t>
    </dgm:pt>
    <dgm:pt modelId="{26FEC518-2E9F-4BF9-BEA0-7FD4BAD505EB}" type="sibTrans" cxnId="{E2822DCF-6FBD-4B3A-8772-040A4F5ADB3E}">
      <dgm:prSet/>
      <dgm:spPr/>
      <dgm:t>
        <a:bodyPr/>
        <a:lstStyle/>
        <a:p>
          <a:endParaRPr lang="en-US"/>
        </a:p>
      </dgm:t>
    </dgm:pt>
    <dgm:pt modelId="{FA33B3DA-1EA5-4DB2-9D89-B4A8651E686B}">
      <dgm:prSet phldr="0"/>
      <dgm:spPr/>
      <dgm:t>
        <a:bodyPr/>
        <a:lstStyle/>
        <a:p>
          <a:r>
            <a:rPr lang="en-US" b="0">
              <a:latin typeface="Century Gothic" panose="020B0502020202020204"/>
            </a:rPr>
            <a:t>Inclusion and exclusion criteria</a:t>
          </a:r>
        </a:p>
      </dgm:t>
    </dgm:pt>
    <dgm:pt modelId="{90F5A82E-2D75-424F-A2FA-E1018795C51A}" type="parTrans" cxnId="{54AE0D00-A583-4AF2-BFF0-83FEA3D85E42}">
      <dgm:prSet/>
      <dgm:spPr/>
      <dgm:t>
        <a:bodyPr/>
        <a:lstStyle/>
        <a:p>
          <a:endParaRPr lang="en-US"/>
        </a:p>
      </dgm:t>
    </dgm:pt>
    <dgm:pt modelId="{FE9A0F4F-6A0D-4A3F-B2C5-C8FC75B3ABE0}" type="sibTrans" cxnId="{54AE0D00-A583-4AF2-BFF0-83FEA3D85E42}">
      <dgm:prSet/>
      <dgm:spPr/>
      <dgm:t>
        <a:bodyPr/>
        <a:lstStyle/>
        <a:p>
          <a:endParaRPr lang="en-US"/>
        </a:p>
      </dgm:t>
    </dgm:pt>
    <dgm:pt modelId="{81950CE3-3F15-4EA2-BFF7-EEDF53F969CC}">
      <dgm:prSet phldr="0"/>
      <dgm:spPr/>
      <dgm:t>
        <a:bodyPr/>
        <a:lstStyle/>
        <a:p>
          <a:r>
            <a:rPr lang="en-US" b="0">
              <a:latin typeface="Century Gothic" panose="020B0502020202020204"/>
            </a:rPr>
            <a:t>Injury type</a:t>
          </a:r>
        </a:p>
      </dgm:t>
    </dgm:pt>
    <dgm:pt modelId="{17CEA752-27C8-4325-B9C5-FA76D1E2C655}" type="parTrans" cxnId="{B41E94F3-7BF4-4D91-A38D-FE340B0B9DB5}">
      <dgm:prSet/>
      <dgm:spPr/>
      <dgm:t>
        <a:bodyPr/>
        <a:lstStyle/>
        <a:p>
          <a:endParaRPr lang="en-US"/>
        </a:p>
      </dgm:t>
    </dgm:pt>
    <dgm:pt modelId="{76450191-9351-434C-B27B-DBD938EC36DC}" type="sibTrans" cxnId="{B41E94F3-7BF4-4D91-A38D-FE340B0B9DB5}">
      <dgm:prSet/>
      <dgm:spPr/>
      <dgm:t>
        <a:bodyPr/>
        <a:lstStyle/>
        <a:p>
          <a:endParaRPr lang="en-US"/>
        </a:p>
      </dgm:t>
    </dgm:pt>
    <dgm:pt modelId="{81FD7686-019E-4ECC-A301-8D5FF1037B2D}">
      <dgm:prSet phldr="0"/>
      <dgm:spPr/>
      <dgm:t>
        <a:bodyPr/>
        <a:lstStyle/>
        <a:p>
          <a:r>
            <a:rPr lang="en-US" b="0" i="0">
              <a:solidFill>
                <a:schemeClr val="bg1"/>
              </a:solidFill>
              <a:latin typeface="Century Gothic" panose="020B0502020202020204"/>
            </a:rPr>
            <a:t>Z-Scores</a:t>
          </a:r>
        </a:p>
      </dgm:t>
    </dgm:pt>
    <dgm:pt modelId="{6AD6D059-1137-4B21-8733-AB00583535F4}" type="parTrans" cxnId="{777938FB-0EDC-466D-9FC5-B1246620C588}">
      <dgm:prSet/>
      <dgm:spPr/>
      <dgm:t>
        <a:bodyPr/>
        <a:lstStyle/>
        <a:p>
          <a:endParaRPr lang="en-US"/>
        </a:p>
      </dgm:t>
    </dgm:pt>
    <dgm:pt modelId="{5935603C-F71F-41A3-B6C3-F4E5083C8585}" type="sibTrans" cxnId="{777938FB-0EDC-466D-9FC5-B1246620C588}">
      <dgm:prSet/>
      <dgm:spPr/>
      <dgm:t>
        <a:bodyPr/>
        <a:lstStyle/>
        <a:p>
          <a:endParaRPr lang="en-US"/>
        </a:p>
      </dgm:t>
    </dgm:pt>
    <dgm:pt modelId="{AD3A2CAD-CAEA-45D7-BA91-2AABBF3B945A}">
      <dgm:prSet phldr="0"/>
      <dgm:spPr/>
      <dgm:t>
        <a:bodyPr/>
        <a:lstStyle/>
        <a:p>
          <a:r>
            <a:rPr lang="en-US" b="0" i="0">
              <a:solidFill>
                <a:schemeClr val="bg1"/>
              </a:solidFill>
              <a:latin typeface="Century Gothic" panose="020B0502020202020204"/>
            </a:rPr>
            <a:t>Injury Group</a:t>
          </a:r>
        </a:p>
      </dgm:t>
    </dgm:pt>
    <dgm:pt modelId="{5F0FB4D4-A700-46B4-AC2E-0A874AC5503D}" type="parTrans" cxnId="{4D5CF828-3467-49DC-BF0F-18963A50BCFD}">
      <dgm:prSet/>
      <dgm:spPr/>
      <dgm:t>
        <a:bodyPr/>
        <a:lstStyle/>
        <a:p>
          <a:endParaRPr lang="en-US"/>
        </a:p>
      </dgm:t>
    </dgm:pt>
    <dgm:pt modelId="{EDFBE1DD-8BF4-4AF6-9C67-626975CF84AB}" type="sibTrans" cxnId="{4D5CF828-3467-49DC-BF0F-18963A50BCFD}">
      <dgm:prSet/>
      <dgm:spPr/>
      <dgm:t>
        <a:bodyPr/>
        <a:lstStyle/>
        <a:p>
          <a:endParaRPr lang="en-US"/>
        </a:p>
      </dgm:t>
    </dgm:pt>
    <dgm:pt modelId="{9682A420-A94D-4AB8-9756-C9FE03F6CB92}">
      <dgm:prSet phldr="0"/>
      <dgm:spPr/>
      <dgm:t>
        <a:bodyPr/>
        <a:lstStyle/>
        <a:p>
          <a:r>
            <a:rPr lang="en-US" b="0">
              <a:latin typeface="Century Gothic" panose="020B0502020202020204"/>
            </a:rPr>
            <a:t>Mechanism</a:t>
          </a:r>
        </a:p>
      </dgm:t>
    </dgm:pt>
    <dgm:pt modelId="{EA17B3F1-EADC-4B3C-8B30-7DDC09B9560B}" type="parTrans" cxnId="{63C22EF5-5FFA-40C5-A94B-5FE53413C50B}">
      <dgm:prSet/>
      <dgm:spPr/>
      <dgm:t>
        <a:bodyPr/>
        <a:lstStyle/>
        <a:p>
          <a:endParaRPr lang="en-US"/>
        </a:p>
      </dgm:t>
    </dgm:pt>
    <dgm:pt modelId="{3E677FC2-06B1-4784-91CE-E40EB7B16023}" type="sibTrans" cxnId="{63C22EF5-5FFA-40C5-A94B-5FE53413C50B}">
      <dgm:prSet/>
      <dgm:spPr/>
      <dgm:t>
        <a:bodyPr/>
        <a:lstStyle/>
        <a:p>
          <a:endParaRPr lang="en-US"/>
        </a:p>
      </dgm:t>
    </dgm:pt>
    <dgm:pt modelId="{E7986DD5-7061-481D-B73A-FBB06F9E7DC9}">
      <dgm:prSet phldr="0"/>
      <dgm:spPr/>
      <dgm:t>
        <a:bodyPr/>
        <a:lstStyle/>
        <a:p>
          <a:r>
            <a:rPr lang="en-US" b="0">
              <a:latin typeface="Century Gothic" panose="020B0502020202020204"/>
            </a:rPr>
            <a:t>Significance of results</a:t>
          </a:r>
        </a:p>
      </dgm:t>
    </dgm:pt>
    <dgm:pt modelId="{F7688E7B-95B9-4343-A7A2-FD6284DEC1B0}" type="parTrans" cxnId="{87147C50-BC4C-4491-B691-1BAE36E39936}">
      <dgm:prSet/>
      <dgm:spPr/>
      <dgm:t>
        <a:bodyPr/>
        <a:lstStyle/>
        <a:p>
          <a:endParaRPr lang="en-US"/>
        </a:p>
      </dgm:t>
    </dgm:pt>
    <dgm:pt modelId="{21791F72-05BD-4F41-B24E-2ED2A7A87FA4}" type="sibTrans" cxnId="{87147C50-BC4C-4491-B691-1BAE36E39936}">
      <dgm:prSet/>
      <dgm:spPr/>
      <dgm:t>
        <a:bodyPr/>
        <a:lstStyle/>
        <a:p>
          <a:endParaRPr lang="en-US"/>
        </a:p>
      </dgm:t>
    </dgm:pt>
    <dgm:pt modelId="{1A597F95-BAAF-4907-8476-5301086A3EEE}">
      <dgm:prSet phldr="0"/>
      <dgm:spPr/>
      <dgm:t>
        <a:bodyPr/>
        <a:lstStyle/>
        <a:p>
          <a:r>
            <a:rPr lang="en-US" b="0" i="0">
              <a:solidFill>
                <a:schemeClr val="bg1"/>
              </a:solidFill>
              <a:latin typeface="Century Gothic" panose="020B0502020202020204"/>
            </a:rPr>
            <a:t>Differing Metrics</a:t>
          </a:r>
        </a:p>
      </dgm:t>
    </dgm:pt>
    <dgm:pt modelId="{23744DFA-1B62-44BD-BBB0-7374EE50BBC5}" type="parTrans" cxnId="{2781CBAD-055F-4C7F-A079-DDF8EA42412A}">
      <dgm:prSet/>
      <dgm:spPr/>
      <dgm:t>
        <a:bodyPr/>
        <a:lstStyle/>
        <a:p>
          <a:endParaRPr lang="en-US"/>
        </a:p>
      </dgm:t>
    </dgm:pt>
    <dgm:pt modelId="{FEB77830-B34E-425D-A5E2-4F6EFE3DE336}" type="sibTrans" cxnId="{2781CBAD-055F-4C7F-A079-DDF8EA42412A}">
      <dgm:prSet/>
      <dgm:spPr/>
      <dgm:t>
        <a:bodyPr/>
        <a:lstStyle/>
        <a:p>
          <a:endParaRPr lang="en-US"/>
        </a:p>
      </dgm:t>
    </dgm:pt>
    <dgm:pt modelId="{63FBC678-F05C-49AF-AEF1-A26C64D9D06D}" type="pres">
      <dgm:prSet presAssocID="{FC1E5052-8F07-4187-87E7-53FD42D2ECB1}" presName="root" presStyleCnt="0">
        <dgm:presLayoutVars>
          <dgm:chMax/>
          <dgm:chPref/>
          <dgm:animLvl val="lvl"/>
        </dgm:presLayoutVars>
      </dgm:prSet>
      <dgm:spPr/>
    </dgm:pt>
    <dgm:pt modelId="{EB895C37-503C-4862-AB09-93F796FEAC75}" type="pres">
      <dgm:prSet presAssocID="{FC1E5052-8F07-4187-87E7-53FD42D2ECB1}" presName="divider" presStyleLbl="fgAccFollowNode1" presStyleIdx="0" presStyleCnt="1"/>
      <dgm:spPr>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tailEnd type="triangle" w="lg" len="lg"/>
        </a:ln>
        <a:effectLst/>
      </dgm:spPr>
    </dgm:pt>
    <dgm:pt modelId="{67531F18-2354-4FD2-B20A-112B68C922CE}" type="pres">
      <dgm:prSet presAssocID="{FC1E5052-8F07-4187-87E7-53FD42D2ECB1}" presName="nodes" presStyleCnt="0">
        <dgm:presLayoutVars>
          <dgm:chMax/>
          <dgm:chPref/>
          <dgm:animLvl val="lvl"/>
        </dgm:presLayoutVars>
      </dgm:prSet>
      <dgm:spPr/>
    </dgm:pt>
    <dgm:pt modelId="{89454AE5-179E-4837-8419-47A81233BA73}" type="pres">
      <dgm:prSet presAssocID="{5D9FAFDD-8E08-4FD1-BF36-57F3DDC88D02}" presName="composite" presStyleCnt="0"/>
      <dgm:spPr/>
    </dgm:pt>
    <dgm:pt modelId="{C57892A6-D4CA-4AF0-9B49-DD2CD4164280}" type="pres">
      <dgm:prSet presAssocID="{5D9FAFDD-8E08-4FD1-BF36-57F3DDC88D02}" presName="L1TextContainer" presStyleLbl="revTx" presStyleIdx="0" presStyleCnt="4">
        <dgm:presLayoutVars>
          <dgm:chMax val="1"/>
          <dgm:chPref val="1"/>
          <dgm:bulletEnabled val="1"/>
        </dgm:presLayoutVars>
      </dgm:prSet>
      <dgm:spPr/>
    </dgm:pt>
    <dgm:pt modelId="{F4F0CF9D-5BD1-49B2-9B27-B157B755A7FB}" type="pres">
      <dgm:prSet presAssocID="{5D9FAFDD-8E08-4FD1-BF36-57F3DDC88D02}" presName="L2TextContainerWrapper" presStyleCnt="0">
        <dgm:presLayoutVars>
          <dgm:chMax val="0"/>
          <dgm:chPref val="0"/>
          <dgm:bulletEnabled val="1"/>
        </dgm:presLayoutVars>
      </dgm:prSet>
      <dgm:spPr/>
    </dgm:pt>
    <dgm:pt modelId="{F443C774-D363-4AC7-B3B0-B55371C96BFE}" type="pres">
      <dgm:prSet presAssocID="{5D9FAFDD-8E08-4FD1-BF36-57F3DDC88D02}" presName="L2TextContainer" presStyleLbl="bgAcc1" presStyleIdx="0" presStyleCnt="4"/>
      <dgm:spPr/>
    </dgm:pt>
    <dgm:pt modelId="{C280519A-CE0F-4436-A177-09E20BD2C43A}" type="pres">
      <dgm:prSet presAssocID="{5D9FAFDD-8E08-4FD1-BF36-57F3DDC88D02}" presName="FlexibleEmptyPlaceHolder" presStyleCnt="0"/>
      <dgm:spPr/>
    </dgm:pt>
    <dgm:pt modelId="{8E9BF5B3-1BEB-49C4-B81A-1BA6BA8BFD80}" type="pres">
      <dgm:prSet presAssocID="{5D9FAFDD-8E08-4FD1-BF36-57F3DDC88D02}" presName="ConnectLine" presStyleLbl="sibTrans1D1" presStyleIdx="0" presStyleCnt="4"/>
      <dgm:spPr>
        <a:noFill/>
        <a:ln w="9525" cap="rnd" cmpd="sng" algn="ctr">
          <a:solidFill>
            <a:schemeClr val="accent1">
              <a:hueOff val="0"/>
              <a:satOff val="0"/>
              <a:lumOff val="0"/>
              <a:alphaOff val="0"/>
            </a:schemeClr>
          </a:solidFill>
          <a:prstDash val="dash"/>
        </a:ln>
        <a:effectLst/>
      </dgm:spPr>
    </dgm:pt>
    <dgm:pt modelId="{D7A7EB2B-A67D-422E-95DC-F832A062DDE4}" type="pres">
      <dgm:prSet presAssocID="{5D9FAFDD-8E08-4FD1-BF36-57F3DDC88D02}" presName="ConnectorPoint" presStyleLbl="alignNode1" presStyleIdx="0" presStyleCnt="4"/>
      <dgm:spPr/>
    </dgm:pt>
    <dgm:pt modelId="{53B7FD46-8C6F-436F-82DA-90B48827C427}" type="pres">
      <dgm:prSet presAssocID="{5D9FAFDD-8E08-4FD1-BF36-57F3DDC88D02}" presName="EmptyPlaceHolder" presStyleCnt="0"/>
      <dgm:spPr/>
    </dgm:pt>
    <dgm:pt modelId="{6D906AF8-BC4C-4E5A-AC84-25B30839F29F}" type="pres">
      <dgm:prSet presAssocID="{71BE734C-A496-4D4A-A581-6E651872C62E}" presName="spaceBetweenRectangles" presStyleCnt="0"/>
      <dgm:spPr/>
    </dgm:pt>
    <dgm:pt modelId="{9D4E0974-F3E6-4FAD-8B0C-2119A13C9301}" type="pres">
      <dgm:prSet presAssocID="{AF4F7B06-8018-4732-B472-2D52C3E9BD48}" presName="composite" presStyleCnt="0"/>
      <dgm:spPr/>
    </dgm:pt>
    <dgm:pt modelId="{3A5AA328-9414-4032-A2D3-D3071024B25C}" type="pres">
      <dgm:prSet presAssocID="{AF4F7B06-8018-4732-B472-2D52C3E9BD48}" presName="L1TextContainer" presStyleLbl="revTx" presStyleIdx="1" presStyleCnt="4">
        <dgm:presLayoutVars>
          <dgm:chMax val="1"/>
          <dgm:chPref val="1"/>
          <dgm:bulletEnabled val="1"/>
        </dgm:presLayoutVars>
      </dgm:prSet>
      <dgm:spPr/>
    </dgm:pt>
    <dgm:pt modelId="{DA1F6A2C-883C-46D8-828B-50BA3FA2A481}" type="pres">
      <dgm:prSet presAssocID="{AF4F7B06-8018-4732-B472-2D52C3E9BD48}" presName="L2TextContainerWrapper" presStyleCnt="0">
        <dgm:presLayoutVars>
          <dgm:chMax val="0"/>
          <dgm:chPref val="0"/>
          <dgm:bulletEnabled val="1"/>
        </dgm:presLayoutVars>
      </dgm:prSet>
      <dgm:spPr/>
    </dgm:pt>
    <dgm:pt modelId="{57C54293-03F7-4E43-AC6F-1602DDD257E5}" type="pres">
      <dgm:prSet presAssocID="{AF4F7B06-8018-4732-B472-2D52C3E9BD48}" presName="L2TextContainer" presStyleLbl="bgAcc1" presStyleIdx="1" presStyleCnt="4"/>
      <dgm:spPr/>
    </dgm:pt>
    <dgm:pt modelId="{171297CC-95F9-4B6B-9590-82047397D322}" type="pres">
      <dgm:prSet presAssocID="{AF4F7B06-8018-4732-B472-2D52C3E9BD48}" presName="FlexibleEmptyPlaceHolder" presStyleCnt="0"/>
      <dgm:spPr/>
    </dgm:pt>
    <dgm:pt modelId="{35959CAB-A467-4238-9907-99C139DF6423}" type="pres">
      <dgm:prSet presAssocID="{AF4F7B06-8018-4732-B472-2D52C3E9BD48}" presName="ConnectLine" presStyleLbl="sibTrans1D1" presStyleIdx="1" presStyleCnt="4"/>
      <dgm:spPr>
        <a:noFill/>
        <a:ln w="9525" cap="rnd" cmpd="sng" algn="ctr">
          <a:solidFill>
            <a:schemeClr val="accent1">
              <a:hueOff val="0"/>
              <a:satOff val="0"/>
              <a:lumOff val="0"/>
              <a:alphaOff val="0"/>
            </a:schemeClr>
          </a:solidFill>
          <a:prstDash val="dash"/>
        </a:ln>
        <a:effectLst/>
      </dgm:spPr>
    </dgm:pt>
    <dgm:pt modelId="{728892B5-2E3F-406B-A28F-5EC93604043F}" type="pres">
      <dgm:prSet presAssocID="{AF4F7B06-8018-4732-B472-2D52C3E9BD48}" presName="ConnectorPoint" presStyleLbl="alignNode1" presStyleIdx="1" presStyleCnt="4"/>
      <dgm:spPr/>
    </dgm:pt>
    <dgm:pt modelId="{C4A7C7BF-769F-49D7-A51E-D7C629792C53}" type="pres">
      <dgm:prSet presAssocID="{AF4F7B06-8018-4732-B472-2D52C3E9BD48}" presName="EmptyPlaceHolder" presStyleCnt="0"/>
      <dgm:spPr/>
    </dgm:pt>
    <dgm:pt modelId="{D16FEF8B-00E7-4E30-9E34-7F231C85188C}" type="pres">
      <dgm:prSet presAssocID="{203AFA61-B8A3-4061-888B-40C6A6F35EB4}" presName="spaceBetweenRectangles" presStyleCnt="0"/>
      <dgm:spPr/>
    </dgm:pt>
    <dgm:pt modelId="{BA132EE8-8CE2-4FA5-94FE-51114B5EAFC0}" type="pres">
      <dgm:prSet presAssocID="{71B114B3-15ED-4FA0-8FC2-BAF44FC71EB4}" presName="composite" presStyleCnt="0"/>
      <dgm:spPr/>
    </dgm:pt>
    <dgm:pt modelId="{A3411DC0-547E-4371-8CAC-C6A4722B7085}" type="pres">
      <dgm:prSet presAssocID="{71B114B3-15ED-4FA0-8FC2-BAF44FC71EB4}" presName="L1TextContainer" presStyleLbl="revTx" presStyleIdx="2" presStyleCnt="4">
        <dgm:presLayoutVars>
          <dgm:chMax val="1"/>
          <dgm:chPref val="1"/>
          <dgm:bulletEnabled val="1"/>
        </dgm:presLayoutVars>
      </dgm:prSet>
      <dgm:spPr/>
    </dgm:pt>
    <dgm:pt modelId="{09454EAB-6EB8-455F-ABEE-E9CF4546AE53}" type="pres">
      <dgm:prSet presAssocID="{71B114B3-15ED-4FA0-8FC2-BAF44FC71EB4}" presName="L2TextContainerWrapper" presStyleCnt="0">
        <dgm:presLayoutVars>
          <dgm:chMax val="0"/>
          <dgm:chPref val="0"/>
          <dgm:bulletEnabled val="1"/>
        </dgm:presLayoutVars>
      </dgm:prSet>
      <dgm:spPr/>
    </dgm:pt>
    <dgm:pt modelId="{2F8F5442-A7FF-4B5C-9E77-EFF8AA18B96F}" type="pres">
      <dgm:prSet presAssocID="{71B114B3-15ED-4FA0-8FC2-BAF44FC71EB4}" presName="L2TextContainer" presStyleLbl="bgAcc1" presStyleIdx="2" presStyleCnt="4"/>
      <dgm:spPr/>
    </dgm:pt>
    <dgm:pt modelId="{D9EAB146-63B7-487E-A34F-4E0E2EB4C581}" type="pres">
      <dgm:prSet presAssocID="{71B114B3-15ED-4FA0-8FC2-BAF44FC71EB4}" presName="FlexibleEmptyPlaceHolder" presStyleCnt="0"/>
      <dgm:spPr/>
    </dgm:pt>
    <dgm:pt modelId="{52F66147-6124-40A6-BD39-06FC084C1F6C}" type="pres">
      <dgm:prSet presAssocID="{71B114B3-15ED-4FA0-8FC2-BAF44FC71EB4}" presName="ConnectLine" presStyleLbl="sibTrans1D1" presStyleIdx="2" presStyleCnt="4"/>
      <dgm:spPr>
        <a:noFill/>
        <a:ln w="9525" cap="rnd" cmpd="sng" algn="ctr">
          <a:solidFill>
            <a:schemeClr val="accent1">
              <a:hueOff val="0"/>
              <a:satOff val="0"/>
              <a:lumOff val="0"/>
              <a:alphaOff val="0"/>
            </a:schemeClr>
          </a:solidFill>
          <a:prstDash val="dash"/>
        </a:ln>
        <a:effectLst/>
      </dgm:spPr>
    </dgm:pt>
    <dgm:pt modelId="{85F001A9-31FB-411C-A069-6E816AF3296B}" type="pres">
      <dgm:prSet presAssocID="{71B114B3-15ED-4FA0-8FC2-BAF44FC71EB4}" presName="ConnectorPoint" presStyleLbl="alignNode1" presStyleIdx="2" presStyleCnt="4"/>
      <dgm:spPr/>
    </dgm:pt>
    <dgm:pt modelId="{8E6DEC46-934D-4681-8271-4F33D9E0EFAF}" type="pres">
      <dgm:prSet presAssocID="{71B114B3-15ED-4FA0-8FC2-BAF44FC71EB4}" presName="EmptyPlaceHolder" presStyleCnt="0"/>
      <dgm:spPr/>
    </dgm:pt>
    <dgm:pt modelId="{A9CF3C8E-9F08-4577-895C-7504C88CD3C1}" type="pres">
      <dgm:prSet presAssocID="{E7502E05-5EA6-45F4-801A-DD2D21616C63}" presName="spaceBetweenRectangles" presStyleCnt="0"/>
      <dgm:spPr/>
    </dgm:pt>
    <dgm:pt modelId="{F03AF073-DD3F-4A7B-97CA-B271EC96E3E6}" type="pres">
      <dgm:prSet presAssocID="{A560041A-A332-4ECA-9203-4C5C7F507390}" presName="composite" presStyleCnt="0"/>
      <dgm:spPr/>
    </dgm:pt>
    <dgm:pt modelId="{5311173E-8824-42C7-B627-5737CD7C3D88}" type="pres">
      <dgm:prSet presAssocID="{A560041A-A332-4ECA-9203-4C5C7F507390}" presName="L1TextContainer" presStyleLbl="revTx" presStyleIdx="3" presStyleCnt="4">
        <dgm:presLayoutVars>
          <dgm:chMax val="1"/>
          <dgm:chPref val="1"/>
          <dgm:bulletEnabled val="1"/>
        </dgm:presLayoutVars>
      </dgm:prSet>
      <dgm:spPr/>
    </dgm:pt>
    <dgm:pt modelId="{4AECDFE0-4C27-4A88-975B-3CC676D49787}" type="pres">
      <dgm:prSet presAssocID="{A560041A-A332-4ECA-9203-4C5C7F507390}" presName="L2TextContainerWrapper" presStyleCnt="0">
        <dgm:presLayoutVars>
          <dgm:chMax val="0"/>
          <dgm:chPref val="0"/>
          <dgm:bulletEnabled val="1"/>
        </dgm:presLayoutVars>
      </dgm:prSet>
      <dgm:spPr/>
    </dgm:pt>
    <dgm:pt modelId="{53A8D708-DCCE-4439-BF44-345C43FDA802}" type="pres">
      <dgm:prSet presAssocID="{A560041A-A332-4ECA-9203-4C5C7F507390}" presName="L2TextContainer" presStyleLbl="bgAcc1" presStyleIdx="3" presStyleCnt="4"/>
      <dgm:spPr/>
    </dgm:pt>
    <dgm:pt modelId="{9695BDF4-FDE9-4EDD-AB45-5730407C4C87}" type="pres">
      <dgm:prSet presAssocID="{A560041A-A332-4ECA-9203-4C5C7F507390}" presName="FlexibleEmptyPlaceHolder" presStyleCnt="0"/>
      <dgm:spPr/>
    </dgm:pt>
    <dgm:pt modelId="{D3A9BB9A-8DAE-43BC-B720-0FAD86DB6F60}" type="pres">
      <dgm:prSet presAssocID="{A560041A-A332-4ECA-9203-4C5C7F507390}" presName="ConnectLine" presStyleLbl="sibTrans1D1" presStyleIdx="3" presStyleCnt="4"/>
      <dgm:spPr>
        <a:noFill/>
        <a:ln w="9525" cap="rnd" cmpd="sng" algn="ctr">
          <a:solidFill>
            <a:schemeClr val="accent1">
              <a:hueOff val="0"/>
              <a:satOff val="0"/>
              <a:lumOff val="0"/>
              <a:alphaOff val="0"/>
            </a:schemeClr>
          </a:solidFill>
          <a:prstDash val="dash"/>
        </a:ln>
        <a:effectLst/>
      </dgm:spPr>
    </dgm:pt>
    <dgm:pt modelId="{75E79776-A52C-4A95-8EEF-A940914668C6}" type="pres">
      <dgm:prSet presAssocID="{A560041A-A332-4ECA-9203-4C5C7F507390}" presName="ConnectorPoint" presStyleLbl="alignNode1" presStyleIdx="3" presStyleCnt="4"/>
      <dgm:spPr/>
    </dgm:pt>
    <dgm:pt modelId="{19A28BC0-A894-4E26-8CB7-A6A29F80A75F}" type="pres">
      <dgm:prSet presAssocID="{A560041A-A332-4ECA-9203-4C5C7F507390}" presName="EmptyPlaceHolder" presStyleCnt="0"/>
      <dgm:spPr/>
    </dgm:pt>
  </dgm:ptLst>
  <dgm:cxnLst>
    <dgm:cxn modelId="{54AE0D00-A583-4AF2-BFF0-83FEA3D85E42}" srcId="{5D9FAFDD-8E08-4FD1-BF36-57F3DDC88D02}" destId="{FA33B3DA-1EA5-4DB2-9D89-B4A8651E686B}" srcOrd="3" destOrd="0" parTransId="{90F5A82E-2D75-424F-A2FA-E1018795C51A}" sibTransId="{FE9A0F4F-6A0D-4A3F-B2C5-C8FC75B3ABE0}"/>
    <dgm:cxn modelId="{D5B9C106-7AE5-4306-A520-41AF17F547C6}" srcId="{5D9FAFDD-8E08-4FD1-BF36-57F3DDC88D02}" destId="{CA16356C-C128-4E41-91FD-240DD2942416}" srcOrd="2" destOrd="0" parTransId="{2E5829B2-C554-40F9-9CB4-957099359A35}" sibTransId="{A01DE0CF-86EF-4942-83EC-4D2037FE7D60}"/>
    <dgm:cxn modelId="{69FBEA06-AAEA-4BC6-8BB7-136E849A86F0}" srcId="{AF4F7B06-8018-4732-B472-2D52C3E9BD48}" destId="{7984EF01-74FC-4454-8E71-22183D32C821}" srcOrd="1" destOrd="0" parTransId="{C75F3DD3-F8C3-4C36-9CF6-F22239057483}" sibTransId="{7D2BCDB2-A1D8-42D6-ACE7-0534CA41DB80}"/>
    <dgm:cxn modelId="{070CBC0F-DC93-4339-84D0-5303DB77868C}" srcId="{FC1E5052-8F07-4187-87E7-53FD42D2ECB1}" destId="{AF4F7B06-8018-4732-B472-2D52C3E9BD48}" srcOrd="1" destOrd="0" parTransId="{1800705B-72C6-46A3-95B2-810D9F5820AF}" sibTransId="{203AFA61-B8A3-4061-888B-40C6A6F35EB4}"/>
    <dgm:cxn modelId="{E2B96C11-8B28-49F3-80DC-172DBF6495C4}" srcId="{5D9FAFDD-8E08-4FD1-BF36-57F3DDC88D02}" destId="{A916A43C-50F8-492F-B4BD-B7C53EA8C09C}" srcOrd="1" destOrd="0" parTransId="{8062B8AA-CE77-4C51-88B3-4868F48127FE}" sibTransId="{F874BAD8-8E23-4E66-B0BC-AF5CA7D10352}"/>
    <dgm:cxn modelId="{2BE2A312-3061-4994-BD7B-E6CE66419BF1}" srcId="{FC1E5052-8F07-4187-87E7-53FD42D2ECB1}" destId="{71B114B3-15ED-4FA0-8FC2-BAF44FC71EB4}" srcOrd="2" destOrd="0" parTransId="{E18C34AC-EF4F-499B-A4D7-7C43CF0680AA}" sibTransId="{E7502E05-5EA6-45F4-801A-DD2D21616C63}"/>
    <dgm:cxn modelId="{FE336A20-9A63-4ACE-9795-791F620011E4}" type="presOf" srcId="{A560041A-A332-4ECA-9203-4C5C7F507390}" destId="{5311173E-8824-42C7-B627-5737CD7C3D88}" srcOrd="0" destOrd="0" presId="urn:microsoft.com/office/officeart/2016/7/layout/BasicTimeline"/>
    <dgm:cxn modelId="{4D5CF828-3467-49DC-BF0F-18963A50BCFD}" srcId="{71B114B3-15ED-4FA0-8FC2-BAF44FC71EB4}" destId="{AD3A2CAD-CAEA-45D7-BA91-2AABBF3B945A}" srcOrd="1" destOrd="0" parTransId="{5F0FB4D4-A700-46B4-AC2E-0A874AC5503D}" sibTransId="{EDFBE1DD-8BF4-4AF6-9C67-626975CF84AB}"/>
    <dgm:cxn modelId="{A78BF62C-12AC-47D4-BB17-F0110FB8C22B}" type="presOf" srcId="{81950CE3-3F15-4EA2-BFF7-EEDF53F969CC}" destId="{57C54293-03F7-4E43-AC6F-1602DDD257E5}" srcOrd="0" destOrd="2" presId="urn:microsoft.com/office/officeart/2016/7/layout/BasicTimeline"/>
    <dgm:cxn modelId="{5207324C-A20A-40E7-B302-CB294B821510}" type="presOf" srcId="{FA33B3DA-1EA5-4DB2-9D89-B4A8651E686B}" destId="{F443C774-D363-4AC7-B3B0-B55371C96BFE}" srcOrd="0" destOrd="3" presId="urn:microsoft.com/office/officeart/2016/7/layout/BasicTimeline"/>
    <dgm:cxn modelId="{35129D6C-C098-4B8F-8686-A3F1F48BD137}" srcId="{FC1E5052-8F07-4187-87E7-53FD42D2ECB1}" destId="{A560041A-A332-4ECA-9203-4C5C7F507390}" srcOrd="3" destOrd="0" parTransId="{CC9D1262-EE31-40E1-96DD-9D2FEF5CB67A}" sibTransId="{0A13D7EC-C555-4F1E-8E25-845DFCB2FC3F}"/>
    <dgm:cxn modelId="{A8BC454D-F2C8-4691-80A6-BC68AD06F65C}" type="presOf" srcId="{CA16356C-C128-4E41-91FD-240DD2942416}" destId="{F443C774-D363-4AC7-B3B0-B55371C96BFE}" srcOrd="0" destOrd="2" presId="urn:microsoft.com/office/officeart/2016/7/layout/BasicTimeline"/>
    <dgm:cxn modelId="{87147C50-BC4C-4491-B691-1BAE36E39936}" srcId="{A560041A-A332-4ECA-9203-4C5C7F507390}" destId="{E7986DD5-7061-481D-B73A-FBB06F9E7DC9}" srcOrd="0" destOrd="0" parTransId="{F7688E7B-95B9-4343-A7A2-FD6284DEC1B0}" sibTransId="{21791F72-05BD-4F41-B24E-2ED2A7A87FA4}"/>
    <dgm:cxn modelId="{08697E54-9813-4AE6-B6DB-C916B2F4E3E1}" type="presOf" srcId="{9682A420-A94D-4AB8-9756-C9FE03F6CB92}" destId="{57C54293-03F7-4E43-AC6F-1602DDD257E5}" srcOrd="0" destOrd="3" presId="urn:microsoft.com/office/officeart/2016/7/layout/BasicTimeline"/>
    <dgm:cxn modelId="{A364177B-1E89-4128-B136-76CC79E23B76}" type="presOf" srcId="{D960DDDD-8D01-41BA-9B1A-63BC739F808F}" destId="{F443C774-D363-4AC7-B3B0-B55371C96BFE}" srcOrd="0" destOrd="0" presId="urn:microsoft.com/office/officeart/2016/7/layout/BasicTimeline"/>
    <dgm:cxn modelId="{B6233C7C-85DF-426E-9ECD-3461B8DFFBC4}" srcId="{5D9FAFDD-8E08-4FD1-BF36-57F3DDC88D02}" destId="{D960DDDD-8D01-41BA-9B1A-63BC739F808F}" srcOrd="0" destOrd="0" parTransId="{1048F62E-E368-46F5-A723-9D492107E2B3}" sibTransId="{648ECB3C-5140-4C0B-B24C-115539E74C4C}"/>
    <dgm:cxn modelId="{04B09C8A-3F23-4201-BB0A-D370A9687225}" type="presOf" srcId="{AF4F7B06-8018-4732-B472-2D52C3E9BD48}" destId="{3A5AA328-9414-4032-A2D3-D3071024B25C}" srcOrd="0" destOrd="0" presId="urn:microsoft.com/office/officeart/2016/7/layout/BasicTimeline"/>
    <dgm:cxn modelId="{26839493-8C23-4EFE-A2EB-FD57D21C9490}" type="presOf" srcId="{E7986DD5-7061-481D-B73A-FBB06F9E7DC9}" destId="{53A8D708-DCCE-4439-BF44-345C43FDA802}" srcOrd="0" destOrd="0" presId="urn:microsoft.com/office/officeart/2016/7/layout/BasicTimeline"/>
    <dgm:cxn modelId="{EB7FCF94-C2D3-4F66-BF2A-ADE64E56981F}" srcId="{FC1E5052-8F07-4187-87E7-53FD42D2ECB1}" destId="{5D9FAFDD-8E08-4FD1-BF36-57F3DDC88D02}" srcOrd="0" destOrd="0" parTransId="{495FDF5F-37AB-4A51-8B54-BA61E5374265}" sibTransId="{71BE734C-A496-4D4A-A581-6E651872C62E}"/>
    <dgm:cxn modelId="{A17932A2-C9B9-4269-A858-D930B95F55A8}" type="presOf" srcId="{7984EF01-74FC-4454-8E71-22183D32C821}" destId="{57C54293-03F7-4E43-AC6F-1602DDD257E5}" srcOrd="0" destOrd="1" presId="urn:microsoft.com/office/officeart/2016/7/layout/BasicTimeline"/>
    <dgm:cxn modelId="{5CDBDFA9-F2B0-45A8-BF88-BF7464DE7C30}" type="presOf" srcId="{A916A43C-50F8-492F-B4BD-B7C53EA8C09C}" destId="{F443C774-D363-4AC7-B3B0-B55371C96BFE}" srcOrd="0" destOrd="1" presId="urn:microsoft.com/office/officeart/2016/7/layout/BasicTimeline"/>
    <dgm:cxn modelId="{2781CBAD-055F-4C7F-A079-DDF8EA42412A}" srcId="{71B114B3-15ED-4FA0-8FC2-BAF44FC71EB4}" destId="{1A597F95-BAAF-4907-8476-5301086A3EEE}" srcOrd="2" destOrd="0" parTransId="{23744DFA-1B62-44BD-BBB0-7374EE50BBC5}" sibTransId="{FEB77830-B34E-425D-A5E2-4F6EFE3DE336}"/>
    <dgm:cxn modelId="{F48C36AF-8E36-4087-BD87-CA3772386C29}" type="presOf" srcId="{5D9FAFDD-8E08-4FD1-BF36-57F3DDC88D02}" destId="{C57892A6-D4CA-4AF0-9B49-DD2CD4164280}" srcOrd="0" destOrd="0" presId="urn:microsoft.com/office/officeart/2016/7/layout/BasicTimeline"/>
    <dgm:cxn modelId="{8B2C24B4-4016-43F3-8F61-10BA0C56381F}" type="presOf" srcId="{71B114B3-15ED-4FA0-8FC2-BAF44FC71EB4}" destId="{A3411DC0-547E-4371-8CAC-C6A4722B7085}" srcOrd="0" destOrd="0" presId="urn:microsoft.com/office/officeart/2016/7/layout/BasicTimeline"/>
    <dgm:cxn modelId="{AB5F91B8-6CC6-4AEB-803A-3E066B36DC02}" type="presOf" srcId="{FC45C41F-5935-40AE-B3C1-9BF4B540AC2C}" destId="{57C54293-03F7-4E43-AC6F-1602DDD257E5}" srcOrd="0" destOrd="0" presId="urn:microsoft.com/office/officeart/2016/7/layout/BasicTimeline"/>
    <dgm:cxn modelId="{E2822DCF-6FBD-4B3A-8772-040A4F5ADB3E}" srcId="{AF4F7B06-8018-4732-B472-2D52C3E9BD48}" destId="{FC45C41F-5935-40AE-B3C1-9BF4B540AC2C}" srcOrd="0" destOrd="0" parTransId="{6DF339D7-BEFE-4369-BAF7-029C38E5520E}" sibTransId="{26FEC518-2E9F-4BF9-BEA0-7FD4BAD505EB}"/>
    <dgm:cxn modelId="{192E97EB-2EC2-4047-BB27-9B99545869E1}" type="presOf" srcId="{1A597F95-BAAF-4907-8476-5301086A3EEE}" destId="{2F8F5442-A7FF-4B5C-9E77-EFF8AA18B96F}" srcOrd="0" destOrd="2" presId="urn:microsoft.com/office/officeart/2016/7/layout/BasicTimeline"/>
    <dgm:cxn modelId="{B41E94F3-7BF4-4D91-A38D-FE340B0B9DB5}" srcId="{AF4F7B06-8018-4732-B472-2D52C3E9BD48}" destId="{81950CE3-3F15-4EA2-BFF7-EEDF53F969CC}" srcOrd="2" destOrd="0" parTransId="{17CEA752-27C8-4325-B9C5-FA76D1E2C655}" sibTransId="{76450191-9351-434C-B27B-DBD938EC36DC}"/>
    <dgm:cxn modelId="{63C22EF5-5FFA-40C5-A94B-5FE53413C50B}" srcId="{AF4F7B06-8018-4732-B472-2D52C3E9BD48}" destId="{9682A420-A94D-4AB8-9756-C9FE03F6CB92}" srcOrd="3" destOrd="0" parTransId="{EA17B3F1-EADC-4B3C-8B30-7DDC09B9560B}" sibTransId="{3E677FC2-06B1-4784-91CE-E40EB7B16023}"/>
    <dgm:cxn modelId="{B7AF40F9-EB76-48E7-A110-EBF3D796D11E}" type="presOf" srcId="{81FD7686-019E-4ECC-A301-8D5FF1037B2D}" destId="{2F8F5442-A7FF-4B5C-9E77-EFF8AA18B96F}" srcOrd="0" destOrd="0" presId="urn:microsoft.com/office/officeart/2016/7/layout/BasicTimeline"/>
    <dgm:cxn modelId="{777938FB-0EDC-466D-9FC5-B1246620C588}" srcId="{71B114B3-15ED-4FA0-8FC2-BAF44FC71EB4}" destId="{81FD7686-019E-4ECC-A301-8D5FF1037B2D}" srcOrd="0" destOrd="0" parTransId="{6AD6D059-1137-4B21-8733-AB00583535F4}" sibTransId="{5935603C-F71F-41A3-B6C3-F4E5083C8585}"/>
    <dgm:cxn modelId="{9E6BFDFC-E866-493C-8E1F-2CAE91E64714}" type="presOf" srcId="{AD3A2CAD-CAEA-45D7-BA91-2AABBF3B945A}" destId="{2F8F5442-A7FF-4B5C-9E77-EFF8AA18B96F}" srcOrd="0" destOrd="1" presId="urn:microsoft.com/office/officeart/2016/7/layout/BasicTimeline"/>
    <dgm:cxn modelId="{4CFCF1FF-4525-4124-95B7-75CE328CC2FB}" type="presOf" srcId="{FC1E5052-8F07-4187-87E7-53FD42D2ECB1}" destId="{63FBC678-F05C-49AF-AEF1-A26C64D9D06D}" srcOrd="0" destOrd="0" presId="urn:microsoft.com/office/officeart/2016/7/layout/BasicTimeline"/>
    <dgm:cxn modelId="{35CC530E-FB0F-4794-886A-8F0A734229AE}" type="presParOf" srcId="{63FBC678-F05C-49AF-AEF1-A26C64D9D06D}" destId="{EB895C37-503C-4862-AB09-93F796FEAC75}" srcOrd="0" destOrd="0" presId="urn:microsoft.com/office/officeart/2016/7/layout/BasicTimeline"/>
    <dgm:cxn modelId="{6ACBFE1B-99D7-4F4D-ACE9-E7BEABCE9DA8}" type="presParOf" srcId="{63FBC678-F05C-49AF-AEF1-A26C64D9D06D}" destId="{67531F18-2354-4FD2-B20A-112B68C922CE}" srcOrd="1" destOrd="0" presId="urn:microsoft.com/office/officeart/2016/7/layout/BasicTimeline"/>
    <dgm:cxn modelId="{BE40CC95-D7A6-4645-BAC5-13CE78E97E43}" type="presParOf" srcId="{67531F18-2354-4FD2-B20A-112B68C922CE}" destId="{89454AE5-179E-4837-8419-47A81233BA73}" srcOrd="0" destOrd="0" presId="urn:microsoft.com/office/officeart/2016/7/layout/BasicTimeline"/>
    <dgm:cxn modelId="{D4CC2EC4-D5A2-4390-B111-C763412AC92E}" type="presParOf" srcId="{89454AE5-179E-4837-8419-47A81233BA73}" destId="{C57892A6-D4CA-4AF0-9B49-DD2CD4164280}" srcOrd="0" destOrd="0" presId="urn:microsoft.com/office/officeart/2016/7/layout/BasicTimeline"/>
    <dgm:cxn modelId="{9658A794-45A5-4D3A-8B58-E11E4733820A}" type="presParOf" srcId="{89454AE5-179E-4837-8419-47A81233BA73}" destId="{F4F0CF9D-5BD1-49B2-9B27-B157B755A7FB}" srcOrd="1" destOrd="0" presId="urn:microsoft.com/office/officeart/2016/7/layout/BasicTimeline"/>
    <dgm:cxn modelId="{DFA0A433-E7D1-4313-8B26-CF80CC6F9D8E}" type="presParOf" srcId="{F4F0CF9D-5BD1-49B2-9B27-B157B755A7FB}" destId="{F443C774-D363-4AC7-B3B0-B55371C96BFE}" srcOrd="0" destOrd="0" presId="urn:microsoft.com/office/officeart/2016/7/layout/BasicTimeline"/>
    <dgm:cxn modelId="{B354BFB3-FA82-4653-831C-5F014D95657D}" type="presParOf" srcId="{F4F0CF9D-5BD1-49B2-9B27-B157B755A7FB}" destId="{C280519A-CE0F-4436-A177-09E20BD2C43A}" srcOrd="1" destOrd="0" presId="urn:microsoft.com/office/officeart/2016/7/layout/BasicTimeline"/>
    <dgm:cxn modelId="{EB5F7AA6-297D-476F-8F5D-DE53FC658DC4}" type="presParOf" srcId="{89454AE5-179E-4837-8419-47A81233BA73}" destId="{8E9BF5B3-1BEB-49C4-B81A-1BA6BA8BFD80}" srcOrd="2" destOrd="0" presId="urn:microsoft.com/office/officeart/2016/7/layout/BasicTimeline"/>
    <dgm:cxn modelId="{DCAC138F-F62D-4F42-B478-6A1CDEDB1420}" type="presParOf" srcId="{89454AE5-179E-4837-8419-47A81233BA73}" destId="{D7A7EB2B-A67D-422E-95DC-F832A062DDE4}" srcOrd="3" destOrd="0" presId="urn:microsoft.com/office/officeart/2016/7/layout/BasicTimeline"/>
    <dgm:cxn modelId="{BA293AF0-11B0-4630-A208-2ADEE4437B37}" type="presParOf" srcId="{89454AE5-179E-4837-8419-47A81233BA73}" destId="{53B7FD46-8C6F-436F-82DA-90B48827C427}" srcOrd="4" destOrd="0" presId="urn:microsoft.com/office/officeart/2016/7/layout/BasicTimeline"/>
    <dgm:cxn modelId="{2E1F237F-40E2-438E-82AA-13E6651E465E}" type="presParOf" srcId="{67531F18-2354-4FD2-B20A-112B68C922CE}" destId="{6D906AF8-BC4C-4E5A-AC84-25B30839F29F}" srcOrd="1" destOrd="0" presId="urn:microsoft.com/office/officeart/2016/7/layout/BasicTimeline"/>
    <dgm:cxn modelId="{91D172DB-E94F-43BF-BC41-FBAE94A9670B}" type="presParOf" srcId="{67531F18-2354-4FD2-B20A-112B68C922CE}" destId="{9D4E0974-F3E6-4FAD-8B0C-2119A13C9301}" srcOrd="2" destOrd="0" presId="urn:microsoft.com/office/officeart/2016/7/layout/BasicTimeline"/>
    <dgm:cxn modelId="{68907AD8-78BD-495E-85E8-A65F4A5ACFA8}" type="presParOf" srcId="{9D4E0974-F3E6-4FAD-8B0C-2119A13C9301}" destId="{3A5AA328-9414-4032-A2D3-D3071024B25C}" srcOrd="0" destOrd="0" presId="urn:microsoft.com/office/officeart/2016/7/layout/BasicTimeline"/>
    <dgm:cxn modelId="{A67CEC7C-9C6D-4D60-89E6-AB9AA3746E7C}" type="presParOf" srcId="{9D4E0974-F3E6-4FAD-8B0C-2119A13C9301}" destId="{DA1F6A2C-883C-46D8-828B-50BA3FA2A481}" srcOrd="1" destOrd="0" presId="urn:microsoft.com/office/officeart/2016/7/layout/BasicTimeline"/>
    <dgm:cxn modelId="{FDC41BC2-21E7-4859-B9F6-613E297ECCB1}" type="presParOf" srcId="{DA1F6A2C-883C-46D8-828B-50BA3FA2A481}" destId="{57C54293-03F7-4E43-AC6F-1602DDD257E5}" srcOrd="0" destOrd="0" presId="urn:microsoft.com/office/officeart/2016/7/layout/BasicTimeline"/>
    <dgm:cxn modelId="{5230808D-702D-46EA-B55D-29151410C004}" type="presParOf" srcId="{DA1F6A2C-883C-46D8-828B-50BA3FA2A481}" destId="{171297CC-95F9-4B6B-9590-82047397D322}" srcOrd="1" destOrd="0" presId="urn:microsoft.com/office/officeart/2016/7/layout/BasicTimeline"/>
    <dgm:cxn modelId="{4814FA1A-347B-49BE-95EF-2FE9909F795E}" type="presParOf" srcId="{9D4E0974-F3E6-4FAD-8B0C-2119A13C9301}" destId="{35959CAB-A467-4238-9907-99C139DF6423}" srcOrd="2" destOrd="0" presId="urn:microsoft.com/office/officeart/2016/7/layout/BasicTimeline"/>
    <dgm:cxn modelId="{BB6E5522-A62D-426D-870F-33061C202531}" type="presParOf" srcId="{9D4E0974-F3E6-4FAD-8B0C-2119A13C9301}" destId="{728892B5-2E3F-406B-A28F-5EC93604043F}" srcOrd="3" destOrd="0" presId="urn:microsoft.com/office/officeart/2016/7/layout/BasicTimeline"/>
    <dgm:cxn modelId="{4CDE5B80-A62C-4D5E-90B9-C9476384B05B}" type="presParOf" srcId="{9D4E0974-F3E6-4FAD-8B0C-2119A13C9301}" destId="{C4A7C7BF-769F-49D7-A51E-D7C629792C53}" srcOrd="4" destOrd="0" presId="urn:microsoft.com/office/officeart/2016/7/layout/BasicTimeline"/>
    <dgm:cxn modelId="{30668629-85CE-4980-8E2A-F62D82CE34C8}" type="presParOf" srcId="{67531F18-2354-4FD2-B20A-112B68C922CE}" destId="{D16FEF8B-00E7-4E30-9E34-7F231C85188C}" srcOrd="3" destOrd="0" presId="urn:microsoft.com/office/officeart/2016/7/layout/BasicTimeline"/>
    <dgm:cxn modelId="{8A597B1C-6829-4C65-BD61-03500A48632C}" type="presParOf" srcId="{67531F18-2354-4FD2-B20A-112B68C922CE}" destId="{BA132EE8-8CE2-4FA5-94FE-51114B5EAFC0}" srcOrd="4" destOrd="0" presId="urn:microsoft.com/office/officeart/2016/7/layout/BasicTimeline"/>
    <dgm:cxn modelId="{DF09CD83-2F20-4B9F-8625-50C0F6299D03}" type="presParOf" srcId="{BA132EE8-8CE2-4FA5-94FE-51114B5EAFC0}" destId="{A3411DC0-547E-4371-8CAC-C6A4722B7085}" srcOrd="0" destOrd="0" presId="urn:microsoft.com/office/officeart/2016/7/layout/BasicTimeline"/>
    <dgm:cxn modelId="{960EB7F7-EE7D-4C3F-86AC-DAF6EB428055}" type="presParOf" srcId="{BA132EE8-8CE2-4FA5-94FE-51114B5EAFC0}" destId="{09454EAB-6EB8-455F-ABEE-E9CF4546AE53}" srcOrd="1" destOrd="0" presId="urn:microsoft.com/office/officeart/2016/7/layout/BasicTimeline"/>
    <dgm:cxn modelId="{9025E20A-3537-407A-AE66-E4D0C21DD13B}" type="presParOf" srcId="{09454EAB-6EB8-455F-ABEE-E9CF4546AE53}" destId="{2F8F5442-A7FF-4B5C-9E77-EFF8AA18B96F}" srcOrd="0" destOrd="0" presId="urn:microsoft.com/office/officeart/2016/7/layout/BasicTimeline"/>
    <dgm:cxn modelId="{C9DA6292-A567-47BB-90FC-D1BA29B29597}" type="presParOf" srcId="{09454EAB-6EB8-455F-ABEE-E9CF4546AE53}" destId="{D9EAB146-63B7-487E-A34F-4E0E2EB4C581}" srcOrd="1" destOrd="0" presId="urn:microsoft.com/office/officeart/2016/7/layout/BasicTimeline"/>
    <dgm:cxn modelId="{3FD775F2-189C-45B3-9CFB-DA7A2147B312}" type="presParOf" srcId="{BA132EE8-8CE2-4FA5-94FE-51114B5EAFC0}" destId="{52F66147-6124-40A6-BD39-06FC084C1F6C}" srcOrd="2" destOrd="0" presId="urn:microsoft.com/office/officeart/2016/7/layout/BasicTimeline"/>
    <dgm:cxn modelId="{FA88138A-4644-49EA-BC81-D230A99D115E}" type="presParOf" srcId="{BA132EE8-8CE2-4FA5-94FE-51114B5EAFC0}" destId="{85F001A9-31FB-411C-A069-6E816AF3296B}" srcOrd="3" destOrd="0" presId="urn:microsoft.com/office/officeart/2016/7/layout/BasicTimeline"/>
    <dgm:cxn modelId="{0631EA1B-D3D9-47A0-B3C6-59BBB3F34B80}" type="presParOf" srcId="{BA132EE8-8CE2-4FA5-94FE-51114B5EAFC0}" destId="{8E6DEC46-934D-4681-8271-4F33D9E0EFAF}" srcOrd="4" destOrd="0" presId="urn:microsoft.com/office/officeart/2016/7/layout/BasicTimeline"/>
    <dgm:cxn modelId="{E44EC0E7-32DD-4EA2-8DC0-0A369EDA9FD3}" type="presParOf" srcId="{67531F18-2354-4FD2-B20A-112B68C922CE}" destId="{A9CF3C8E-9F08-4577-895C-7504C88CD3C1}" srcOrd="5" destOrd="0" presId="urn:microsoft.com/office/officeart/2016/7/layout/BasicTimeline"/>
    <dgm:cxn modelId="{9938A017-4445-4325-B075-9443EA6AF8EE}" type="presParOf" srcId="{67531F18-2354-4FD2-B20A-112B68C922CE}" destId="{F03AF073-DD3F-4A7B-97CA-B271EC96E3E6}" srcOrd="6" destOrd="0" presId="urn:microsoft.com/office/officeart/2016/7/layout/BasicTimeline"/>
    <dgm:cxn modelId="{41BEACD1-E58E-40BD-A54C-60A855952ABE}" type="presParOf" srcId="{F03AF073-DD3F-4A7B-97CA-B271EC96E3E6}" destId="{5311173E-8824-42C7-B627-5737CD7C3D88}" srcOrd="0" destOrd="0" presId="urn:microsoft.com/office/officeart/2016/7/layout/BasicTimeline"/>
    <dgm:cxn modelId="{15F84ECC-21FB-44C3-9CA3-DD8FCB805398}" type="presParOf" srcId="{F03AF073-DD3F-4A7B-97CA-B271EC96E3E6}" destId="{4AECDFE0-4C27-4A88-975B-3CC676D49787}" srcOrd="1" destOrd="0" presId="urn:microsoft.com/office/officeart/2016/7/layout/BasicTimeline"/>
    <dgm:cxn modelId="{24B2A220-3C23-42C7-AA0E-501B9E9AF48A}" type="presParOf" srcId="{4AECDFE0-4C27-4A88-975B-3CC676D49787}" destId="{53A8D708-DCCE-4439-BF44-345C43FDA802}" srcOrd="0" destOrd="0" presId="urn:microsoft.com/office/officeart/2016/7/layout/BasicTimeline"/>
    <dgm:cxn modelId="{E9DFDEA4-4EA3-41CB-A6A9-95271BF1ED8D}" type="presParOf" srcId="{4AECDFE0-4C27-4A88-975B-3CC676D49787}" destId="{9695BDF4-FDE9-4EDD-AB45-5730407C4C87}" srcOrd="1" destOrd="0" presId="urn:microsoft.com/office/officeart/2016/7/layout/BasicTimeline"/>
    <dgm:cxn modelId="{02823BD3-9926-44F2-83F6-AC143F49F3BF}" type="presParOf" srcId="{F03AF073-DD3F-4A7B-97CA-B271EC96E3E6}" destId="{D3A9BB9A-8DAE-43BC-B720-0FAD86DB6F60}" srcOrd="2" destOrd="0" presId="urn:microsoft.com/office/officeart/2016/7/layout/BasicTimeline"/>
    <dgm:cxn modelId="{DEB080C3-592E-4EB7-9BAB-E93965047436}" type="presParOf" srcId="{F03AF073-DD3F-4A7B-97CA-B271EC96E3E6}" destId="{75E79776-A52C-4A95-8EEF-A940914668C6}" srcOrd="3" destOrd="0" presId="urn:microsoft.com/office/officeart/2016/7/layout/BasicTimeline"/>
    <dgm:cxn modelId="{7003D22E-CDD7-43AB-BB3E-D7484B6D77E0}" type="presParOf" srcId="{F03AF073-DD3F-4A7B-97CA-B271EC96E3E6}" destId="{19A28BC0-A894-4E26-8CB7-A6A29F80A75F}"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5A4082-0E25-484E-BF5F-31E031FF251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F21D255-BEC3-4D3C-B29B-BF469368B762}">
      <dgm:prSet/>
      <dgm:spPr/>
      <dgm:t>
        <a:bodyPr/>
        <a:lstStyle/>
        <a:p>
          <a:pPr rtl="0"/>
          <a:r>
            <a:rPr lang="en-US">
              <a:latin typeface="Century Gothic"/>
            </a:rPr>
            <a:t>Removed irrelevant injury report variables </a:t>
          </a:r>
        </a:p>
      </dgm:t>
    </dgm:pt>
    <dgm:pt modelId="{AC5AAC85-4AA1-44BF-8BF3-7A2DDB17061A}" type="parTrans" cxnId="{AE8DB884-4049-4268-A8D7-F002BE84F175}">
      <dgm:prSet/>
      <dgm:spPr/>
      <dgm:t>
        <a:bodyPr/>
        <a:lstStyle/>
        <a:p>
          <a:endParaRPr lang="en-US"/>
        </a:p>
      </dgm:t>
    </dgm:pt>
    <dgm:pt modelId="{D2433B1C-CB3E-44F2-BC88-E6CAB2B170B2}" type="sibTrans" cxnId="{AE8DB884-4049-4268-A8D7-F002BE84F175}">
      <dgm:prSet/>
      <dgm:spPr/>
      <dgm:t>
        <a:bodyPr/>
        <a:lstStyle/>
        <a:p>
          <a:endParaRPr lang="en-US"/>
        </a:p>
      </dgm:t>
    </dgm:pt>
    <dgm:pt modelId="{F6CF5786-D902-41EF-BC6F-25A43DCA7046}">
      <dgm:prSet phldr="0"/>
      <dgm:spPr/>
      <dgm:t>
        <a:bodyPr/>
        <a:lstStyle/>
        <a:p>
          <a:r>
            <a:rPr lang="en-US">
              <a:latin typeface="Century Gothic"/>
            </a:rPr>
            <a:t>Duplicate observations</a:t>
          </a:r>
          <a:endParaRPr lang="en-US"/>
        </a:p>
      </dgm:t>
    </dgm:pt>
    <dgm:pt modelId="{EEB3CFA9-05EA-4A69-BB9B-5953BEF29E2A}" type="parTrans" cxnId="{1B4EB97E-CBB4-463D-9FC3-B7E3DCD5B63B}">
      <dgm:prSet/>
      <dgm:spPr/>
      <dgm:t>
        <a:bodyPr/>
        <a:lstStyle/>
        <a:p>
          <a:endParaRPr lang="en-US"/>
        </a:p>
      </dgm:t>
    </dgm:pt>
    <dgm:pt modelId="{5049AA5C-8FBA-4378-8E24-CD5000D3DCF0}" type="sibTrans" cxnId="{1B4EB97E-CBB4-463D-9FC3-B7E3DCD5B63B}">
      <dgm:prSet/>
      <dgm:spPr/>
      <dgm:t>
        <a:bodyPr/>
        <a:lstStyle/>
        <a:p>
          <a:endParaRPr lang="en-US"/>
        </a:p>
      </dgm:t>
    </dgm:pt>
    <dgm:pt modelId="{5593FB48-7BA5-4F55-9C7F-6BE30DFE2846}">
      <dgm:prSet phldr="0"/>
      <dgm:spPr/>
      <dgm:t>
        <a:bodyPr/>
        <a:lstStyle/>
        <a:p>
          <a:pPr rtl="0"/>
          <a:r>
            <a:rPr lang="en-US">
              <a:latin typeface="Century Gothic"/>
            </a:rPr>
            <a:t>Cheer and dance</a:t>
          </a:r>
        </a:p>
      </dgm:t>
    </dgm:pt>
    <dgm:pt modelId="{A42D3ADC-12EC-4CEE-87A1-2C18142D59C2}" type="parTrans" cxnId="{66824D51-1855-4CFB-B767-F5CE71CEAA89}">
      <dgm:prSet/>
      <dgm:spPr/>
      <dgm:t>
        <a:bodyPr/>
        <a:lstStyle/>
        <a:p>
          <a:endParaRPr lang="en-US"/>
        </a:p>
      </dgm:t>
    </dgm:pt>
    <dgm:pt modelId="{B0E99F26-E3D6-4665-A439-B08A6A969EDA}" type="sibTrans" cxnId="{66824D51-1855-4CFB-B767-F5CE71CEAA89}">
      <dgm:prSet/>
      <dgm:spPr/>
      <dgm:t>
        <a:bodyPr/>
        <a:lstStyle/>
        <a:p>
          <a:endParaRPr lang="en-US"/>
        </a:p>
      </dgm:t>
    </dgm:pt>
    <dgm:pt modelId="{AD5B4E63-06AC-4400-BBA5-58E9C5D7FB48}">
      <dgm:prSet phldr="0"/>
      <dgm:spPr/>
      <dgm:t>
        <a:bodyPr/>
        <a:lstStyle/>
        <a:p>
          <a:pPr rtl="0"/>
          <a:r>
            <a:rPr lang="en-US">
              <a:latin typeface="Century Gothic"/>
            </a:rPr>
            <a:t>"Illness" reports</a:t>
          </a:r>
        </a:p>
      </dgm:t>
    </dgm:pt>
    <dgm:pt modelId="{94A53662-D625-4356-90AF-2EA40C268ACA}" type="parTrans" cxnId="{CF064B79-46F8-41C7-B07A-457DE2C1167E}">
      <dgm:prSet/>
      <dgm:spPr/>
      <dgm:t>
        <a:bodyPr/>
        <a:lstStyle/>
        <a:p>
          <a:endParaRPr lang="en-US"/>
        </a:p>
      </dgm:t>
    </dgm:pt>
    <dgm:pt modelId="{0D297C3B-F0A1-4372-93F1-7FA5D0E4445C}" type="sibTrans" cxnId="{CF064B79-46F8-41C7-B07A-457DE2C1167E}">
      <dgm:prSet/>
      <dgm:spPr/>
      <dgm:t>
        <a:bodyPr/>
        <a:lstStyle/>
        <a:p>
          <a:endParaRPr lang="en-US"/>
        </a:p>
      </dgm:t>
    </dgm:pt>
    <dgm:pt modelId="{7B1DEAD9-A7A5-446E-B3C7-9ADD6FC949D0}">
      <dgm:prSet phldr="0"/>
      <dgm:spPr/>
      <dgm:t>
        <a:bodyPr/>
        <a:lstStyle/>
        <a:p>
          <a:pPr rtl="0"/>
          <a:r>
            <a:rPr lang="en-US">
              <a:latin typeface="Century Gothic"/>
            </a:rPr>
            <a:t>Non-STI and above the trunk injuries</a:t>
          </a:r>
        </a:p>
      </dgm:t>
    </dgm:pt>
    <dgm:pt modelId="{2308A105-4B5E-45A9-9575-A5FA9D2BC342}" type="parTrans" cxnId="{8091E8F3-2BE7-49D1-BC20-E36DB2ED584C}">
      <dgm:prSet/>
      <dgm:spPr/>
      <dgm:t>
        <a:bodyPr/>
        <a:lstStyle/>
        <a:p>
          <a:endParaRPr lang="en-US"/>
        </a:p>
      </dgm:t>
    </dgm:pt>
    <dgm:pt modelId="{B56AAE7F-C5B3-42CC-82F2-A821A14034CF}" type="sibTrans" cxnId="{8091E8F3-2BE7-49D1-BC20-E36DB2ED584C}">
      <dgm:prSet/>
      <dgm:spPr/>
      <dgm:t>
        <a:bodyPr/>
        <a:lstStyle/>
        <a:p>
          <a:endParaRPr lang="en-US"/>
        </a:p>
      </dgm:t>
    </dgm:pt>
    <dgm:pt modelId="{0E2981B3-E712-4F10-AC64-FB750DA255D7}">
      <dgm:prSet phldr="0"/>
      <dgm:spPr/>
      <dgm:t>
        <a:bodyPr/>
        <a:lstStyle/>
        <a:p>
          <a:pPr rtl="0"/>
          <a:r>
            <a:rPr lang="en-US">
              <a:latin typeface="Century Gothic"/>
            </a:rPr>
            <a:t>Assigned data to injury regions based on classifications</a:t>
          </a:r>
        </a:p>
      </dgm:t>
    </dgm:pt>
    <dgm:pt modelId="{6581921E-0DD6-41BE-8A1E-D4275DBE74D3}" type="parTrans" cxnId="{99BCAF58-D922-4BB8-8896-DED8BB040FCE}">
      <dgm:prSet/>
      <dgm:spPr/>
      <dgm:t>
        <a:bodyPr/>
        <a:lstStyle/>
        <a:p>
          <a:endParaRPr lang="en-US"/>
        </a:p>
      </dgm:t>
    </dgm:pt>
    <dgm:pt modelId="{C21B994B-0119-4645-A940-37EAD7577B13}" type="sibTrans" cxnId="{99BCAF58-D922-4BB8-8896-DED8BB040FCE}">
      <dgm:prSet/>
      <dgm:spPr/>
      <dgm:t>
        <a:bodyPr/>
        <a:lstStyle/>
        <a:p>
          <a:endParaRPr lang="en-US"/>
        </a:p>
      </dgm:t>
    </dgm:pt>
    <dgm:pt modelId="{F52E73C3-238F-41A6-AC42-F99AF7CBA535}">
      <dgm:prSet phldr="0"/>
      <dgm:spPr/>
      <dgm:t>
        <a:bodyPr/>
        <a:lstStyle/>
        <a:p>
          <a:pPr rtl="0"/>
          <a:r>
            <a:rPr lang="en-US">
              <a:latin typeface="Century Gothic"/>
            </a:rPr>
            <a:t>Matched injury reports to force plate data</a:t>
          </a:r>
        </a:p>
      </dgm:t>
    </dgm:pt>
    <dgm:pt modelId="{7084D422-07FB-4075-ABD3-66936738D962}" type="parTrans" cxnId="{1F97A47A-F66A-4759-8837-3C0D0969A2C4}">
      <dgm:prSet/>
      <dgm:spPr/>
      <dgm:t>
        <a:bodyPr/>
        <a:lstStyle/>
        <a:p>
          <a:endParaRPr lang="en-US"/>
        </a:p>
      </dgm:t>
    </dgm:pt>
    <dgm:pt modelId="{A8B2B331-B4C4-4289-9D81-ED4467F5245B}" type="sibTrans" cxnId="{1F97A47A-F66A-4759-8837-3C0D0969A2C4}">
      <dgm:prSet/>
      <dgm:spPr/>
      <dgm:t>
        <a:bodyPr/>
        <a:lstStyle/>
        <a:p>
          <a:endParaRPr lang="en-US"/>
        </a:p>
      </dgm:t>
    </dgm:pt>
    <dgm:pt modelId="{5DD35260-92B1-42B5-A1AE-AA0ED9D5689D}">
      <dgm:prSet phldr="0"/>
      <dgm:spPr/>
      <dgm:t>
        <a:bodyPr/>
        <a:lstStyle/>
        <a:p>
          <a:pPr rtl="0"/>
          <a:r>
            <a:rPr lang="en-US">
              <a:latin typeface="Century Gothic"/>
            </a:rPr>
            <a:t>Standardized athlete names as well as test and injury dates</a:t>
          </a:r>
          <a:endParaRPr lang="en-US"/>
        </a:p>
      </dgm:t>
    </dgm:pt>
    <dgm:pt modelId="{7D6E97E4-AF19-4B78-B5FD-3062B43EC12F}" type="parTrans" cxnId="{BB807337-1795-4032-8339-1712B1E57F6D}">
      <dgm:prSet/>
      <dgm:spPr/>
      <dgm:t>
        <a:bodyPr/>
        <a:lstStyle/>
        <a:p>
          <a:endParaRPr lang="en-US"/>
        </a:p>
      </dgm:t>
    </dgm:pt>
    <dgm:pt modelId="{62A85C01-88F0-4C6A-B1A5-C3D0223BF0C6}" type="sibTrans" cxnId="{BB807337-1795-4032-8339-1712B1E57F6D}">
      <dgm:prSet/>
      <dgm:spPr/>
      <dgm:t>
        <a:bodyPr/>
        <a:lstStyle/>
        <a:p>
          <a:endParaRPr lang="en-US"/>
        </a:p>
      </dgm:t>
    </dgm:pt>
    <dgm:pt modelId="{03DD7444-B058-4030-9230-EFD18F78A7B6}">
      <dgm:prSet phldr="0"/>
      <dgm:spPr/>
      <dgm:t>
        <a:bodyPr/>
        <a:lstStyle/>
        <a:p>
          <a:pPr rtl="0"/>
          <a:r>
            <a:rPr lang="en-US">
              <a:latin typeface="Century Gothic"/>
            </a:rPr>
            <a:t>Included injury observations that had jump testing trials</a:t>
          </a:r>
        </a:p>
      </dgm:t>
    </dgm:pt>
    <dgm:pt modelId="{29B7FE2E-9E90-4C8D-9794-C98DE3C926CD}" type="parTrans" cxnId="{26DBC4E7-5E4D-4B7E-9624-8BBC1B8BF746}">
      <dgm:prSet/>
      <dgm:spPr/>
      <dgm:t>
        <a:bodyPr/>
        <a:lstStyle/>
        <a:p>
          <a:endParaRPr lang="en-US"/>
        </a:p>
      </dgm:t>
    </dgm:pt>
    <dgm:pt modelId="{87807C91-D750-4221-A91A-8F1D2CDEB3A8}" type="sibTrans" cxnId="{26DBC4E7-5E4D-4B7E-9624-8BBC1B8BF746}">
      <dgm:prSet/>
      <dgm:spPr/>
      <dgm:t>
        <a:bodyPr/>
        <a:lstStyle/>
        <a:p>
          <a:endParaRPr lang="en-US"/>
        </a:p>
      </dgm:t>
    </dgm:pt>
    <dgm:pt modelId="{126E365A-832B-4B59-AB2C-082A51790AEE}">
      <dgm:prSet phldr="0"/>
      <dgm:spPr/>
      <dgm:t>
        <a:bodyPr/>
        <a:lstStyle/>
        <a:p>
          <a:pPr rtl="0"/>
          <a:r>
            <a:rPr lang="en-US">
              <a:latin typeface="Century Gothic"/>
            </a:rPr>
            <a:t>Average force plate trials for each testing day</a:t>
          </a:r>
        </a:p>
      </dgm:t>
    </dgm:pt>
    <dgm:pt modelId="{E46A53F7-6435-49B6-8B71-8A57B568D22F}" type="parTrans" cxnId="{3824F6FE-EA40-4563-8B14-9F58748E5442}">
      <dgm:prSet/>
      <dgm:spPr/>
      <dgm:t>
        <a:bodyPr/>
        <a:lstStyle/>
        <a:p>
          <a:endParaRPr lang="en-US"/>
        </a:p>
      </dgm:t>
    </dgm:pt>
    <dgm:pt modelId="{7ED3F629-B646-40EE-AA28-326E1D5A6D09}" type="sibTrans" cxnId="{3824F6FE-EA40-4563-8B14-9F58748E5442}">
      <dgm:prSet/>
      <dgm:spPr/>
      <dgm:t>
        <a:bodyPr/>
        <a:lstStyle/>
        <a:p>
          <a:endParaRPr lang="en-US"/>
        </a:p>
      </dgm:t>
    </dgm:pt>
    <dgm:pt modelId="{36C78C8F-6139-44EA-B67E-E3B7841F2FBA}">
      <dgm:prSet phldr="0"/>
      <dgm:spPr/>
      <dgm:t>
        <a:bodyPr/>
        <a:lstStyle/>
        <a:p>
          <a:pPr rtl="0"/>
          <a:r>
            <a:rPr lang="en-US">
              <a:latin typeface="Century Gothic"/>
            </a:rPr>
            <a:t>Injury Groups (Foot, Leg,  Pelvic, Midsection)</a:t>
          </a:r>
        </a:p>
      </dgm:t>
    </dgm:pt>
    <dgm:pt modelId="{35437CE1-B0E1-4F5C-A85F-DB4B4CD84B00}" type="parTrans" cxnId="{8ED32CFF-B7A6-4F28-B86E-3B88F5B7F946}">
      <dgm:prSet/>
      <dgm:spPr/>
      <dgm:t>
        <a:bodyPr/>
        <a:lstStyle/>
        <a:p>
          <a:endParaRPr lang="en-US"/>
        </a:p>
      </dgm:t>
    </dgm:pt>
    <dgm:pt modelId="{EA6F8CB0-F1B0-4EFF-B170-37B54F168A0C}" type="sibTrans" cxnId="{8ED32CFF-B7A6-4F28-B86E-3B88F5B7F946}">
      <dgm:prSet/>
      <dgm:spPr/>
      <dgm:t>
        <a:bodyPr/>
        <a:lstStyle/>
        <a:p>
          <a:endParaRPr lang="en-US"/>
        </a:p>
      </dgm:t>
    </dgm:pt>
    <dgm:pt modelId="{9D6B1B81-07CB-4A70-BBE1-1E1CD2B8E887}" type="pres">
      <dgm:prSet presAssocID="{0E5A4082-0E25-484E-BF5F-31E031FF2517}" presName="linear" presStyleCnt="0">
        <dgm:presLayoutVars>
          <dgm:animLvl val="lvl"/>
          <dgm:resizeHandles val="exact"/>
        </dgm:presLayoutVars>
      </dgm:prSet>
      <dgm:spPr/>
    </dgm:pt>
    <dgm:pt modelId="{CF209127-0DE2-4ED8-BF7A-FD1316740EFB}" type="pres">
      <dgm:prSet presAssocID="{EF21D255-BEC3-4D3C-B29B-BF469368B762}" presName="parentText" presStyleLbl="node1" presStyleIdx="0" presStyleCnt="4">
        <dgm:presLayoutVars>
          <dgm:chMax val="0"/>
          <dgm:bulletEnabled val="1"/>
        </dgm:presLayoutVars>
      </dgm:prSet>
      <dgm:spPr/>
    </dgm:pt>
    <dgm:pt modelId="{17C10A13-9406-42A5-A3C7-081E38C36714}" type="pres">
      <dgm:prSet presAssocID="{EF21D255-BEC3-4D3C-B29B-BF469368B762}" presName="childText" presStyleLbl="revTx" presStyleIdx="0" presStyleCnt="3">
        <dgm:presLayoutVars>
          <dgm:bulletEnabled val="1"/>
        </dgm:presLayoutVars>
      </dgm:prSet>
      <dgm:spPr/>
    </dgm:pt>
    <dgm:pt modelId="{0C98AC2A-B6FA-4398-B62D-8C7514C7B53C}" type="pres">
      <dgm:prSet presAssocID="{0E2981B3-E712-4F10-AC64-FB750DA255D7}" presName="parentText" presStyleLbl="node1" presStyleIdx="1" presStyleCnt="4">
        <dgm:presLayoutVars>
          <dgm:chMax val="0"/>
          <dgm:bulletEnabled val="1"/>
        </dgm:presLayoutVars>
      </dgm:prSet>
      <dgm:spPr/>
    </dgm:pt>
    <dgm:pt modelId="{6142D760-3E1E-484A-A771-022AC47365F9}" type="pres">
      <dgm:prSet presAssocID="{0E2981B3-E712-4F10-AC64-FB750DA255D7}" presName="childText" presStyleLbl="revTx" presStyleIdx="1" presStyleCnt="3">
        <dgm:presLayoutVars>
          <dgm:bulletEnabled val="1"/>
        </dgm:presLayoutVars>
      </dgm:prSet>
      <dgm:spPr/>
    </dgm:pt>
    <dgm:pt modelId="{D2CDA150-2B97-4A43-8809-7C2D260FE483}" type="pres">
      <dgm:prSet presAssocID="{5DD35260-92B1-42B5-A1AE-AA0ED9D5689D}" presName="parentText" presStyleLbl="node1" presStyleIdx="2" presStyleCnt="4">
        <dgm:presLayoutVars>
          <dgm:chMax val="0"/>
          <dgm:bulletEnabled val="1"/>
        </dgm:presLayoutVars>
      </dgm:prSet>
      <dgm:spPr/>
    </dgm:pt>
    <dgm:pt modelId="{B0D45D4F-D3B7-44CD-B52E-1CFED292FA4B}" type="pres">
      <dgm:prSet presAssocID="{62A85C01-88F0-4C6A-B1A5-C3D0223BF0C6}" presName="spacer" presStyleCnt="0"/>
      <dgm:spPr/>
    </dgm:pt>
    <dgm:pt modelId="{B1DEE33B-617D-4DF7-AC8B-FC5A71C23881}" type="pres">
      <dgm:prSet presAssocID="{F52E73C3-238F-41A6-AC42-F99AF7CBA535}" presName="parentText" presStyleLbl="node1" presStyleIdx="3" presStyleCnt="4">
        <dgm:presLayoutVars>
          <dgm:chMax val="0"/>
          <dgm:bulletEnabled val="1"/>
        </dgm:presLayoutVars>
      </dgm:prSet>
      <dgm:spPr/>
    </dgm:pt>
    <dgm:pt modelId="{EF5A4A23-FB7F-4607-8BBC-ABCB85959B2E}" type="pres">
      <dgm:prSet presAssocID="{F52E73C3-238F-41A6-AC42-F99AF7CBA535}" presName="childText" presStyleLbl="revTx" presStyleIdx="2" presStyleCnt="3">
        <dgm:presLayoutVars>
          <dgm:bulletEnabled val="1"/>
        </dgm:presLayoutVars>
      </dgm:prSet>
      <dgm:spPr/>
    </dgm:pt>
  </dgm:ptLst>
  <dgm:cxnLst>
    <dgm:cxn modelId="{26832D00-711F-4F16-B86F-FF5FBBD9511B}" type="presOf" srcId="{36C78C8F-6139-44EA-B67E-E3B7841F2FBA}" destId="{6142D760-3E1E-484A-A771-022AC47365F9}" srcOrd="0" destOrd="0" presId="urn:microsoft.com/office/officeart/2005/8/layout/vList2"/>
    <dgm:cxn modelId="{1C006C08-D725-4C4A-836A-66041CCC41FB}" type="presOf" srcId="{126E365A-832B-4B59-AB2C-082A51790AEE}" destId="{EF5A4A23-FB7F-4607-8BBC-ABCB85959B2E}" srcOrd="0" destOrd="1" presId="urn:microsoft.com/office/officeart/2005/8/layout/vList2"/>
    <dgm:cxn modelId="{AA926F1E-7F23-4CED-9044-0C818F15565F}" type="presOf" srcId="{7B1DEAD9-A7A5-446E-B3C7-9ADD6FC949D0}" destId="{17C10A13-9406-42A5-A3C7-081E38C36714}" srcOrd="0" destOrd="3" presId="urn:microsoft.com/office/officeart/2005/8/layout/vList2"/>
    <dgm:cxn modelId="{0167A722-DD29-4628-A38D-EF0AD8278A39}" type="presOf" srcId="{F6CF5786-D902-41EF-BC6F-25A43DCA7046}" destId="{17C10A13-9406-42A5-A3C7-081E38C36714}" srcOrd="0" destOrd="0" presId="urn:microsoft.com/office/officeart/2005/8/layout/vList2"/>
    <dgm:cxn modelId="{8EE90F36-93CD-43D8-8BA6-BDA4FD441C85}" type="presOf" srcId="{AD5B4E63-06AC-4400-BBA5-58E9C5D7FB48}" destId="{17C10A13-9406-42A5-A3C7-081E38C36714}" srcOrd="0" destOrd="2" presId="urn:microsoft.com/office/officeart/2005/8/layout/vList2"/>
    <dgm:cxn modelId="{BB807337-1795-4032-8339-1712B1E57F6D}" srcId="{0E5A4082-0E25-484E-BF5F-31E031FF2517}" destId="{5DD35260-92B1-42B5-A1AE-AA0ED9D5689D}" srcOrd="2" destOrd="0" parTransId="{7D6E97E4-AF19-4B78-B5FD-3062B43EC12F}" sibTransId="{62A85C01-88F0-4C6A-B1A5-C3D0223BF0C6}"/>
    <dgm:cxn modelId="{ED167B39-2698-4568-91D4-002BB9A9C8B8}" type="presOf" srcId="{03DD7444-B058-4030-9230-EFD18F78A7B6}" destId="{EF5A4A23-FB7F-4607-8BBC-ABCB85959B2E}" srcOrd="0" destOrd="0" presId="urn:microsoft.com/office/officeart/2005/8/layout/vList2"/>
    <dgm:cxn modelId="{1F152F3F-BEE7-49D3-B921-A939092B9677}" type="presOf" srcId="{EF21D255-BEC3-4D3C-B29B-BF469368B762}" destId="{CF209127-0DE2-4ED8-BF7A-FD1316740EFB}" srcOrd="0" destOrd="0" presId="urn:microsoft.com/office/officeart/2005/8/layout/vList2"/>
    <dgm:cxn modelId="{66824D51-1855-4CFB-B767-F5CE71CEAA89}" srcId="{EF21D255-BEC3-4D3C-B29B-BF469368B762}" destId="{5593FB48-7BA5-4F55-9C7F-6BE30DFE2846}" srcOrd="1" destOrd="0" parTransId="{A42D3ADC-12EC-4CEE-87A1-2C18142D59C2}" sibTransId="{B0E99F26-E3D6-4665-A439-B08A6A969EDA}"/>
    <dgm:cxn modelId="{35CDDF54-6DDB-4B0C-9C46-8DF8E51736FF}" type="presOf" srcId="{5593FB48-7BA5-4F55-9C7F-6BE30DFE2846}" destId="{17C10A13-9406-42A5-A3C7-081E38C36714}" srcOrd="0" destOrd="1" presId="urn:microsoft.com/office/officeart/2005/8/layout/vList2"/>
    <dgm:cxn modelId="{99BCAF58-D922-4BB8-8896-DED8BB040FCE}" srcId="{0E5A4082-0E25-484E-BF5F-31E031FF2517}" destId="{0E2981B3-E712-4F10-AC64-FB750DA255D7}" srcOrd="1" destOrd="0" parTransId="{6581921E-0DD6-41BE-8A1E-D4275DBE74D3}" sibTransId="{C21B994B-0119-4645-A940-37EAD7577B13}"/>
    <dgm:cxn modelId="{CF064B79-46F8-41C7-B07A-457DE2C1167E}" srcId="{EF21D255-BEC3-4D3C-B29B-BF469368B762}" destId="{AD5B4E63-06AC-4400-BBA5-58E9C5D7FB48}" srcOrd="2" destOrd="0" parTransId="{94A53662-D625-4356-90AF-2EA40C268ACA}" sibTransId="{0D297C3B-F0A1-4372-93F1-7FA5D0E4445C}"/>
    <dgm:cxn modelId="{1F97A47A-F66A-4759-8837-3C0D0969A2C4}" srcId="{0E5A4082-0E25-484E-BF5F-31E031FF2517}" destId="{F52E73C3-238F-41A6-AC42-F99AF7CBA535}" srcOrd="3" destOrd="0" parTransId="{7084D422-07FB-4075-ABD3-66936738D962}" sibTransId="{A8B2B331-B4C4-4289-9D81-ED4467F5245B}"/>
    <dgm:cxn modelId="{1B4EB97E-CBB4-463D-9FC3-B7E3DCD5B63B}" srcId="{EF21D255-BEC3-4D3C-B29B-BF469368B762}" destId="{F6CF5786-D902-41EF-BC6F-25A43DCA7046}" srcOrd="0" destOrd="0" parTransId="{EEB3CFA9-05EA-4A69-BB9B-5953BEF29E2A}" sibTransId="{5049AA5C-8FBA-4378-8E24-CD5000D3DCF0}"/>
    <dgm:cxn modelId="{AE8DB884-4049-4268-A8D7-F002BE84F175}" srcId="{0E5A4082-0E25-484E-BF5F-31E031FF2517}" destId="{EF21D255-BEC3-4D3C-B29B-BF469368B762}" srcOrd="0" destOrd="0" parTransId="{AC5AAC85-4AA1-44BF-8BF3-7A2DDB17061A}" sibTransId="{D2433B1C-CB3E-44F2-BC88-E6CAB2B170B2}"/>
    <dgm:cxn modelId="{D8157592-3739-4209-8215-7A2A6DAE6DA6}" type="presOf" srcId="{5DD35260-92B1-42B5-A1AE-AA0ED9D5689D}" destId="{D2CDA150-2B97-4A43-8809-7C2D260FE483}" srcOrd="0" destOrd="0" presId="urn:microsoft.com/office/officeart/2005/8/layout/vList2"/>
    <dgm:cxn modelId="{9F2369A6-4440-41FE-8BAB-43F7448E9B99}" type="presOf" srcId="{0E5A4082-0E25-484E-BF5F-31E031FF2517}" destId="{9D6B1B81-07CB-4A70-BBE1-1E1CD2B8E887}" srcOrd="0" destOrd="0" presId="urn:microsoft.com/office/officeart/2005/8/layout/vList2"/>
    <dgm:cxn modelId="{034E25AA-8F67-4EDA-B7E7-AD6D72A31DD9}" type="presOf" srcId="{0E2981B3-E712-4F10-AC64-FB750DA255D7}" destId="{0C98AC2A-B6FA-4398-B62D-8C7514C7B53C}" srcOrd="0" destOrd="0" presId="urn:microsoft.com/office/officeart/2005/8/layout/vList2"/>
    <dgm:cxn modelId="{AAB8DBB1-5871-4A47-B752-8265203599FB}" type="presOf" srcId="{F52E73C3-238F-41A6-AC42-F99AF7CBA535}" destId="{B1DEE33B-617D-4DF7-AC8B-FC5A71C23881}" srcOrd="0" destOrd="0" presId="urn:microsoft.com/office/officeart/2005/8/layout/vList2"/>
    <dgm:cxn modelId="{26DBC4E7-5E4D-4B7E-9624-8BBC1B8BF746}" srcId="{F52E73C3-238F-41A6-AC42-F99AF7CBA535}" destId="{03DD7444-B058-4030-9230-EFD18F78A7B6}" srcOrd="0" destOrd="0" parTransId="{29B7FE2E-9E90-4C8D-9794-C98DE3C926CD}" sibTransId="{87807C91-D750-4221-A91A-8F1D2CDEB3A8}"/>
    <dgm:cxn modelId="{8091E8F3-2BE7-49D1-BC20-E36DB2ED584C}" srcId="{EF21D255-BEC3-4D3C-B29B-BF469368B762}" destId="{7B1DEAD9-A7A5-446E-B3C7-9ADD6FC949D0}" srcOrd="3" destOrd="0" parTransId="{2308A105-4B5E-45A9-9575-A5FA9D2BC342}" sibTransId="{B56AAE7F-C5B3-42CC-82F2-A821A14034CF}"/>
    <dgm:cxn modelId="{3824F6FE-EA40-4563-8B14-9F58748E5442}" srcId="{F52E73C3-238F-41A6-AC42-F99AF7CBA535}" destId="{126E365A-832B-4B59-AB2C-082A51790AEE}" srcOrd="1" destOrd="0" parTransId="{E46A53F7-6435-49B6-8B71-8A57B568D22F}" sibTransId="{7ED3F629-B646-40EE-AA28-326E1D5A6D09}"/>
    <dgm:cxn modelId="{8ED32CFF-B7A6-4F28-B86E-3B88F5B7F946}" srcId="{0E2981B3-E712-4F10-AC64-FB750DA255D7}" destId="{36C78C8F-6139-44EA-B67E-E3B7841F2FBA}" srcOrd="0" destOrd="0" parTransId="{35437CE1-B0E1-4F5C-A85F-DB4B4CD84B00}" sibTransId="{EA6F8CB0-F1B0-4EFF-B170-37B54F168A0C}"/>
    <dgm:cxn modelId="{18222DCB-2CF7-4959-ACFB-AA6374EED428}" type="presParOf" srcId="{9D6B1B81-07CB-4A70-BBE1-1E1CD2B8E887}" destId="{CF209127-0DE2-4ED8-BF7A-FD1316740EFB}" srcOrd="0" destOrd="0" presId="urn:microsoft.com/office/officeart/2005/8/layout/vList2"/>
    <dgm:cxn modelId="{DB9CAE86-0E5B-4D06-9BEF-33B1D9D8B233}" type="presParOf" srcId="{9D6B1B81-07CB-4A70-BBE1-1E1CD2B8E887}" destId="{17C10A13-9406-42A5-A3C7-081E38C36714}" srcOrd="1" destOrd="0" presId="urn:microsoft.com/office/officeart/2005/8/layout/vList2"/>
    <dgm:cxn modelId="{32C2ADF0-5841-4876-A249-5CCE640F33DA}" type="presParOf" srcId="{9D6B1B81-07CB-4A70-BBE1-1E1CD2B8E887}" destId="{0C98AC2A-B6FA-4398-B62D-8C7514C7B53C}" srcOrd="2" destOrd="0" presId="urn:microsoft.com/office/officeart/2005/8/layout/vList2"/>
    <dgm:cxn modelId="{3F7208F9-BFC8-4956-9F21-8E77D9F2DDDF}" type="presParOf" srcId="{9D6B1B81-07CB-4A70-BBE1-1E1CD2B8E887}" destId="{6142D760-3E1E-484A-A771-022AC47365F9}" srcOrd="3" destOrd="0" presId="urn:microsoft.com/office/officeart/2005/8/layout/vList2"/>
    <dgm:cxn modelId="{F7121125-0A81-4803-B202-45069D4EFA9C}" type="presParOf" srcId="{9D6B1B81-07CB-4A70-BBE1-1E1CD2B8E887}" destId="{D2CDA150-2B97-4A43-8809-7C2D260FE483}" srcOrd="4" destOrd="0" presId="urn:microsoft.com/office/officeart/2005/8/layout/vList2"/>
    <dgm:cxn modelId="{624F7128-759F-447B-B014-8894941B02D2}" type="presParOf" srcId="{9D6B1B81-07CB-4A70-BBE1-1E1CD2B8E887}" destId="{B0D45D4F-D3B7-44CD-B52E-1CFED292FA4B}" srcOrd="5" destOrd="0" presId="urn:microsoft.com/office/officeart/2005/8/layout/vList2"/>
    <dgm:cxn modelId="{5640986D-FE95-4E20-872C-CDD29F6096E1}" type="presParOf" srcId="{9D6B1B81-07CB-4A70-BBE1-1E1CD2B8E887}" destId="{B1DEE33B-617D-4DF7-AC8B-FC5A71C23881}" srcOrd="6" destOrd="0" presId="urn:microsoft.com/office/officeart/2005/8/layout/vList2"/>
    <dgm:cxn modelId="{D1F2CE36-6F89-49D6-803A-80AD1A25ACAB}" type="presParOf" srcId="{9D6B1B81-07CB-4A70-BBE1-1E1CD2B8E887}" destId="{EF5A4A23-FB7F-4607-8BBC-ABCB85959B2E}"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895C37-503C-4862-AB09-93F796FEAC75}">
      <dsp:nvSpPr>
        <dsp:cNvPr id="0" name=""/>
        <dsp:cNvSpPr/>
      </dsp:nvSpPr>
      <dsp:spPr>
        <a:xfrm>
          <a:off x="0" y="2036618"/>
          <a:ext cx="10656453" cy="0"/>
        </a:xfrm>
        <a:prstGeom prst="line">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C57892A6-D4CA-4AF0-9B49-DD2CD4164280}">
      <dsp:nvSpPr>
        <dsp:cNvPr id="0" name=""/>
        <dsp:cNvSpPr/>
      </dsp:nvSpPr>
      <dsp:spPr>
        <a:xfrm>
          <a:off x="236388" y="2187327"/>
          <a:ext cx="3420471" cy="460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latin typeface="Century Gothic" panose="020B0502020202020204"/>
            </a:rPr>
            <a:t>Literature Review</a:t>
          </a:r>
          <a:endParaRPr lang="en-US" sz="1400" kern="1200"/>
        </a:p>
      </dsp:txBody>
      <dsp:txXfrm>
        <a:off x="236388" y="2187327"/>
        <a:ext cx="3420471" cy="460275"/>
      </dsp:txXfrm>
    </dsp:sp>
    <dsp:sp modelId="{F443C774-D363-4AC7-B3B0-B55371C96BFE}">
      <dsp:nvSpPr>
        <dsp:cNvPr id="0" name=""/>
        <dsp:cNvSpPr/>
      </dsp:nvSpPr>
      <dsp:spPr>
        <a:xfrm>
          <a:off x="3174" y="47351"/>
          <a:ext cx="3886899" cy="121535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latin typeface="Century Gothic" panose="020B0502020202020204"/>
            </a:rPr>
            <a:t>Metrics of interest</a:t>
          </a:r>
        </a:p>
        <a:p>
          <a:pPr marL="0" lvl="0" indent="0" algn="l" defTabSz="533400">
            <a:lnSpc>
              <a:spcPct val="90000"/>
            </a:lnSpc>
            <a:spcBef>
              <a:spcPct val="0"/>
            </a:spcBef>
            <a:spcAft>
              <a:spcPct val="35000"/>
            </a:spcAft>
            <a:buNone/>
          </a:pPr>
          <a:r>
            <a:rPr lang="en-US" sz="1200" kern="1200">
              <a:latin typeface="Century Gothic" panose="020B0502020202020204"/>
            </a:rPr>
            <a:t>Defining variables</a:t>
          </a:r>
          <a:endParaRPr lang="en-US" sz="1200" kern="1200"/>
        </a:p>
        <a:p>
          <a:pPr marL="0" lvl="0" indent="0" algn="l" defTabSz="533400">
            <a:lnSpc>
              <a:spcPct val="90000"/>
            </a:lnSpc>
            <a:spcBef>
              <a:spcPct val="0"/>
            </a:spcBef>
            <a:spcAft>
              <a:spcPct val="35000"/>
            </a:spcAft>
            <a:buNone/>
          </a:pPr>
          <a:r>
            <a:rPr lang="en-US" sz="1200" b="0" kern="1200">
              <a:latin typeface="Century Gothic" panose="020B0502020202020204"/>
            </a:rPr>
            <a:t>Similar studies/questions</a:t>
          </a:r>
        </a:p>
        <a:p>
          <a:pPr marL="0" lvl="0" indent="0" algn="l" defTabSz="533400">
            <a:lnSpc>
              <a:spcPct val="90000"/>
            </a:lnSpc>
            <a:spcBef>
              <a:spcPct val="0"/>
            </a:spcBef>
            <a:spcAft>
              <a:spcPct val="35000"/>
            </a:spcAft>
            <a:buNone/>
          </a:pPr>
          <a:r>
            <a:rPr lang="en-US" sz="1200" b="0" kern="1200">
              <a:latin typeface="Century Gothic" panose="020B0502020202020204"/>
            </a:rPr>
            <a:t>Inclusion and exclusion criteria</a:t>
          </a:r>
        </a:p>
      </dsp:txBody>
      <dsp:txXfrm>
        <a:off x="62503" y="106680"/>
        <a:ext cx="3768241" cy="1096693"/>
      </dsp:txXfrm>
    </dsp:sp>
    <dsp:sp modelId="{8E9BF5B3-1BEB-49C4-B81A-1BA6BA8BFD80}">
      <dsp:nvSpPr>
        <dsp:cNvPr id="0" name=""/>
        <dsp:cNvSpPr/>
      </dsp:nvSpPr>
      <dsp:spPr>
        <a:xfrm>
          <a:off x="1946623" y="1262703"/>
          <a:ext cx="0" cy="77391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A5AA328-9414-4032-A2D3-D3071024B25C}">
      <dsp:nvSpPr>
        <dsp:cNvPr id="0" name=""/>
        <dsp:cNvSpPr/>
      </dsp:nvSpPr>
      <dsp:spPr>
        <a:xfrm>
          <a:off x="2490789" y="1425632"/>
          <a:ext cx="3420471" cy="460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latin typeface="Century Gothic" panose="020B0502020202020204"/>
            </a:rPr>
            <a:t>Descriptive Statistics</a:t>
          </a:r>
          <a:endParaRPr lang="en-US" sz="1400" kern="1200"/>
        </a:p>
      </dsp:txBody>
      <dsp:txXfrm>
        <a:off x="2490789" y="1425632"/>
        <a:ext cx="3420471" cy="460275"/>
      </dsp:txXfrm>
    </dsp:sp>
    <dsp:sp modelId="{D7A7EB2B-A67D-422E-95DC-F832A062DDE4}">
      <dsp:nvSpPr>
        <dsp:cNvPr id="0" name=""/>
        <dsp:cNvSpPr/>
      </dsp:nvSpPr>
      <dsp:spPr>
        <a:xfrm>
          <a:off x="1916074" y="2006068"/>
          <a:ext cx="61098" cy="61098"/>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C54293-03F7-4E43-AC6F-1602DDD257E5}">
      <dsp:nvSpPr>
        <dsp:cNvPr id="0" name=""/>
        <dsp:cNvSpPr/>
      </dsp:nvSpPr>
      <dsp:spPr>
        <a:xfrm>
          <a:off x="2257575" y="2810532"/>
          <a:ext cx="3886899" cy="1215351"/>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Century Gothic" panose="020B0502020202020204"/>
            </a:rPr>
            <a:t>Global view</a:t>
          </a:r>
          <a:endParaRPr lang="en-US" sz="1200" b="1" kern="1200">
            <a:latin typeface="Century Gothic" panose="020B0502020202020204"/>
          </a:endParaRPr>
        </a:p>
        <a:p>
          <a:pPr marL="0" lvl="0" indent="0" algn="l" defTabSz="533400">
            <a:lnSpc>
              <a:spcPct val="90000"/>
            </a:lnSpc>
            <a:spcBef>
              <a:spcPct val="0"/>
            </a:spcBef>
            <a:spcAft>
              <a:spcPct val="35000"/>
            </a:spcAft>
            <a:buNone/>
          </a:pPr>
          <a:r>
            <a:rPr lang="en-US" sz="1200" b="0" kern="1200">
              <a:latin typeface="Century Gothic" panose="020B0502020202020204"/>
            </a:rPr>
            <a:t>Team-by-team perspective </a:t>
          </a:r>
          <a:endParaRPr lang="en-US" sz="1200" b="1" kern="1200"/>
        </a:p>
        <a:p>
          <a:pPr marL="0" lvl="0" indent="0" algn="l" defTabSz="533400">
            <a:lnSpc>
              <a:spcPct val="90000"/>
            </a:lnSpc>
            <a:spcBef>
              <a:spcPct val="0"/>
            </a:spcBef>
            <a:spcAft>
              <a:spcPct val="35000"/>
            </a:spcAft>
            <a:buNone/>
          </a:pPr>
          <a:r>
            <a:rPr lang="en-US" sz="1200" b="0" kern="1200">
              <a:latin typeface="Century Gothic" panose="020B0502020202020204"/>
            </a:rPr>
            <a:t>Injury type</a:t>
          </a:r>
        </a:p>
        <a:p>
          <a:pPr marL="0" lvl="0" indent="0" algn="l" defTabSz="533400">
            <a:lnSpc>
              <a:spcPct val="90000"/>
            </a:lnSpc>
            <a:spcBef>
              <a:spcPct val="0"/>
            </a:spcBef>
            <a:spcAft>
              <a:spcPct val="35000"/>
            </a:spcAft>
            <a:buNone/>
          </a:pPr>
          <a:r>
            <a:rPr lang="en-US" sz="1200" b="0" kern="1200">
              <a:latin typeface="Century Gothic" panose="020B0502020202020204"/>
            </a:rPr>
            <a:t>Mechanism</a:t>
          </a:r>
        </a:p>
      </dsp:txBody>
      <dsp:txXfrm>
        <a:off x="2316904" y="2869861"/>
        <a:ext cx="3768241" cy="1096693"/>
      </dsp:txXfrm>
    </dsp:sp>
    <dsp:sp modelId="{35959CAB-A467-4238-9907-99C139DF6423}">
      <dsp:nvSpPr>
        <dsp:cNvPr id="0" name=""/>
        <dsp:cNvSpPr/>
      </dsp:nvSpPr>
      <dsp:spPr>
        <a:xfrm>
          <a:off x="4201025" y="2036617"/>
          <a:ext cx="0" cy="77391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3411DC0-547E-4371-8CAC-C6A4722B7085}">
      <dsp:nvSpPr>
        <dsp:cNvPr id="0" name=""/>
        <dsp:cNvSpPr/>
      </dsp:nvSpPr>
      <dsp:spPr>
        <a:xfrm>
          <a:off x="4745191" y="2187327"/>
          <a:ext cx="3420471" cy="460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b="1" kern="1200">
              <a:latin typeface="Century Gothic" panose="020B0502020202020204"/>
            </a:rPr>
            <a:t>Correlation and Regression Analysis</a:t>
          </a:r>
          <a:endParaRPr lang="en-US" sz="1400" b="1" kern="1200"/>
        </a:p>
      </dsp:txBody>
      <dsp:txXfrm>
        <a:off x="4745191" y="2187327"/>
        <a:ext cx="3420471" cy="460275"/>
      </dsp:txXfrm>
    </dsp:sp>
    <dsp:sp modelId="{728892B5-2E3F-406B-A28F-5EC93604043F}">
      <dsp:nvSpPr>
        <dsp:cNvPr id="0" name=""/>
        <dsp:cNvSpPr/>
      </dsp:nvSpPr>
      <dsp:spPr>
        <a:xfrm>
          <a:off x="4170476" y="2006068"/>
          <a:ext cx="61098" cy="61098"/>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8F5442-A7FF-4B5C-9E77-EFF8AA18B96F}">
      <dsp:nvSpPr>
        <dsp:cNvPr id="0" name=""/>
        <dsp:cNvSpPr/>
      </dsp:nvSpPr>
      <dsp:spPr>
        <a:xfrm>
          <a:off x="4511977" y="307783"/>
          <a:ext cx="3886899" cy="954919"/>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i="0" kern="1200">
              <a:solidFill>
                <a:schemeClr val="bg1"/>
              </a:solidFill>
              <a:latin typeface="Century Gothic" panose="020B0502020202020204"/>
            </a:rPr>
            <a:t>Z-Scores</a:t>
          </a:r>
        </a:p>
        <a:p>
          <a:pPr marL="0" lvl="0" indent="0" algn="l" defTabSz="533400">
            <a:lnSpc>
              <a:spcPct val="90000"/>
            </a:lnSpc>
            <a:spcBef>
              <a:spcPct val="0"/>
            </a:spcBef>
            <a:spcAft>
              <a:spcPct val="35000"/>
            </a:spcAft>
            <a:buNone/>
          </a:pPr>
          <a:r>
            <a:rPr lang="en-US" sz="1200" b="0" i="0" kern="1200">
              <a:solidFill>
                <a:schemeClr val="bg1"/>
              </a:solidFill>
              <a:latin typeface="Century Gothic" panose="020B0502020202020204"/>
            </a:rPr>
            <a:t>Injury Group</a:t>
          </a:r>
        </a:p>
        <a:p>
          <a:pPr marL="0" lvl="0" indent="0" algn="l" defTabSz="533400">
            <a:lnSpc>
              <a:spcPct val="90000"/>
            </a:lnSpc>
            <a:spcBef>
              <a:spcPct val="0"/>
            </a:spcBef>
            <a:spcAft>
              <a:spcPct val="35000"/>
            </a:spcAft>
            <a:buNone/>
          </a:pPr>
          <a:r>
            <a:rPr lang="en-US" sz="1200" b="0" i="0" kern="1200">
              <a:solidFill>
                <a:schemeClr val="bg1"/>
              </a:solidFill>
              <a:latin typeface="Century Gothic" panose="020B0502020202020204"/>
            </a:rPr>
            <a:t>Differing Metrics</a:t>
          </a:r>
        </a:p>
      </dsp:txBody>
      <dsp:txXfrm>
        <a:off x="4558592" y="354398"/>
        <a:ext cx="3793669" cy="861689"/>
      </dsp:txXfrm>
    </dsp:sp>
    <dsp:sp modelId="{52F66147-6124-40A6-BD39-06FC084C1F6C}">
      <dsp:nvSpPr>
        <dsp:cNvPr id="0" name=""/>
        <dsp:cNvSpPr/>
      </dsp:nvSpPr>
      <dsp:spPr>
        <a:xfrm>
          <a:off x="6455427" y="1262703"/>
          <a:ext cx="0" cy="77391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311173E-8824-42C7-B627-5737CD7C3D88}">
      <dsp:nvSpPr>
        <dsp:cNvPr id="0" name=""/>
        <dsp:cNvSpPr/>
      </dsp:nvSpPr>
      <dsp:spPr>
        <a:xfrm>
          <a:off x="6999593" y="1425632"/>
          <a:ext cx="3420471" cy="4602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b="1" kern="1200">
              <a:latin typeface="Century Gothic" panose="020B0502020202020204"/>
            </a:rPr>
            <a:t>Significance</a:t>
          </a:r>
          <a:endParaRPr lang="en-US" sz="1400" b="1" kern="1200"/>
        </a:p>
      </dsp:txBody>
      <dsp:txXfrm>
        <a:off x="6999593" y="1425632"/>
        <a:ext cx="3420471" cy="460275"/>
      </dsp:txXfrm>
    </dsp:sp>
    <dsp:sp modelId="{85F001A9-31FB-411C-A069-6E816AF3296B}">
      <dsp:nvSpPr>
        <dsp:cNvPr id="0" name=""/>
        <dsp:cNvSpPr/>
      </dsp:nvSpPr>
      <dsp:spPr>
        <a:xfrm>
          <a:off x="6424878" y="2006068"/>
          <a:ext cx="61098" cy="61098"/>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A8D708-DCCE-4439-BF44-345C43FDA802}">
      <dsp:nvSpPr>
        <dsp:cNvPr id="0" name=""/>
        <dsp:cNvSpPr/>
      </dsp:nvSpPr>
      <dsp:spPr>
        <a:xfrm>
          <a:off x="6766379" y="2810532"/>
          <a:ext cx="3886899" cy="694486"/>
        </a:xfrm>
        <a:prstGeom prst="round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b="0" kern="1200">
              <a:latin typeface="Century Gothic" panose="020B0502020202020204"/>
            </a:rPr>
            <a:t>Significance of results</a:t>
          </a:r>
        </a:p>
      </dsp:txBody>
      <dsp:txXfrm>
        <a:off x="6800281" y="2844434"/>
        <a:ext cx="3819095" cy="626682"/>
      </dsp:txXfrm>
    </dsp:sp>
    <dsp:sp modelId="{D3A9BB9A-8DAE-43BC-B720-0FAD86DB6F60}">
      <dsp:nvSpPr>
        <dsp:cNvPr id="0" name=""/>
        <dsp:cNvSpPr/>
      </dsp:nvSpPr>
      <dsp:spPr>
        <a:xfrm>
          <a:off x="8709829" y="2036617"/>
          <a:ext cx="0" cy="773914"/>
        </a:xfrm>
        <a:prstGeom prst="line">
          <a:avLst/>
        </a:prstGeom>
        <a:noFill/>
        <a:ln w="9525" cap="rnd"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5E79776-A52C-4A95-8EEF-A940914668C6}">
      <dsp:nvSpPr>
        <dsp:cNvPr id="0" name=""/>
        <dsp:cNvSpPr/>
      </dsp:nvSpPr>
      <dsp:spPr>
        <a:xfrm>
          <a:off x="8679279" y="2006068"/>
          <a:ext cx="61098" cy="61098"/>
        </a:xfrm>
        <a:prstGeom prst="ellips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09127-0DE2-4ED8-BF7A-FD1316740EFB}">
      <dsp:nvSpPr>
        <dsp:cNvPr id="0" name=""/>
        <dsp:cNvSpPr/>
      </dsp:nvSpPr>
      <dsp:spPr>
        <a:xfrm>
          <a:off x="0" y="34117"/>
          <a:ext cx="9882908"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Century Gothic"/>
            </a:rPr>
            <a:t>Removed irrelevant injury report variables </a:t>
          </a:r>
        </a:p>
      </dsp:txBody>
      <dsp:txXfrm>
        <a:off x="25759" y="59876"/>
        <a:ext cx="9831390" cy="476152"/>
      </dsp:txXfrm>
    </dsp:sp>
    <dsp:sp modelId="{17C10A13-9406-42A5-A3C7-081E38C36714}">
      <dsp:nvSpPr>
        <dsp:cNvPr id="0" name=""/>
        <dsp:cNvSpPr/>
      </dsp:nvSpPr>
      <dsp:spPr>
        <a:xfrm>
          <a:off x="0" y="561787"/>
          <a:ext cx="9882908"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78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Century Gothic"/>
            </a:rPr>
            <a:t>Duplicate observations</a:t>
          </a:r>
          <a:endParaRPr lang="en-US" sz="1700" kern="1200"/>
        </a:p>
        <a:p>
          <a:pPr marL="171450" lvl="1" indent="-171450" algn="l" defTabSz="755650" rtl="0">
            <a:lnSpc>
              <a:spcPct val="90000"/>
            </a:lnSpc>
            <a:spcBef>
              <a:spcPct val="0"/>
            </a:spcBef>
            <a:spcAft>
              <a:spcPct val="20000"/>
            </a:spcAft>
            <a:buChar char="•"/>
          </a:pPr>
          <a:r>
            <a:rPr lang="en-US" sz="1700" kern="1200">
              <a:latin typeface="Century Gothic"/>
            </a:rPr>
            <a:t>Cheer and dance</a:t>
          </a:r>
        </a:p>
        <a:p>
          <a:pPr marL="171450" lvl="1" indent="-171450" algn="l" defTabSz="755650" rtl="0">
            <a:lnSpc>
              <a:spcPct val="90000"/>
            </a:lnSpc>
            <a:spcBef>
              <a:spcPct val="0"/>
            </a:spcBef>
            <a:spcAft>
              <a:spcPct val="20000"/>
            </a:spcAft>
            <a:buChar char="•"/>
          </a:pPr>
          <a:r>
            <a:rPr lang="en-US" sz="1700" kern="1200">
              <a:latin typeface="Century Gothic"/>
            </a:rPr>
            <a:t>"Illness" reports</a:t>
          </a:r>
        </a:p>
        <a:p>
          <a:pPr marL="171450" lvl="1" indent="-171450" algn="l" defTabSz="755650" rtl="0">
            <a:lnSpc>
              <a:spcPct val="90000"/>
            </a:lnSpc>
            <a:spcBef>
              <a:spcPct val="0"/>
            </a:spcBef>
            <a:spcAft>
              <a:spcPct val="20000"/>
            </a:spcAft>
            <a:buChar char="•"/>
          </a:pPr>
          <a:r>
            <a:rPr lang="en-US" sz="1700" kern="1200">
              <a:latin typeface="Century Gothic"/>
            </a:rPr>
            <a:t>Non-STI and above the trunk injuries</a:t>
          </a:r>
        </a:p>
      </dsp:txBody>
      <dsp:txXfrm>
        <a:off x="0" y="561787"/>
        <a:ext cx="9882908" cy="1184040"/>
      </dsp:txXfrm>
    </dsp:sp>
    <dsp:sp modelId="{0C98AC2A-B6FA-4398-B62D-8C7514C7B53C}">
      <dsp:nvSpPr>
        <dsp:cNvPr id="0" name=""/>
        <dsp:cNvSpPr/>
      </dsp:nvSpPr>
      <dsp:spPr>
        <a:xfrm>
          <a:off x="0" y="1745827"/>
          <a:ext cx="9882908"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Century Gothic"/>
            </a:rPr>
            <a:t>Assigned data to injury regions based on classifications</a:t>
          </a:r>
        </a:p>
      </dsp:txBody>
      <dsp:txXfrm>
        <a:off x="25759" y="1771586"/>
        <a:ext cx="9831390" cy="476152"/>
      </dsp:txXfrm>
    </dsp:sp>
    <dsp:sp modelId="{6142D760-3E1E-484A-A771-022AC47365F9}">
      <dsp:nvSpPr>
        <dsp:cNvPr id="0" name=""/>
        <dsp:cNvSpPr/>
      </dsp:nvSpPr>
      <dsp:spPr>
        <a:xfrm>
          <a:off x="0" y="2273497"/>
          <a:ext cx="9882908"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78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a:latin typeface="Century Gothic"/>
            </a:rPr>
            <a:t>Injury Groups (Foot, Leg,  Pelvic, Midsection)</a:t>
          </a:r>
        </a:p>
      </dsp:txBody>
      <dsp:txXfrm>
        <a:off x="0" y="2273497"/>
        <a:ext cx="9882908" cy="364320"/>
      </dsp:txXfrm>
    </dsp:sp>
    <dsp:sp modelId="{D2CDA150-2B97-4A43-8809-7C2D260FE483}">
      <dsp:nvSpPr>
        <dsp:cNvPr id="0" name=""/>
        <dsp:cNvSpPr/>
      </dsp:nvSpPr>
      <dsp:spPr>
        <a:xfrm>
          <a:off x="0" y="2637817"/>
          <a:ext cx="9882908"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Century Gothic"/>
            </a:rPr>
            <a:t>Standardized athlete names as well as test and injury dates</a:t>
          </a:r>
          <a:endParaRPr lang="en-US" sz="2200" kern="1200"/>
        </a:p>
      </dsp:txBody>
      <dsp:txXfrm>
        <a:off x="25759" y="2663576"/>
        <a:ext cx="9831390" cy="476152"/>
      </dsp:txXfrm>
    </dsp:sp>
    <dsp:sp modelId="{B1DEE33B-617D-4DF7-AC8B-FC5A71C23881}">
      <dsp:nvSpPr>
        <dsp:cNvPr id="0" name=""/>
        <dsp:cNvSpPr/>
      </dsp:nvSpPr>
      <dsp:spPr>
        <a:xfrm>
          <a:off x="0" y="3228847"/>
          <a:ext cx="9882908" cy="52767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en-US" sz="2200" kern="1200">
              <a:latin typeface="Century Gothic"/>
            </a:rPr>
            <a:t>Matched injury reports to force plate data</a:t>
          </a:r>
        </a:p>
      </dsp:txBody>
      <dsp:txXfrm>
        <a:off x="25759" y="3254606"/>
        <a:ext cx="9831390" cy="476152"/>
      </dsp:txXfrm>
    </dsp:sp>
    <dsp:sp modelId="{EF5A4A23-FB7F-4607-8BBC-ABCB85959B2E}">
      <dsp:nvSpPr>
        <dsp:cNvPr id="0" name=""/>
        <dsp:cNvSpPr/>
      </dsp:nvSpPr>
      <dsp:spPr>
        <a:xfrm>
          <a:off x="0" y="3756517"/>
          <a:ext cx="9882908"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782" tIns="27940" rIns="156464" bIns="27940" numCol="1" spcCol="1270" anchor="t" anchorCtr="0">
          <a:noAutofit/>
        </a:bodyPr>
        <a:lstStyle/>
        <a:p>
          <a:pPr marL="171450" lvl="1" indent="-171450" algn="l" defTabSz="755650" rtl="0">
            <a:lnSpc>
              <a:spcPct val="90000"/>
            </a:lnSpc>
            <a:spcBef>
              <a:spcPct val="0"/>
            </a:spcBef>
            <a:spcAft>
              <a:spcPct val="20000"/>
            </a:spcAft>
            <a:buChar char="•"/>
          </a:pPr>
          <a:r>
            <a:rPr lang="en-US" sz="1700" kern="1200">
              <a:latin typeface="Century Gothic"/>
            </a:rPr>
            <a:t>Included injury observations that had jump testing trials</a:t>
          </a:r>
        </a:p>
        <a:p>
          <a:pPr marL="171450" lvl="1" indent="-171450" algn="l" defTabSz="755650" rtl="0">
            <a:lnSpc>
              <a:spcPct val="90000"/>
            </a:lnSpc>
            <a:spcBef>
              <a:spcPct val="0"/>
            </a:spcBef>
            <a:spcAft>
              <a:spcPct val="20000"/>
            </a:spcAft>
            <a:buChar char="•"/>
          </a:pPr>
          <a:r>
            <a:rPr lang="en-US" sz="1700" kern="1200">
              <a:latin typeface="Century Gothic"/>
            </a:rPr>
            <a:t>Average force plate trials for each testing day</a:t>
          </a:r>
        </a:p>
      </dsp:txBody>
      <dsp:txXfrm>
        <a:off x="0" y="3756517"/>
        <a:ext cx="9882908" cy="592020"/>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D292B3-DE03-4E7A-B56F-A1866ED6916A}" type="datetimeFigureOut">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96162B-1975-4E04-B93D-614B70DE00C9}" type="slidenum">
              <a:t>‹#›</a:t>
            </a:fld>
            <a:endParaRPr lang="en-US"/>
          </a:p>
        </p:txBody>
      </p:sp>
    </p:spTree>
    <p:extLst>
      <p:ext uri="{BB962C8B-B14F-4D97-AF65-F5344CB8AC3E}">
        <p14:creationId xmlns:p14="http://schemas.microsoft.com/office/powerpoint/2010/main" val="2815233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3B96162B-1975-4E04-B93D-614B70DE00C9}" type="slidenum">
              <a:rPr lang="en-US"/>
              <a:t>1</a:t>
            </a:fld>
            <a:endParaRPr lang="en-US"/>
          </a:p>
        </p:txBody>
      </p:sp>
    </p:spTree>
    <p:extLst>
      <p:ext uri="{BB962C8B-B14F-4D97-AF65-F5344CB8AC3E}">
        <p14:creationId xmlns:p14="http://schemas.microsoft.com/office/powerpoint/2010/main" val="3760322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Acute Injuries are much higher than chronic	</a:t>
            </a:r>
          </a:p>
          <a:p>
            <a:r>
              <a:rPr lang="en-US">
                <a:cs typeface="Calibri"/>
              </a:rPr>
              <a:t>Cross Country only one with lower acute</a:t>
            </a:r>
          </a:p>
          <a:p>
            <a:endParaRPr lang="en-US"/>
          </a:p>
        </p:txBody>
      </p:sp>
      <p:sp>
        <p:nvSpPr>
          <p:cNvPr id="4" name="Slide Number Placeholder 3"/>
          <p:cNvSpPr>
            <a:spLocks noGrp="1"/>
          </p:cNvSpPr>
          <p:nvPr>
            <p:ph type="sldNum" sz="quarter" idx="5"/>
          </p:nvPr>
        </p:nvSpPr>
        <p:spPr/>
        <p:txBody>
          <a:bodyPr/>
          <a:lstStyle/>
          <a:p>
            <a:fld id="{3B96162B-1975-4E04-B93D-614B70DE00C9}" type="slidenum">
              <a:t>10</a:t>
            </a:fld>
            <a:endParaRPr lang="en-US"/>
          </a:p>
        </p:txBody>
      </p:sp>
    </p:spTree>
    <p:extLst>
      <p:ext uri="{BB962C8B-B14F-4D97-AF65-F5344CB8AC3E}">
        <p14:creationId xmlns:p14="http://schemas.microsoft.com/office/powerpoint/2010/main" val="3002243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Injury risk is elevated for a month following a substantial increase in fatigue</a:t>
            </a:r>
          </a:p>
          <a:p>
            <a:endParaRPr lang="en-US">
              <a:ea typeface="Calibri"/>
              <a:cs typeface="Calibri"/>
            </a:endParaRPr>
          </a:p>
          <a:p>
            <a:r>
              <a:rPr lang="en-US">
                <a:ea typeface="Calibri"/>
                <a:cs typeface="Calibri"/>
              </a:rPr>
              <a:t>Speak on time frame</a:t>
            </a:r>
          </a:p>
          <a:p>
            <a:endParaRPr lang="en-US">
              <a:ea typeface="Calibri"/>
              <a:cs typeface="Calibri"/>
            </a:endParaRPr>
          </a:p>
          <a:p>
            <a:r>
              <a:rPr lang="en-US">
                <a:ea typeface="Calibri"/>
                <a:cs typeface="Calibri"/>
              </a:rPr>
              <a:t>5-month average is similar to a season (gives a solid baseline)</a:t>
            </a:r>
          </a:p>
          <a:p>
            <a:endParaRPr lang="en-US">
              <a:ea typeface="Calibri"/>
              <a:cs typeface="Calibri"/>
            </a:endParaRPr>
          </a:p>
          <a:p>
            <a:r>
              <a:rPr lang="en-US">
                <a:ea typeface="Calibri"/>
                <a:cs typeface="Calibri"/>
              </a:rPr>
              <a:t>Lots of variation without 3-day average</a:t>
            </a:r>
          </a:p>
          <a:p>
            <a:endParaRPr lang="en-US">
              <a:ea typeface="Calibri"/>
              <a:cs typeface="Calibri"/>
            </a:endParaRPr>
          </a:p>
          <a:p>
            <a:r>
              <a:rPr lang="en-US">
                <a:ea typeface="Calibri"/>
                <a:cs typeface="Calibri"/>
              </a:rPr>
              <a:t>Regression Z-Scores gives us best significance/confidence in results</a:t>
            </a:r>
          </a:p>
        </p:txBody>
      </p:sp>
      <p:sp>
        <p:nvSpPr>
          <p:cNvPr id="4" name="Slide Number Placeholder 3"/>
          <p:cNvSpPr>
            <a:spLocks noGrp="1"/>
          </p:cNvSpPr>
          <p:nvPr>
            <p:ph type="sldNum" sz="quarter" idx="5"/>
          </p:nvPr>
        </p:nvSpPr>
        <p:spPr/>
        <p:txBody>
          <a:bodyPr/>
          <a:lstStyle/>
          <a:p>
            <a:fld id="{3B96162B-1975-4E04-B93D-614B70DE00C9}" type="slidenum">
              <a:rPr lang="en-US"/>
              <a:t>11</a:t>
            </a:fld>
            <a:endParaRPr lang="en-US"/>
          </a:p>
        </p:txBody>
      </p:sp>
    </p:spTree>
    <p:extLst>
      <p:ext uri="{BB962C8B-B14F-4D97-AF65-F5344CB8AC3E}">
        <p14:creationId xmlns:p14="http://schemas.microsoft.com/office/powerpoint/2010/main" val="208589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Describe the Chart</a:t>
            </a:r>
          </a:p>
          <a:p>
            <a:r>
              <a:rPr lang="en-US"/>
              <a:t>Y-Axis, X-Axis, Flat Lines</a:t>
            </a:r>
          </a:p>
        </p:txBody>
      </p:sp>
      <p:sp>
        <p:nvSpPr>
          <p:cNvPr id="4" name="Slide Number Placeholder 3"/>
          <p:cNvSpPr>
            <a:spLocks noGrp="1"/>
          </p:cNvSpPr>
          <p:nvPr>
            <p:ph type="sldNum" sz="quarter" idx="5"/>
          </p:nvPr>
        </p:nvSpPr>
        <p:spPr/>
        <p:txBody>
          <a:bodyPr/>
          <a:lstStyle/>
          <a:p>
            <a:fld id="{3B96162B-1975-4E04-B93D-614B70DE00C9}" type="slidenum">
              <a:rPr lang="en-US" smtClean="0"/>
              <a:t>12</a:t>
            </a:fld>
            <a:endParaRPr lang="en-US"/>
          </a:p>
        </p:txBody>
      </p:sp>
    </p:spTree>
    <p:extLst>
      <p:ext uri="{BB962C8B-B14F-4D97-AF65-F5344CB8AC3E}">
        <p14:creationId xmlns:p14="http://schemas.microsoft.com/office/powerpoint/2010/main" val="1190310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Did not highlight Ankle because it was previous chart</a:t>
            </a:r>
          </a:p>
          <a:p>
            <a:endParaRPr lang="en-US">
              <a:cs typeface="Calibri"/>
            </a:endParaRPr>
          </a:p>
          <a:p>
            <a:r>
              <a:rPr lang="en-US">
                <a:cs typeface="Calibri"/>
              </a:rPr>
              <a:t>9 Injury Types Charted</a:t>
            </a:r>
          </a:p>
          <a:p>
            <a:endParaRPr lang="en-US">
              <a:cs typeface="Calibri"/>
            </a:endParaRPr>
          </a:p>
          <a:p>
            <a:r>
              <a:rPr lang="en-US">
                <a:cs typeface="Calibri"/>
              </a:rPr>
              <a:t>Keep highlighted metrics in mind</a:t>
            </a:r>
          </a:p>
        </p:txBody>
      </p:sp>
      <p:sp>
        <p:nvSpPr>
          <p:cNvPr id="4" name="Slide Number Placeholder 3"/>
          <p:cNvSpPr>
            <a:spLocks noGrp="1"/>
          </p:cNvSpPr>
          <p:nvPr>
            <p:ph type="sldNum" sz="quarter" idx="5"/>
          </p:nvPr>
        </p:nvSpPr>
        <p:spPr/>
        <p:txBody>
          <a:bodyPr/>
          <a:lstStyle/>
          <a:p>
            <a:fld id="{3B96162B-1975-4E04-B93D-614B70DE00C9}" type="slidenum">
              <a:rPr lang="en-US"/>
              <a:t>14</a:t>
            </a:fld>
            <a:endParaRPr lang="en-US"/>
          </a:p>
        </p:txBody>
      </p:sp>
    </p:spTree>
    <p:extLst>
      <p:ext uri="{BB962C8B-B14F-4D97-AF65-F5344CB8AC3E}">
        <p14:creationId xmlns:p14="http://schemas.microsoft.com/office/powerpoint/2010/main" val="3928354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RSI has multiple metrics included</a:t>
            </a:r>
          </a:p>
          <a:p>
            <a:r>
              <a:rPr lang="en-US">
                <a:cs typeface="Calibri"/>
              </a:rPr>
              <a:t>Make the connection between that and selecting ankle injuries</a:t>
            </a:r>
          </a:p>
        </p:txBody>
      </p:sp>
      <p:sp>
        <p:nvSpPr>
          <p:cNvPr id="4" name="Slide Number Placeholder 3"/>
          <p:cNvSpPr>
            <a:spLocks noGrp="1"/>
          </p:cNvSpPr>
          <p:nvPr>
            <p:ph type="sldNum" sz="quarter" idx="5"/>
          </p:nvPr>
        </p:nvSpPr>
        <p:spPr/>
        <p:txBody>
          <a:bodyPr/>
          <a:lstStyle/>
          <a:p>
            <a:fld id="{3B96162B-1975-4E04-B93D-614B70DE00C9}" type="slidenum">
              <a:rPr lang="en-US"/>
              <a:t>15</a:t>
            </a:fld>
            <a:endParaRPr lang="en-US"/>
          </a:p>
        </p:txBody>
      </p:sp>
    </p:spTree>
    <p:extLst>
      <p:ext uri="{BB962C8B-B14F-4D97-AF65-F5344CB8AC3E}">
        <p14:creationId xmlns:p14="http://schemas.microsoft.com/office/powerpoint/2010/main" val="1596322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6162B-1975-4E04-B93D-614B70DE00C9}" type="slidenum">
              <a:rPr lang="en-US" smtClean="0"/>
              <a:t>16</a:t>
            </a:fld>
            <a:endParaRPr lang="en-US"/>
          </a:p>
        </p:txBody>
      </p:sp>
    </p:spTree>
    <p:extLst>
      <p:ext uri="{BB962C8B-B14F-4D97-AF65-F5344CB8AC3E}">
        <p14:creationId xmlns:p14="http://schemas.microsoft.com/office/powerpoint/2010/main" val="3125914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Foot – Ankle and Foot</a:t>
            </a:r>
          </a:p>
          <a:p>
            <a:r>
              <a:rPr lang="en-US">
                <a:cs typeface="Calibri"/>
              </a:rPr>
              <a:t>Midsection – Trunk/Abdominal and Lumbar Spine</a:t>
            </a:r>
          </a:p>
          <a:p>
            <a:endParaRPr lang="en-US">
              <a:cs typeface="Calibri"/>
            </a:endParaRPr>
          </a:p>
          <a:p>
            <a:r>
              <a:rPr lang="en-US">
                <a:cs typeface="Calibri"/>
              </a:rPr>
              <a:t>Talk about the chart and how the lines dip, etc. </a:t>
            </a:r>
          </a:p>
        </p:txBody>
      </p:sp>
      <p:sp>
        <p:nvSpPr>
          <p:cNvPr id="4" name="Slide Number Placeholder 3"/>
          <p:cNvSpPr>
            <a:spLocks noGrp="1"/>
          </p:cNvSpPr>
          <p:nvPr>
            <p:ph type="sldNum" sz="quarter" idx="5"/>
          </p:nvPr>
        </p:nvSpPr>
        <p:spPr/>
        <p:txBody>
          <a:bodyPr/>
          <a:lstStyle/>
          <a:p>
            <a:fld id="{3B96162B-1975-4E04-B93D-614B70DE00C9}" type="slidenum">
              <a:rPr lang="en-US"/>
              <a:t>17</a:t>
            </a:fld>
            <a:endParaRPr lang="en-US"/>
          </a:p>
        </p:txBody>
      </p:sp>
    </p:spTree>
    <p:extLst>
      <p:ext uri="{BB962C8B-B14F-4D97-AF65-F5344CB8AC3E}">
        <p14:creationId xmlns:p14="http://schemas.microsoft.com/office/powerpoint/2010/main" val="4260732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we have mentioned throughout….</a:t>
            </a:r>
          </a:p>
          <a:p>
            <a:endParaRPr lang="en-US"/>
          </a:p>
          <a:p>
            <a:r>
              <a:rPr lang="en-US"/>
              <a:t>Avg about 40 for Foot</a:t>
            </a:r>
          </a:p>
          <a:p>
            <a:r>
              <a:rPr lang="en-US"/>
              <a:t>Less than 10 for Midsection</a:t>
            </a:r>
          </a:p>
        </p:txBody>
      </p:sp>
      <p:sp>
        <p:nvSpPr>
          <p:cNvPr id="4" name="Slide Number Placeholder 3"/>
          <p:cNvSpPr>
            <a:spLocks noGrp="1"/>
          </p:cNvSpPr>
          <p:nvPr>
            <p:ph type="sldNum" sz="quarter" idx="5"/>
          </p:nvPr>
        </p:nvSpPr>
        <p:spPr/>
        <p:txBody>
          <a:bodyPr/>
          <a:lstStyle/>
          <a:p>
            <a:fld id="{3B96162B-1975-4E04-B93D-614B70DE00C9}" type="slidenum">
              <a:rPr lang="en-US" smtClean="0"/>
              <a:t>19</a:t>
            </a:fld>
            <a:endParaRPr lang="en-US"/>
          </a:p>
        </p:txBody>
      </p:sp>
    </p:spTree>
    <p:extLst>
      <p:ext uri="{BB962C8B-B14F-4D97-AF65-F5344CB8AC3E}">
        <p14:creationId xmlns:p14="http://schemas.microsoft.com/office/powerpoint/2010/main" val="4024764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Pain tolerance and likelihood to seek support vary from athlete to athlete. </a:t>
            </a:r>
            <a:endParaRPr lang="en-US"/>
          </a:p>
          <a:p>
            <a:endParaRPr lang="en-US">
              <a:cs typeface="Calibri"/>
            </a:endParaRPr>
          </a:p>
          <a:p>
            <a:r>
              <a:rPr lang="en-US">
                <a:cs typeface="Calibri"/>
              </a:rPr>
              <a:t>Injury records are susceptible to recall bias, alongside the inconsistent reporting patterns that we observed.</a:t>
            </a:r>
            <a:endParaRPr lang="en-US"/>
          </a:p>
          <a:p>
            <a:endParaRPr lang="en-US">
              <a:cs typeface="Calibri"/>
            </a:endParaRPr>
          </a:p>
          <a:p>
            <a:r>
              <a:rPr lang="en-US">
                <a:cs typeface="Calibri"/>
              </a:rPr>
              <a:t>Statistical significance in our current findings are likely related to sample size, understanding how this is related to practical significance, or minimally important change, is essential when making decisions. </a:t>
            </a:r>
          </a:p>
        </p:txBody>
      </p:sp>
      <p:sp>
        <p:nvSpPr>
          <p:cNvPr id="4" name="Slide Number Placeholder 3"/>
          <p:cNvSpPr>
            <a:spLocks noGrp="1"/>
          </p:cNvSpPr>
          <p:nvPr>
            <p:ph type="sldNum" sz="quarter" idx="5"/>
          </p:nvPr>
        </p:nvSpPr>
        <p:spPr/>
        <p:txBody>
          <a:bodyPr/>
          <a:lstStyle/>
          <a:p>
            <a:fld id="{3B96162B-1975-4E04-B93D-614B70DE00C9}" type="slidenum">
              <a:rPr lang="en-US"/>
              <a:t>20</a:t>
            </a:fld>
            <a:endParaRPr lang="en-US"/>
          </a:p>
        </p:txBody>
      </p:sp>
    </p:spTree>
    <p:extLst>
      <p:ext uri="{BB962C8B-B14F-4D97-AF65-F5344CB8AC3E}">
        <p14:creationId xmlns:p14="http://schemas.microsoft.com/office/powerpoint/2010/main" val="3571170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Began looking at injury mechanisms within each sport. Mechanism helps us understand what contributed to tissue overload and subsequent injury.</a:t>
            </a:r>
          </a:p>
          <a:p>
            <a:endParaRPr lang="en-US">
              <a:cs typeface="Calibri"/>
            </a:endParaRPr>
          </a:p>
          <a:p>
            <a:r>
              <a:rPr lang="en-US">
                <a:cs typeface="Calibri"/>
              </a:rPr>
              <a:t>Percentage of mechanism on X and sport on Y</a:t>
            </a:r>
          </a:p>
          <a:p>
            <a:r>
              <a:rPr lang="en-US">
                <a:cs typeface="Calibri"/>
              </a:rPr>
              <a:t>Each shape represents mechanism recorded in reports</a:t>
            </a:r>
          </a:p>
          <a:p>
            <a:r>
              <a:rPr lang="en-US">
                <a:cs typeface="Calibri"/>
              </a:rPr>
              <a:t>Cross country = movement, while basketball = contact </a:t>
            </a:r>
          </a:p>
          <a:p>
            <a:r>
              <a:rPr lang="en-US">
                <a:cs typeface="Calibri"/>
              </a:rPr>
              <a:t>Yet, the high occurrence of "other" reflects missing information/lack of reporting consistency within  reports</a:t>
            </a:r>
          </a:p>
        </p:txBody>
      </p:sp>
      <p:sp>
        <p:nvSpPr>
          <p:cNvPr id="4" name="Slide Number Placeholder 3"/>
          <p:cNvSpPr>
            <a:spLocks noGrp="1"/>
          </p:cNvSpPr>
          <p:nvPr>
            <p:ph type="sldNum" sz="quarter" idx="5"/>
          </p:nvPr>
        </p:nvSpPr>
        <p:spPr/>
        <p:txBody>
          <a:bodyPr/>
          <a:lstStyle/>
          <a:p>
            <a:fld id="{3B96162B-1975-4E04-B93D-614B70DE00C9}" type="slidenum">
              <a:rPr lang="en-US"/>
              <a:t>21</a:t>
            </a:fld>
            <a:endParaRPr lang="en-US"/>
          </a:p>
        </p:txBody>
      </p:sp>
    </p:spTree>
    <p:extLst>
      <p:ext uri="{BB962C8B-B14F-4D97-AF65-F5344CB8AC3E}">
        <p14:creationId xmlns:p14="http://schemas.microsoft.com/office/powerpoint/2010/main" val="2095540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collect large amounts of data within our setting. The goal is to identify what information is knowledge that could assist decision-making. </a:t>
            </a:r>
          </a:p>
          <a:p>
            <a:r>
              <a:rPr lang="en-US">
                <a:cs typeface="Calibri"/>
              </a:rPr>
              <a:t>The aim of our project is to explore how to do this using CMJ forceplate data and injury reports across our teams, with the goal of better understanding how to mitigate maladaptive coping and injury events. </a:t>
            </a:r>
            <a:endParaRPr lang="en-US"/>
          </a:p>
        </p:txBody>
      </p:sp>
      <p:sp>
        <p:nvSpPr>
          <p:cNvPr id="4" name="Slide Number Placeholder 3"/>
          <p:cNvSpPr>
            <a:spLocks noGrp="1"/>
          </p:cNvSpPr>
          <p:nvPr>
            <p:ph type="sldNum" sz="quarter" idx="5"/>
          </p:nvPr>
        </p:nvSpPr>
        <p:spPr/>
        <p:txBody>
          <a:bodyPr/>
          <a:lstStyle/>
          <a:p>
            <a:fld id="{3B96162B-1975-4E04-B93D-614B70DE00C9}" type="slidenum">
              <a:rPr lang="en-US"/>
              <a:t>2</a:t>
            </a:fld>
            <a:endParaRPr lang="en-US"/>
          </a:p>
        </p:txBody>
      </p:sp>
    </p:spTree>
    <p:extLst>
      <p:ext uri="{BB962C8B-B14F-4D97-AF65-F5344CB8AC3E}">
        <p14:creationId xmlns:p14="http://schemas.microsoft.com/office/powerpoint/2010/main" val="34139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Current results indicate that </a:t>
            </a:r>
            <a:r>
              <a:rPr lang="en-US" err="1">
                <a:cs typeface="Calibri"/>
              </a:rPr>
              <a:t>RSImod</a:t>
            </a:r>
            <a:r>
              <a:rPr lang="en-US">
                <a:cs typeface="Calibri"/>
              </a:rPr>
              <a:t> and Peak Power may be inappropriate for monitoring fatigue and injury risk across all athletes for all injury groups. Determining it's appropriateness for specific-contexts is challenging to determine with the number of observations we have. </a:t>
            </a:r>
          </a:p>
          <a:p>
            <a:endParaRPr lang="en-US">
              <a:cs typeface="Calibri"/>
            </a:endParaRPr>
          </a:p>
          <a:p>
            <a:r>
              <a:rPr lang="en-US">
                <a:cs typeface="Calibri"/>
              </a:rPr>
              <a:t>Moving forward – explore time constrained variables and components of </a:t>
            </a:r>
            <a:r>
              <a:rPr lang="en-US" err="1">
                <a:cs typeface="Calibri"/>
              </a:rPr>
              <a:t>RSImod</a:t>
            </a:r>
            <a:r>
              <a:rPr lang="en-US">
                <a:cs typeface="Calibri"/>
              </a:rPr>
              <a:t> considering sensitivity to detect change, alongside the influence of recurrent injuries and limb asymmetries on relationships.  </a:t>
            </a:r>
          </a:p>
        </p:txBody>
      </p:sp>
      <p:sp>
        <p:nvSpPr>
          <p:cNvPr id="4" name="Slide Number Placeholder 3"/>
          <p:cNvSpPr>
            <a:spLocks noGrp="1"/>
          </p:cNvSpPr>
          <p:nvPr>
            <p:ph type="sldNum" sz="quarter" idx="5"/>
          </p:nvPr>
        </p:nvSpPr>
        <p:spPr/>
        <p:txBody>
          <a:bodyPr/>
          <a:lstStyle/>
          <a:p>
            <a:fld id="{3B96162B-1975-4E04-B93D-614B70DE00C9}" type="slidenum">
              <a:rPr lang="en-US"/>
              <a:t>22</a:t>
            </a:fld>
            <a:endParaRPr lang="en-US"/>
          </a:p>
        </p:txBody>
      </p:sp>
    </p:spTree>
    <p:extLst>
      <p:ext uri="{BB962C8B-B14F-4D97-AF65-F5344CB8AC3E}">
        <p14:creationId xmlns:p14="http://schemas.microsoft.com/office/powerpoint/2010/main" val="1567346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B96162B-1975-4E04-B93D-614B70DE00C9}" type="slidenum">
              <a:rPr lang="en-US" smtClean="0"/>
              <a:t>23</a:t>
            </a:fld>
            <a:endParaRPr lang="en-US"/>
          </a:p>
        </p:txBody>
      </p:sp>
    </p:spTree>
    <p:extLst>
      <p:ext uri="{BB962C8B-B14F-4D97-AF65-F5344CB8AC3E}">
        <p14:creationId xmlns:p14="http://schemas.microsoft.com/office/powerpoint/2010/main" val="2587111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STI are damage to muscles, tendons, and ligaments due to stress that exceeds what those structures can tolerate. Although varying between sports, lower body STI have high incidences across all levels of sports. Due to it's relevance and ability to evaluate risk in our athletes, our project focused on these injuries. </a:t>
            </a:r>
          </a:p>
        </p:txBody>
      </p:sp>
      <p:sp>
        <p:nvSpPr>
          <p:cNvPr id="4" name="Slide Number Placeholder 3"/>
          <p:cNvSpPr>
            <a:spLocks noGrp="1"/>
          </p:cNvSpPr>
          <p:nvPr>
            <p:ph type="sldNum" sz="quarter" idx="5"/>
          </p:nvPr>
        </p:nvSpPr>
        <p:spPr/>
        <p:txBody>
          <a:bodyPr/>
          <a:lstStyle/>
          <a:p>
            <a:fld id="{3B96162B-1975-4E04-B93D-614B70DE00C9}" type="slidenum">
              <a:rPr lang="en-US"/>
              <a:t>3</a:t>
            </a:fld>
            <a:endParaRPr lang="en-US"/>
          </a:p>
        </p:txBody>
      </p:sp>
    </p:spTree>
    <p:extLst>
      <p:ext uri="{BB962C8B-B14F-4D97-AF65-F5344CB8AC3E}">
        <p14:creationId xmlns:p14="http://schemas.microsoft.com/office/powerpoint/2010/main" val="1101962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Both metrics have potential to reflect how athletes are coping with training which is related to injury risk. Peak power is an isolated variable, while </a:t>
            </a:r>
            <a:r>
              <a:rPr lang="en-US" err="1">
                <a:cs typeface="Calibri"/>
              </a:rPr>
              <a:t>RSImod</a:t>
            </a:r>
            <a:r>
              <a:rPr lang="en-US">
                <a:cs typeface="Calibri"/>
              </a:rPr>
              <a:t> is two interacting, which we perceived to be a good starting point.</a:t>
            </a:r>
          </a:p>
          <a:p>
            <a:endParaRPr lang="en-US">
              <a:cs typeface="Calibri"/>
            </a:endParaRPr>
          </a:p>
          <a:p>
            <a:r>
              <a:rPr lang="en-US">
                <a:cs typeface="Calibri"/>
              </a:rPr>
              <a:t>We used CMJ metrics obtained from force pate testing, as these metrics directly measure lower body abilities.</a:t>
            </a:r>
          </a:p>
        </p:txBody>
      </p:sp>
      <p:sp>
        <p:nvSpPr>
          <p:cNvPr id="4" name="Slide Number Placeholder 3"/>
          <p:cNvSpPr>
            <a:spLocks noGrp="1"/>
          </p:cNvSpPr>
          <p:nvPr>
            <p:ph type="sldNum" sz="quarter" idx="5"/>
          </p:nvPr>
        </p:nvSpPr>
        <p:spPr/>
        <p:txBody>
          <a:bodyPr/>
          <a:lstStyle/>
          <a:p>
            <a:fld id="{3B96162B-1975-4E04-B93D-614B70DE00C9}" type="slidenum">
              <a:rPr lang="en-US"/>
              <a:t>4</a:t>
            </a:fld>
            <a:endParaRPr lang="en-US"/>
          </a:p>
        </p:txBody>
      </p:sp>
    </p:spTree>
    <p:extLst>
      <p:ext uri="{BB962C8B-B14F-4D97-AF65-F5344CB8AC3E}">
        <p14:creationId xmlns:p14="http://schemas.microsoft.com/office/powerpoint/2010/main" val="315221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Different Ways to Calculate Z-Scores</a:t>
            </a:r>
          </a:p>
          <a:p>
            <a:endParaRPr lang="en-US">
              <a:cs typeface="Calibri"/>
            </a:endParaRPr>
          </a:p>
          <a:p>
            <a:r>
              <a:rPr lang="en-US">
                <a:cs typeface="Calibri"/>
              </a:rPr>
              <a:t>Injury Groups (Foot, Leg, …)</a:t>
            </a:r>
          </a:p>
          <a:p>
            <a:endParaRPr lang="en-US">
              <a:cs typeface="Calibri"/>
            </a:endParaRPr>
          </a:p>
          <a:p>
            <a:r>
              <a:rPr lang="en-US">
                <a:cs typeface="Calibri"/>
              </a:rPr>
              <a:t>Peak Power vs RSI Modified</a:t>
            </a:r>
          </a:p>
          <a:p>
            <a:endParaRPr lang="en-US">
              <a:cs typeface="Calibri"/>
            </a:endParaRPr>
          </a:p>
          <a:p>
            <a:r>
              <a:rPr lang="en-US">
                <a:cs typeface="Calibri"/>
              </a:rPr>
              <a:t>How we determined Significance</a:t>
            </a:r>
          </a:p>
          <a:p>
            <a:endParaRPr lang="en-US">
              <a:cs typeface="Calibri"/>
            </a:endParaRPr>
          </a:p>
          <a:p>
            <a:r>
              <a:rPr lang="en-US">
                <a:cs typeface="Calibri"/>
              </a:rPr>
              <a:t>Some Limitations</a:t>
            </a:r>
          </a:p>
        </p:txBody>
      </p:sp>
      <p:sp>
        <p:nvSpPr>
          <p:cNvPr id="4" name="Slide Number Placeholder 3"/>
          <p:cNvSpPr>
            <a:spLocks noGrp="1"/>
          </p:cNvSpPr>
          <p:nvPr>
            <p:ph type="sldNum" sz="quarter" idx="5"/>
          </p:nvPr>
        </p:nvSpPr>
        <p:spPr/>
        <p:txBody>
          <a:bodyPr/>
          <a:lstStyle/>
          <a:p>
            <a:fld id="{3B96162B-1975-4E04-B93D-614B70DE00C9}" type="slidenum">
              <a:rPr lang="en-US"/>
              <a:t>5</a:t>
            </a:fld>
            <a:endParaRPr lang="en-US"/>
          </a:p>
        </p:txBody>
      </p:sp>
    </p:spTree>
    <p:extLst>
      <p:ext uri="{BB962C8B-B14F-4D97-AF65-F5344CB8AC3E}">
        <p14:creationId xmlns:p14="http://schemas.microsoft.com/office/powerpoint/2010/main" val="408385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Not Lower Body – Neck,</a:t>
            </a:r>
            <a:r>
              <a:rPr lang="en-US" sz="900">
                <a:cs typeface="Calibri"/>
              </a:rPr>
              <a:t> Shoulder, Chest, Hand</a:t>
            </a:r>
          </a:p>
          <a:p>
            <a:endParaRPr lang="en-US">
              <a:cs typeface="Calibri"/>
            </a:endParaRPr>
          </a:p>
          <a:p>
            <a:r>
              <a:rPr lang="en-US">
                <a:cs typeface="Calibri"/>
              </a:rPr>
              <a:t>Not Soft Tissue – Dislocation, Nerve, Fracture, etc.</a:t>
            </a:r>
          </a:p>
          <a:p>
            <a:endParaRPr lang="en-US">
              <a:cs typeface="Calibri"/>
            </a:endParaRPr>
          </a:p>
          <a:p>
            <a:r>
              <a:rPr lang="en-US">
                <a:cs typeface="Calibri"/>
              </a:rPr>
              <a:t>Duplicate Observations by looking at all injury reports within a week by same athlete</a:t>
            </a:r>
          </a:p>
          <a:p>
            <a:endParaRPr lang="en-US">
              <a:cs typeface="Calibri"/>
            </a:endParaRPr>
          </a:p>
          <a:p>
            <a:r>
              <a:rPr lang="en-US">
                <a:cs typeface="Calibri"/>
              </a:rPr>
              <a:t>No jumps for cheer</a:t>
            </a:r>
          </a:p>
          <a:p>
            <a:endParaRPr lang="en-US">
              <a:cs typeface="Calibri"/>
            </a:endParaRPr>
          </a:p>
          <a:p>
            <a:r>
              <a:rPr lang="en-US">
                <a:cs typeface="Calibri"/>
              </a:rPr>
              <a:t>Need Jump within month of injury and another within 6 months</a:t>
            </a:r>
          </a:p>
        </p:txBody>
      </p:sp>
      <p:sp>
        <p:nvSpPr>
          <p:cNvPr id="4" name="Slide Number Placeholder 3"/>
          <p:cNvSpPr>
            <a:spLocks noGrp="1"/>
          </p:cNvSpPr>
          <p:nvPr>
            <p:ph type="sldNum" sz="quarter" idx="5"/>
          </p:nvPr>
        </p:nvSpPr>
        <p:spPr/>
        <p:txBody>
          <a:bodyPr/>
          <a:lstStyle/>
          <a:p>
            <a:fld id="{3B96162B-1975-4E04-B93D-614B70DE00C9}" type="slidenum">
              <a:rPr lang="en-US"/>
              <a:t>6</a:t>
            </a:fld>
            <a:endParaRPr lang="en-US"/>
          </a:p>
        </p:txBody>
      </p:sp>
    </p:spTree>
    <p:extLst>
      <p:ext uri="{BB962C8B-B14F-4D97-AF65-F5344CB8AC3E}">
        <p14:creationId xmlns:p14="http://schemas.microsoft.com/office/powerpoint/2010/main" val="378565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Percent of soft tissue injury by regions , colors indicating body areas, are on the X axis. Individual sports on the Y., and overall distribution shown at the bottom. </a:t>
            </a:r>
          </a:p>
          <a:p>
            <a:endParaRPr lang="en-US">
              <a:cs typeface="Calibri"/>
            </a:endParaRPr>
          </a:p>
          <a:p>
            <a:r>
              <a:rPr lang="en-US">
                <a:cs typeface="Calibri"/>
              </a:rPr>
              <a:t>Highest percentages of each area are labeled. Gymnastics had the greatest percentage of foot injuries, while golf had the greatest midsection percentage. Number of observations, which we'll speak to next, impacted how dramatic these appear.</a:t>
            </a:r>
          </a:p>
          <a:p>
            <a:endParaRPr lang="en-US">
              <a:cs typeface="Calibri"/>
            </a:endParaRPr>
          </a:p>
          <a:p>
            <a:endParaRPr lang="en-US">
              <a:cs typeface="Calibri"/>
            </a:endParaRPr>
          </a:p>
          <a:p>
            <a:r>
              <a:rPr lang="en-US">
                <a:cs typeface="Calibri"/>
              </a:rPr>
              <a:t>Foot – Ankle, Foot</a:t>
            </a:r>
            <a:endParaRPr lang="en-US"/>
          </a:p>
          <a:p>
            <a:r>
              <a:rPr lang="en-US">
                <a:cs typeface="Calibri"/>
              </a:rPr>
              <a:t>Leg – Lower Leg, Knee, Thigh</a:t>
            </a:r>
          </a:p>
          <a:p>
            <a:r>
              <a:rPr lang="en-US">
                <a:cs typeface="Calibri"/>
              </a:rPr>
              <a:t>Pelvic – Buttock/Pelvis, Hip/Groin</a:t>
            </a:r>
          </a:p>
          <a:p>
            <a:r>
              <a:rPr lang="en-US">
                <a:cs typeface="Calibri"/>
              </a:rPr>
              <a:t>Midsection – Trunk/Abdominal, Lumbar Spine</a:t>
            </a:r>
          </a:p>
        </p:txBody>
      </p:sp>
      <p:sp>
        <p:nvSpPr>
          <p:cNvPr id="4" name="Slide Number Placeholder 3"/>
          <p:cNvSpPr>
            <a:spLocks noGrp="1"/>
          </p:cNvSpPr>
          <p:nvPr>
            <p:ph type="sldNum" sz="quarter" idx="5"/>
          </p:nvPr>
        </p:nvSpPr>
        <p:spPr/>
        <p:txBody>
          <a:bodyPr/>
          <a:lstStyle/>
          <a:p>
            <a:fld id="{3B96162B-1975-4E04-B93D-614B70DE00C9}" type="slidenum">
              <a:rPr lang="en-US"/>
              <a:t>7</a:t>
            </a:fld>
            <a:endParaRPr lang="en-US"/>
          </a:p>
        </p:txBody>
      </p:sp>
    </p:spTree>
    <p:extLst>
      <p:ext uri="{BB962C8B-B14F-4D97-AF65-F5344CB8AC3E}">
        <p14:creationId xmlns:p14="http://schemas.microsoft.com/office/powerpoint/2010/main" val="174313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Grouped by Highlighted Portions</a:t>
            </a:r>
          </a:p>
          <a:p>
            <a:endParaRPr lang="en-US">
              <a:cs typeface="Calibri"/>
            </a:endParaRPr>
          </a:p>
          <a:p>
            <a:r>
              <a:rPr lang="en-US">
                <a:cs typeface="Calibri"/>
              </a:rPr>
              <a:t>Overview of two previous charts</a:t>
            </a:r>
          </a:p>
          <a:p>
            <a:endParaRPr lang="en-US">
              <a:cs typeface="Calibri"/>
            </a:endParaRPr>
          </a:p>
          <a:p>
            <a:r>
              <a:rPr lang="en-US">
                <a:cs typeface="Calibri"/>
              </a:rPr>
              <a:t>Descriptive Statistics by Sport</a:t>
            </a:r>
          </a:p>
          <a:p>
            <a:endParaRPr lang="en-US">
              <a:cs typeface="Calibri"/>
            </a:endParaRPr>
          </a:p>
          <a:p>
            <a:r>
              <a:rPr lang="en-US">
                <a:cs typeface="Calibri"/>
              </a:rPr>
              <a:t>LB STI is about 60% for our recorded injuries</a:t>
            </a:r>
          </a:p>
          <a:p>
            <a:endParaRPr lang="en-US">
              <a:cs typeface="Calibri"/>
            </a:endParaRPr>
          </a:p>
          <a:p>
            <a:r>
              <a:rPr lang="en-US">
                <a:cs typeface="Calibri"/>
              </a:rPr>
              <a:t>Acute 80% overall</a:t>
            </a:r>
          </a:p>
          <a:p>
            <a:endParaRPr lang="en-US">
              <a:cs typeface="Calibri"/>
            </a:endParaRPr>
          </a:p>
          <a:p>
            <a:r>
              <a:rPr lang="en-US">
                <a:cs typeface="Calibri"/>
              </a:rPr>
              <a:t>Recurring Low</a:t>
            </a:r>
          </a:p>
          <a:p>
            <a:endParaRPr lang="en-US">
              <a:cs typeface="Calibri"/>
            </a:endParaRPr>
          </a:p>
        </p:txBody>
      </p:sp>
      <p:sp>
        <p:nvSpPr>
          <p:cNvPr id="4" name="Slide Number Placeholder 3"/>
          <p:cNvSpPr>
            <a:spLocks noGrp="1"/>
          </p:cNvSpPr>
          <p:nvPr>
            <p:ph type="sldNum" sz="quarter" idx="5"/>
          </p:nvPr>
        </p:nvSpPr>
        <p:spPr/>
        <p:txBody>
          <a:bodyPr/>
          <a:lstStyle/>
          <a:p>
            <a:fld id="{3B96162B-1975-4E04-B93D-614B70DE00C9}" type="slidenum">
              <a:t>8</a:t>
            </a:fld>
            <a:endParaRPr lang="en-US"/>
          </a:p>
        </p:txBody>
      </p:sp>
    </p:spTree>
    <p:extLst>
      <p:ext uri="{BB962C8B-B14F-4D97-AF65-F5344CB8AC3E}">
        <p14:creationId xmlns:p14="http://schemas.microsoft.com/office/powerpoint/2010/main" val="359393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Keep in mind for rest of analysis</a:t>
            </a:r>
          </a:p>
          <a:p>
            <a:endParaRPr lang="en-US">
              <a:cs typeface="Calibri"/>
            </a:endParaRPr>
          </a:p>
          <a:p>
            <a:r>
              <a:rPr lang="en-US">
                <a:cs typeface="Calibri"/>
              </a:rPr>
              <a:t>Golf and Diving have very low observation counts</a:t>
            </a:r>
          </a:p>
          <a:p>
            <a:endParaRPr lang="en-US">
              <a:cs typeface="Calibri"/>
            </a:endParaRPr>
          </a:p>
          <a:p>
            <a:r>
              <a:rPr lang="en-US">
                <a:cs typeface="Calibri"/>
              </a:rPr>
              <a:t>We have Observations from 2020 – 2023</a:t>
            </a:r>
          </a:p>
        </p:txBody>
      </p:sp>
      <p:sp>
        <p:nvSpPr>
          <p:cNvPr id="4" name="Slide Number Placeholder 3"/>
          <p:cNvSpPr>
            <a:spLocks noGrp="1"/>
          </p:cNvSpPr>
          <p:nvPr>
            <p:ph type="sldNum" sz="quarter" idx="5"/>
          </p:nvPr>
        </p:nvSpPr>
        <p:spPr/>
        <p:txBody>
          <a:bodyPr/>
          <a:lstStyle/>
          <a:p>
            <a:fld id="{3B96162B-1975-4E04-B93D-614B70DE00C9}" type="slidenum">
              <a:t>9</a:t>
            </a:fld>
            <a:endParaRPr lang="en-US"/>
          </a:p>
        </p:txBody>
      </p:sp>
    </p:spTree>
    <p:extLst>
      <p:ext uri="{BB962C8B-B14F-4D97-AF65-F5344CB8AC3E}">
        <p14:creationId xmlns:p14="http://schemas.microsoft.com/office/powerpoint/2010/main" val="351503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4408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00321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96821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78446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909291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66799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43944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70913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2970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42528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97270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1608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12291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53069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70029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12483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9/24/2024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94101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a:t>
            </a:r>
          </a:p>
          <a:p>
            <a:pPr lvl="6"/>
            <a:r>
              <a:rPr lang="en-US"/>
              <a:t>Seven</a:t>
            </a:r>
          </a:p>
          <a:p>
            <a:pPr lvl="7"/>
            <a:r>
              <a:rPr lang="en-US"/>
              <a:t>Eight</a:t>
            </a:r>
          </a:p>
          <a:p>
            <a:pPr lvl="8"/>
            <a:r>
              <a:rPr lang="en-US"/>
              <a:t>nine</a:t>
            </a:r>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9/24/2024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47392732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24_281F0694.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14_75295CBB.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1A_92A26CD5.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doi.org/10.1123/ijspp.2013-0413" TargetMode="External"/><Relationship Id="rId3" Type="http://schemas.openxmlformats.org/officeDocument/2006/relationships/hyperlink" Target="https://doi.org/10.1136/bjsm.2005.018341" TargetMode="External"/><Relationship Id="rId7" Type="http://schemas.openxmlformats.org/officeDocument/2006/relationships/hyperlink" Target="https://doi.org/10.1111/j.1600-0838.2006.00528.x"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i.org/10.1007/s40279-017-0783-2" TargetMode="External"/><Relationship Id="rId11" Type="http://schemas.openxmlformats.org/officeDocument/2006/relationships/hyperlink" Target="https://doi.org/10.1093/ptj/pzab225" TargetMode="External"/><Relationship Id="rId5" Type="http://schemas.openxmlformats.org/officeDocument/2006/relationships/hyperlink" Target="https://doi.org/10.1519/JSC.0b013e3181889324" TargetMode="External"/><Relationship Id="rId10" Type="http://schemas.openxmlformats.org/officeDocument/2006/relationships/hyperlink" Target="https://doi.org/10.1007/s00421-016-3346-6" TargetMode="External"/><Relationship Id="rId4" Type="http://schemas.openxmlformats.org/officeDocument/2006/relationships/hyperlink" Target="https://doi.org/10.1519/JSC.0000000000002160" TargetMode="External"/><Relationship Id="rId9" Type="http://schemas.openxmlformats.org/officeDocument/2006/relationships/hyperlink" Target="https://doi.org/10.1123/jab.2017-030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4_57C50BB3.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microsoft.com/office/2018/10/relationships/comments" Target="../comments/modernComment_10C_27012889.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microsoft.com/office/2018/10/relationships/comments" Target="../comments/modernComment_123_3E74D174.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ea typeface="Calibri Light"/>
                <a:cs typeface="Calibri Light"/>
              </a:rPr>
              <a:t>Exploring relationships between force plate and injury Data</a:t>
            </a:r>
          </a:p>
        </p:txBody>
      </p:sp>
      <p:sp>
        <p:nvSpPr>
          <p:cNvPr id="3" name="Subtitle 2"/>
          <p:cNvSpPr>
            <a:spLocks noGrp="1"/>
          </p:cNvSpPr>
          <p:nvPr>
            <p:ph type="subTitle" idx="1"/>
          </p:nvPr>
        </p:nvSpPr>
        <p:spPr/>
        <p:txBody>
          <a:bodyPr vert="horz" lIns="91440" tIns="45720" rIns="91440" bIns="45720" rtlCol="0" anchor="t">
            <a:normAutofit/>
          </a:bodyPr>
          <a:lstStyle/>
          <a:p>
            <a:r>
              <a:rPr lang="en-US">
                <a:ea typeface="Calibri"/>
                <a:cs typeface="Calibri"/>
              </a:rPr>
              <a:t>Parker Booth &amp; Beverly Albert</a:t>
            </a:r>
            <a:endParaRPr lang="en-US">
              <a:effectLst>
                <a:glow rad="38100">
                  <a:prstClr val="black">
                    <a:lumMod val="50000"/>
                    <a:lumOff val="50000"/>
                    <a:alpha val="20000"/>
                  </a:prstClr>
                </a:glow>
                <a:outerShdw blurRad="44450" dist="12700" dir="13860000" algn="tl" rotWithShape="0">
                  <a:srgbClr val="000000">
                    <a:alpha val="20000"/>
                  </a:srgbClr>
                </a:outerShdw>
              </a:effectLst>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blipFill rotWithShape="1">
          <a:blip r:embed="rId4">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B736EA3-AC2D-E58B-6DA7-EB2F4D4CF197}"/>
              </a:ext>
            </a:extLst>
          </p:cNvPr>
          <p:cNvPicPr>
            <a:picLocks noGrp="1" noChangeAspect="1"/>
          </p:cNvPicPr>
          <p:nvPr>
            <p:ph idx="1"/>
          </p:nvPr>
        </p:nvPicPr>
        <p:blipFill>
          <a:blip r:embed="rId5"/>
          <a:stretch>
            <a:fillRect/>
          </a:stretch>
        </p:blipFill>
        <p:spPr>
          <a:xfrm>
            <a:off x="1190996" y="70427"/>
            <a:ext cx="9876103" cy="6712526"/>
          </a:xfrm>
        </p:spPr>
      </p:pic>
      <p:sp>
        <p:nvSpPr>
          <p:cNvPr id="2" name="Rectangle 1">
            <a:extLst>
              <a:ext uri="{FF2B5EF4-FFF2-40B4-BE49-F238E27FC236}">
                <a16:creationId xmlns:a16="http://schemas.microsoft.com/office/drawing/2014/main" id="{3B3FD40B-099A-D489-69CE-2CCAC9232CED}"/>
              </a:ext>
            </a:extLst>
          </p:cNvPr>
          <p:cNvSpPr/>
          <p:nvPr/>
        </p:nvSpPr>
        <p:spPr>
          <a:xfrm>
            <a:off x="-2886" y="-2886"/>
            <a:ext cx="7643090" cy="6857999"/>
          </a:xfrm>
          <a:prstGeom prst="rect">
            <a:avLst/>
          </a:prstGeom>
          <a:solidFill>
            <a:srgbClr val="6F6F6F">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2179D4A-F07A-1816-F892-B387F5D434A3}"/>
              </a:ext>
            </a:extLst>
          </p:cNvPr>
          <p:cNvSpPr/>
          <p:nvPr/>
        </p:nvSpPr>
        <p:spPr>
          <a:xfrm>
            <a:off x="8540750" y="-2886"/>
            <a:ext cx="3648363" cy="6857999"/>
          </a:xfrm>
          <a:prstGeom prst="rect">
            <a:avLst/>
          </a:prstGeom>
          <a:solidFill>
            <a:srgbClr val="6F6F6F">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A6F96E7-439B-54BC-EB68-3CE0E53C2C12}"/>
              </a:ext>
            </a:extLst>
          </p:cNvPr>
          <p:cNvSpPr/>
          <p:nvPr/>
        </p:nvSpPr>
        <p:spPr>
          <a:xfrm>
            <a:off x="1609344" y="1042416"/>
            <a:ext cx="1060704" cy="556869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3121940"/>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1141414" y="298101"/>
            <a:ext cx="9178244" cy="1905000"/>
          </a:xfrm>
        </p:spPr>
        <p:txBody>
          <a:bodyPr/>
          <a:lstStyle/>
          <a:p>
            <a:r>
              <a:rPr lang="en-US" b="1" dirty="0">
                <a:ea typeface="Calibri Light"/>
                <a:cs typeface="Calibri Light"/>
              </a:rPr>
              <a:t>Relationship between Force Plate Metrics and lower body STI</a:t>
            </a:r>
          </a:p>
        </p:txBody>
      </p:sp>
      <p:sp>
        <p:nvSpPr>
          <p:cNvPr id="3" name="Content Placeholder 2">
            <a:extLst>
              <a:ext uri="{FF2B5EF4-FFF2-40B4-BE49-F238E27FC236}">
                <a16:creationId xmlns:a16="http://schemas.microsoft.com/office/drawing/2014/main" id="{D91737CF-15AF-77A6-00ED-02FA8EA1E847}"/>
              </a:ext>
            </a:extLst>
          </p:cNvPr>
          <p:cNvSpPr>
            <a:spLocks noGrp="1"/>
          </p:cNvSpPr>
          <p:nvPr>
            <p:ph idx="1"/>
          </p:nvPr>
        </p:nvSpPr>
        <p:spPr>
          <a:xfrm>
            <a:off x="1141413" y="2449285"/>
            <a:ext cx="10106965" cy="3928068"/>
          </a:xfrm>
        </p:spPr>
        <p:txBody>
          <a:bodyPr vert="horz" lIns="91440" tIns="45720" rIns="91440" bIns="45720" rtlCol="0" anchor="t">
            <a:normAutofit lnSpcReduction="10000"/>
          </a:bodyPr>
          <a:lstStyle/>
          <a:p>
            <a:pPr>
              <a:buClr>
                <a:srgbClr val="FFFFFF"/>
              </a:buClr>
              <a:buFont typeface="Calibri,Sans-Serif"/>
              <a:buChar char="-"/>
            </a:pPr>
            <a:r>
              <a:rPr lang="en-US" sz="1800" dirty="0">
                <a:solidFill>
                  <a:schemeClr val="tx1"/>
                </a:solidFill>
                <a:ea typeface="+mn-lt"/>
                <a:cs typeface="+mn-lt"/>
              </a:rPr>
              <a:t>Force Plate Metrics: </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lvl="1">
              <a:buClr>
                <a:srgbClr val="FFFFFF"/>
              </a:buClr>
              <a:buFont typeface="Calibri,Sans-Serif"/>
              <a:buChar char="-"/>
            </a:pPr>
            <a:r>
              <a:rPr lang="en-US" sz="1600" dirty="0">
                <a:solidFill>
                  <a:schemeClr val="tx1"/>
                </a:solidFill>
                <a:ea typeface="+mn-lt"/>
                <a:cs typeface="+mn-lt"/>
              </a:rPr>
              <a:t>Peak Power / BM [W/kg]</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buClr>
                <a:srgbClr val="FFFFFF"/>
              </a:buClr>
              <a:buFont typeface="Calibri,Sans-Serif"/>
              <a:buChar char="-"/>
            </a:pPr>
            <a:r>
              <a:rPr lang="en-US" sz="16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RSI-modified [m/s]</a:t>
            </a:r>
            <a:endParaRPr lang="en-US" sz="1600">
              <a:solidFill>
                <a:schemeClr val="tx1"/>
              </a:solidFill>
              <a:cs typeface="Calibri"/>
            </a:endParaRPr>
          </a:p>
          <a:p>
            <a:pPr>
              <a:buClr>
                <a:srgbClr val="FFFFFF"/>
              </a:buClr>
              <a:buFont typeface="Calibri,Sans-Serif"/>
              <a:buChar char="-"/>
            </a:pPr>
            <a:r>
              <a:rPr lang="en-US" sz="1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6-month time frame (before injury occurrence) </a:t>
            </a:r>
          </a:p>
          <a:p>
            <a:pPr lvl="1">
              <a:buClr>
                <a:srgbClr val="FFFFFF"/>
              </a:buClr>
              <a:buFont typeface="Calibri,Sans-Serif"/>
              <a:buChar char="-"/>
            </a:pPr>
            <a:r>
              <a:rPr lang="en-US" sz="16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Average of previous 5 months as reference (excluded most recent month to avoid mathematical coupling)</a:t>
            </a:r>
            <a:r>
              <a:rPr lang="en-US" sz="1600" baseline="30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4</a:t>
            </a:r>
          </a:p>
          <a:p>
            <a:pPr lvl="1">
              <a:buClr>
                <a:srgbClr val="FFFFFF"/>
              </a:buClr>
              <a:buFont typeface="Calibri,Sans-Serif"/>
              <a:buChar char="-"/>
            </a:pPr>
            <a:r>
              <a:rPr lang="en-US" sz="16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Force plate trials completed a month before are compared to the acting average</a:t>
            </a:r>
          </a:p>
          <a:p>
            <a:pPr lvl="1">
              <a:buClr>
                <a:srgbClr val="FFFFFF"/>
              </a:buClr>
              <a:buFont typeface="Calibri,Sans-Serif"/>
              <a:buChar char="-"/>
            </a:pPr>
            <a:r>
              <a:rPr lang="en-US" sz="16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Z-scores are how many standard deviations away from mean (5-month avg.)</a:t>
            </a:r>
          </a:p>
          <a:p>
            <a:pPr lvl="2">
              <a:buClr>
                <a:srgbClr val="FFFFFF"/>
              </a:buClr>
              <a:buFont typeface="Calibri,Sans-Serif"/>
              <a:buChar char="-"/>
            </a:pPr>
            <a:r>
              <a:rPr lang="en-US" sz="14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Calculated by regression (trials with min max, manual calculation, etc.)</a:t>
            </a:r>
          </a:p>
          <a:p>
            <a:pPr>
              <a:buClr>
                <a:srgbClr val="FFFFFF"/>
              </a:buClr>
              <a:buFont typeface="Calibri,Sans-Serif"/>
              <a:buChar char="-"/>
            </a:pPr>
            <a:r>
              <a:rPr lang="en-US" sz="18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Charts are Averaged by 3-day periods</a:t>
            </a:r>
          </a:p>
          <a:p>
            <a:pPr lvl="1">
              <a:buClr>
                <a:srgbClr val="FFFFFF"/>
              </a:buClr>
              <a:buFont typeface="Calibri,Sans-Serif"/>
              <a:buChar char="-"/>
            </a:pPr>
            <a:r>
              <a:rPr lang="en-US" sz="16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Reduces magnitude of Z-scores, but evens out trends</a:t>
            </a:r>
          </a:p>
          <a:p>
            <a:pPr lvl="1">
              <a:buClr>
                <a:srgbClr val="FFFFFF"/>
              </a:buClr>
              <a:buFont typeface="Calibri,Sans-Serif"/>
              <a:buChar char="-"/>
            </a:pPr>
            <a:endParaRPr lang="en-US" sz="16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lvl="1">
              <a:buClr>
                <a:srgbClr val="FFFFFF"/>
              </a:buClr>
              <a:buFont typeface="Calibri,Sans-Serif"/>
              <a:buChar char="-"/>
            </a:pPr>
            <a:endParaRPr lang="en-US" sz="16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p:txBody>
      </p:sp>
    </p:spTree>
    <p:extLst>
      <p:ext uri="{BB962C8B-B14F-4D97-AF65-F5344CB8AC3E}">
        <p14:creationId xmlns:p14="http://schemas.microsoft.com/office/powerpoint/2010/main" val="341794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55B9B6-3284-4A87-B88E-29DF8ECF8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6608098" y="-459595"/>
            <a:ext cx="4798142" cy="2755248"/>
          </a:xfrm>
        </p:spPr>
        <p:txBody>
          <a:bodyPr vert="horz" lIns="91440" tIns="45720" rIns="91440" bIns="45720" rtlCol="0" anchor="b">
            <a:normAutofit/>
          </a:bodyPr>
          <a:lstStyle/>
          <a:p>
            <a:r>
              <a:rPr lang="en-US" sz="4400" b="1">
                <a:gradFill flip="none" rotWithShape="1">
                  <a:gsLst>
                    <a:gs pos="0">
                      <a:sysClr val="window" lastClr="FFFFFF"/>
                    </a:gs>
                    <a:gs pos="100000">
                      <a:sysClr val="window" lastClr="FFFFFF">
                        <a:lumMod val="65000"/>
                      </a:sysClr>
                    </a:gs>
                  </a:gsLst>
                  <a:lin ang="5580000" scaled="0"/>
                  <a:tileRect/>
                </a:gradFill>
                <a:effectLst>
                  <a:glow rad="38100">
                    <a:schemeClr val="bg1">
                      <a:lumMod val="65000"/>
                      <a:lumOff val="35000"/>
                      <a:alpha val="50000"/>
                    </a:schemeClr>
                  </a:glow>
                  <a:outerShdw blurRad="28575" dist="31750" dir="13200000" algn="tl" rotWithShape="0">
                    <a:srgbClr val="000000">
                      <a:alpha val="25000"/>
                    </a:srgbClr>
                  </a:outerShdw>
                </a:effectLst>
              </a:rPr>
              <a:t>Peak Power</a:t>
            </a:r>
            <a:endParaRPr lang="en-US" sz="4400" b="1"/>
          </a:p>
        </p:txBody>
      </p:sp>
      <p:sp>
        <p:nvSpPr>
          <p:cNvPr id="7" name="Rounded Rectangle 7">
            <a:extLst>
              <a:ext uri="{FF2B5EF4-FFF2-40B4-BE49-F238E27FC236}">
                <a16:creationId xmlns:a16="http://schemas.microsoft.com/office/drawing/2014/main" id="{9B5F5ECB-A05F-4FAD-9AAC-BC767A81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5457375"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6497F1AE-8620-9989-76A4-3685E8F7D2A5}"/>
              </a:ext>
            </a:extLst>
          </p:cNvPr>
          <p:cNvPicPr>
            <a:picLocks noChangeAspect="1"/>
          </p:cNvPicPr>
          <p:nvPr/>
        </p:nvPicPr>
        <p:blipFill>
          <a:blip r:embed="rId4"/>
          <a:stretch>
            <a:fillRect/>
          </a:stretch>
        </p:blipFill>
        <p:spPr>
          <a:xfrm>
            <a:off x="714986" y="1238804"/>
            <a:ext cx="5378620" cy="4337942"/>
          </a:xfrm>
          <a:prstGeom prst="rect">
            <a:avLst/>
          </a:prstGeom>
        </p:spPr>
      </p:pic>
      <p:sp>
        <p:nvSpPr>
          <p:cNvPr id="12" name="Content Placeholder 2">
            <a:extLst>
              <a:ext uri="{FF2B5EF4-FFF2-40B4-BE49-F238E27FC236}">
                <a16:creationId xmlns:a16="http://schemas.microsoft.com/office/drawing/2014/main" id="{955FA54E-E12E-0056-6EA5-62EB67259B10}"/>
              </a:ext>
            </a:extLst>
          </p:cNvPr>
          <p:cNvSpPr txBox="1">
            <a:spLocks/>
          </p:cNvSpPr>
          <p:nvPr/>
        </p:nvSpPr>
        <p:spPr>
          <a:xfrm>
            <a:off x="6608098" y="2295653"/>
            <a:ext cx="4622240" cy="374549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buClr>
                <a:srgbClr val="FFFFFF"/>
              </a:buClr>
              <a:buFont typeface="Calibri,Sans-Serif"/>
              <a:buChar char="-"/>
            </a:pPr>
            <a:r>
              <a:rPr lang="en-US" sz="2800">
                <a:solidFill>
                  <a:schemeClr val="bg1"/>
                </a:solidFill>
                <a:ea typeface="+mn-lt"/>
                <a:cs typeface="+mn-lt"/>
              </a:rPr>
              <a:t>Low Z-score Magnitudes</a:t>
            </a:r>
            <a:endParaRPr lang="en-US" sz="2800" b="1">
              <a:solidFill>
                <a:schemeClr val="bg1"/>
              </a:solidFill>
              <a:effectLst>
                <a:glow rad="38100">
                  <a:prstClr val="white">
                    <a:lumMod val="50000"/>
                    <a:lumOff val="50000"/>
                    <a:alpha val="20000"/>
                  </a:prstClr>
                </a:glow>
                <a:outerShdw blurRad="44450" dist="12700" dir="13860000" algn="tl" rotWithShape="0">
                  <a:srgbClr val="000000">
                    <a:alpha val="20000"/>
                  </a:srgbClr>
                </a:outerShdw>
              </a:effectLst>
              <a:cs typeface="Calibri"/>
            </a:endParaRPr>
          </a:p>
          <a:p>
            <a:pPr>
              <a:buClr>
                <a:srgbClr val="FFFFFF"/>
              </a:buClr>
              <a:buFont typeface="Calibri,Sans-Serif"/>
              <a:buChar char="-"/>
            </a:pPr>
            <a:r>
              <a:rPr lang="en-US" sz="2800">
                <a:solidFill>
                  <a:schemeClr val="bg1"/>
                </a:solidFill>
                <a:effectLst>
                  <a:glow rad="38100">
                    <a:prstClr val="white">
                      <a:lumMod val="50000"/>
                      <a:lumOff val="50000"/>
                      <a:alpha val="20000"/>
                    </a:prstClr>
                  </a:glow>
                  <a:outerShdw blurRad="44450" dist="12700" dir="13860000" algn="tl" rotWithShape="0">
                    <a:srgbClr val="000000">
                      <a:alpha val="20000"/>
                    </a:srgbClr>
                  </a:outerShdw>
                </a:effectLst>
                <a:cs typeface="Calibri"/>
              </a:rPr>
              <a:t>Fluctuates over 0</a:t>
            </a:r>
          </a:p>
          <a:p>
            <a:pPr lvl="1">
              <a:buClr>
                <a:srgbClr val="FFFFFF"/>
              </a:buClr>
              <a:buFont typeface="Calibri,Sans-Serif"/>
              <a:buChar char="-"/>
            </a:pPr>
            <a:r>
              <a:rPr lang="en-US" sz="2400">
                <a:solidFill>
                  <a:schemeClr val="bg1"/>
                </a:solidFill>
                <a:effectLst>
                  <a:glow rad="38100">
                    <a:prstClr val="white">
                      <a:lumMod val="50000"/>
                      <a:lumOff val="50000"/>
                      <a:alpha val="20000"/>
                    </a:prstClr>
                  </a:glow>
                  <a:outerShdw blurRad="44450" dist="12700" dir="13860000" algn="tl" rotWithShape="0">
                    <a:srgbClr val="000000">
                      <a:alpha val="20000"/>
                    </a:srgbClr>
                  </a:outerShdw>
                </a:effectLst>
                <a:cs typeface="Calibri"/>
              </a:rPr>
              <a:t>Lacking insights</a:t>
            </a:r>
          </a:p>
          <a:p>
            <a:pPr lvl="1">
              <a:buClr>
                <a:srgbClr val="FFFFFF"/>
              </a:buClr>
              <a:buFont typeface="Calibri,Sans-Serif"/>
              <a:buChar char="-"/>
            </a:pPr>
            <a:r>
              <a:rPr lang="en-US" sz="2400">
                <a:solidFill>
                  <a:schemeClr val="bg1"/>
                </a:solidFill>
                <a:effectLst>
                  <a:glow rad="38100">
                    <a:prstClr val="white">
                      <a:lumMod val="50000"/>
                      <a:lumOff val="50000"/>
                      <a:alpha val="20000"/>
                    </a:prstClr>
                  </a:glow>
                  <a:outerShdw blurRad="44450" dist="12700" dir="13860000" algn="tl" rotWithShape="0">
                    <a:srgbClr val="000000">
                      <a:alpha val="20000"/>
                    </a:srgbClr>
                  </a:outerShdw>
                </a:effectLst>
                <a:cs typeface="Calibri"/>
              </a:rPr>
              <a:t>Great starting point</a:t>
            </a:r>
          </a:p>
          <a:p>
            <a:pPr marL="457200" lvl="1" indent="0">
              <a:buClr>
                <a:srgbClr val="FFFFFF"/>
              </a:buClr>
              <a:buNone/>
            </a:pPr>
            <a:endParaRPr lang="en-US" sz="16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lvl="1">
              <a:buClr>
                <a:srgbClr val="FFFFFF"/>
              </a:buClr>
              <a:buFont typeface="Calibri,Sans-Serif"/>
              <a:buChar char="-"/>
            </a:pPr>
            <a:endParaRPr lang="en-US" sz="16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cs typeface="Calibri"/>
            </a:endParaRPr>
          </a:p>
        </p:txBody>
      </p:sp>
    </p:spTree>
    <p:extLst>
      <p:ext uri="{BB962C8B-B14F-4D97-AF65-F5344CB8AC3E}">
        <p14:creationId xmlns:p14="http://schemas.microsoft.com/office/powerpoint/2010/main" val="1965644987"/>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6420465" y="609600"/>
            <a:ext cx="5122606" cy="1905000"/>
          </a:xfrm>
        </p:spPr>
        <p:txBody>
          <a:bodyPr vert="horz" lIns="91440" tIns="45720" rIns="91440" bIns="45720" rtlCol="0" anchor="ctr">
            <a:normAutofit/>
          </a:bodyPr>
          <a:lstStyle/>
          <a:p>
            <a:r>
              <a:rPr lang="en-US" b="1"/>
              <a:t>Peak Power by Ankle Injuries</a:t>
            </a:r>
            <a:endParaRPr lang="en-US" b="1">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12" name="Content Placeholder 2">
            <a:extLst>
              <a:ext uri="{FF2B5EF4-FFF2-40B4-BE49-F238E27FC236}">
                <a16:creationId xmlns:a16="http://schemas.microsoft.com/office/drawing/2014/main" id="{955FA54E-E12E-0056-6EA5-62EB67259B10}"/>
              </a:ext>
            </a:extLst>
          </p:cNvPr>
          <p:cNvSpPr txBox="1">
            <a:spLocks/>
          </p:cNvSpPr>
          <p:nvPr/>
        </p:nvSpPr>
        <p:spPr>
          <a:xfrm>
            <a:off x="6420465" y="2205181"/>
            <a:ext cx="5449176" cy="321627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buFont typeface="Calibri"/>
              <a:buChar char="-"/>
            </a:pPr>
            <a:r>
              <a:rPr lang="en-US" sz="2400">
                <a:solidFill>
                  <a:schemeClr val="tx1"/>
                </a:solidFill>
              </a:rPr>
              <a:t>Greater Z-score magnitudes</a:t>
            </a:r>
            <a:endParaRPr lang="en-US" sz="2400" b="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Font typeface="Calibri"/>
              <a:buChar char="-"/>
            </a:pPr>
            <a:r>
              <a:rPr lang="en-US" sz="2400">
                <a:solidFill>
                  <a:schemeClr val="tx1"/>
                </a:solidFill>
              </a:rPr>
              <a:t>All but one period under 0</a:t>
            </a:r>
            <a:endPar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Adding a parameter provides more clarity</a:t>
            </a:r>
          </a:p>
          <a:p>
            <a:pPr>
              <a:buClr>
                <a:srgbClr val="FFFFFF"/>
              </a:buCl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decrease in peak power pre-injury</a:t>
            </a:r>
          </a:p>
        </p:txBody>
      </p:sp>
      <p:pic>
        <p:nvPicPr>
          <p:cNvPr id="4" name="Picture 3">
            <a:extLst>
              <a:ext uri="{FF2B5EF4-FFF2-40B4-BE49-F238E27FC236}">
                <a16:creationId xmlns:a16="http://schemas.microsoft.com/office/drawing/2014/main" id="{6497F1AE-8620-9989-76A4-3685E8F7D2A5}"/>
              </a:ext>
            </a:extLst>
          </p:cNvPr>
          <p:cNvPicPr>
            <a:picLocks noChangeAspect="1"/>
          </p:cNvPicPr>
          <p:nvPr/>
        </p:nvPicPr>
        <p:blipFill>
          <a:blip r:embed="rId3"/>
          <a:stretch>
            <a:fillRect/>
          </a:stretch>
        </p:blipFill>
        <p:spPr>
          <a:xfrm>
            <a:off x="643192" y="1037466"/>
            <a:ext cx="5451627" cy="446302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892646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689374" y="517236"/>
            <a:ext cx="3643674" cy="1905000"/>
          </a:xfrm>
        </p:spPr>
        <p:txBody>
          <a:bodyPr vert="horz" lIns="91440" tIns="45720" rIns="91440" bIns="45720" rtlCol="0" anchor="ctr">
            <a:normAutofit/>
          </a:bodyPr>
          <a:lstStyle/>
          <a:p>
            <a:r>
              <a:rPr lang="en-US" b="1">
                <a:gradFill flip="none" rotWithShape="1">
                  <a:gsLst>
                    <a:gs pos="0">
                      <a:sysClr val="window" lastClr="FFFFFF"/>
                    </a:gs>
                    <a:gs pos="100000">
                      <a:sysClr val="window" lastClr="FFFFFF">
                        <a:lumMod val="65000"/>
                      </a:sysClr>
                    </a:gs>
                  </a:gsLst>
                  <a:lin ang="5580000" scaled="0"/>
                  <a:tileRect/>
                </a:gradFill>
              </a:rPr>
              <a:t>Peak Power by injury group</a:t>
            </a:r>
            <a:endParaRPr lang="en-US" sz="3600"/>
          </a:p>
        </p:txBody>
      </p:sp>
      <p:sp>
        <p:nvSpPr>
          <p:cNvPr id="18"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Content Placeholder 2">
            <a:extLst>
              <a:ext uri="{FF2B5EF4-FFF2-40B4-BE49-F238E27FC236}">
                <a16:creationId xmlns:a16="http://schemas.microsoft.com/office/drawing/2014/main" id="{A386404A-81BD-7A9F-2CFE-6EC1CD122274}"/>
              </a:ext>
            </a:extLst>
          </p:cNvPr>
          <p:cNvSpPr txBox="1">
            <a:spLocks/>
          </p:cNvSpPr>
          <p:nvPr/>
        </p:nvSpPr>
        <p:spPr>
          <a:xfrm>
            <a:off x="684395" y="2065482"/>
            <a:ext cx="3636540" cy="334327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buClr>
                <a:srgbClr val="FFFFFF"/>
              </a:buClr>
              <a:buFont typeface="Calibri"/>
              <a:buChar char="-"/>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Z-Score magnitudes continue to increase</a:t>
            </a:r>
            <a:endParaRPr lang="en-US">
              <a:solidFill>
                <a:schemeClr val="bg1"/>
              </a:solidFill>
            </a:endParaRPr>
          </a:p>
          <a:p>
            <a:pPr>
              <a:buClr>
                <a:srgbClr val="FFFFFF"/>
              </a:buClr>
              <a:buFont typeface="Calibri"/>
              <a:buChar char="-"/>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Ankle, Lumbar, and trunk are mostly negative</a:t>
            </a:r>
          </a:p>
          <a:p>
            <a:pPr>
              <a:buClr>
                <a:srgbClr val="FFFFFF"/>
              </a:buClr>
              <a:buFont typeface="Calibri"/>
              <a:buChar char="-"/>
            </a:pPr>
            <a:r>
              <a:rPr lang="en-US" sz="24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Peaks related to low observations</a:t>
            </a:r>
          </a:p>
          <a:p>
            <a:pPr lvl="1"/>
            <a:endPar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endPar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5" name="Picture 4" descr="A graph of a number of lines&#10;&#10;Description automatically generated with medium confidence">
            <a:extLst>
              <a:ext uri="{FF2B5EF4-FFF2-40B4-BE49-F238E27FC236}">
                <a16:creationId xmlns:a16="http://schemas.microsoft.com/office/drawing/2014/main" id="{B59A2698-8D52-5A14-448C-B4DF6D47D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270" y="988911"/>
            <a:ext cx="6520893" cy="4535750"/>
          </a:xfrm>
          <a:prstGeom prst="rect">
            <a:avLst/>
          </a:prstGeom>
        </p:spPr>
      </p:pic>
    </p:spTree>
    <p:extLst>
      <p:ext uri="{BB962C8B-B14F-4D97-AF65-F5344CB8AC3E}">
        <p14:creationId xmlns:p14="http://schemas.microsoft.com/office/powerpoint/2010/main" val="1622331233"/>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55B9B6-3284-4A87-B88E-29DF8ECF8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6842712" y="935523"/>
            <a:ext cx="4798142" cy="1427521"/>
          </a:xfrm>
        </p:spPr>
        <p:txBody>
          <a:bodyPr vert="horz" lIns="91440" tIns="45720" rIns="91440" bIns="45720" rtlCol="0" anchor="b">
            <a:normAutofit/>
          </a:bodyPr>
          <a:lstStyle/>
          <a:p>
            <a:r>
              <a:rPr lang="en-US" sz="4400" b="1">
                <a:gradFill flip="none" rotWithShape="1">
                  <a:gsLst>
                    <a:gs pos="0">
                      <a:sysClr val="window" lastClr="FFFFFF"/>
                    </a:gs>
                    <a:gs pos="100000">
                      <a:sysClr val="window" lastClr="FFFFFF">
                        <a:lumMod val="65000"/>
                      </a:sysClr>
                    </a:gs>
                  </a:gsLst>
                  <a:lin ang="5580000" scaled="0"/>
                  <a:tileRect/>
                </a:gradFill>
                <a:effectLst>
                  <a:glow rad="38100">
                    <a:prstClr val="white">
                      <a:lumMod val="65000"/>
                      <a:lumOff val="35000"/>
                      <a:alpha val="50000"/>
                    </a:prstClr>
                  </a:glow>
                  <a:outerShdw blurRad="28575" dist="31750" dir="13200000" algn="tl" rotWithShape="0">
                    <a:srgbClr val="000000">
                      <a:alpha val="25000"/>
                    </a:srgbClr>
                  </a:outerShdw>
                </a:effectLst>
              </a:rPr>
              <a:t>RSI Modified</a:t>
            </a:r>
            <a:endParaRPr lang="en-US" sz="4400" b="1" u="sng">
              <a:effectLst>
                <a:glow rad="38100">
                  <a:prstClr val="white">
                    <a:lumMod val="65000"/>
                    <a:lumOff val="35000"/>
                    <a:alpha val="40000"/>
                  </a:prstClr>
                </a:glow>
                <a:outerShdw blurRad="28575" dist="38100" dir="14040000" algn="tl" rotWithShape="0">
                  <a:srgbClr val="000000">
                    <a:alpha val="25000"/>
                  </a:srgbClr>
                </a:outerShdw>
              </a:effectLst>
            </a:endParaRPr>
          </a:p>
        </p:txBody>
      </p:sp>
      <p:sp>
        <p:nvSpPr>
          <p:cNvPr id="7" name="Rounded Rectangle 7">
            <a:extLst>
              <a:ext uri="{FF2B5EF4-FFF2-40B4-BE49-F238E27FC236}">
                <a16:creationId xmlns:a16="http://schemas.microsoft.com/office/drawing/2014/main" id="{9B5F5ECB-A05F-4FAD-9AAC-BC767A81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290" y="620720"/>
            <a:ext cx="5457375" cy="5597200"/>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a:extLst>
              <a:ext uri="{FF2B5EF4-FFF2-40B4-BE49-F238E27FC236}">
                <a16:creationId xmlns:a16="http://schemas.microsoft.com/office/drawing/2014/main" id="{6497F1AE-8620-9989-76A4-3685E8F7D2A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4879" y="1251273"/>
            <a:ext cx="5298834" cy="4313004"/>
          </a:xfrm>
          <a:prstGeom prst="rect">
            <a:avLst/>
          </a:prstGeom>
        </p:spPr>
      </p:pic>
      <p:sp>
        <p:nvSpPr>
          <p:cNvPr id="12" name="Content Placeholder 2">
            <a:extLst>
              <a:ext uri="{FF2B5EF4-FFF2-40B4-BE49-F238E27FC236}">
                <a16:creationId xmlns:a16="http://schemas.microsoft.com/office/drawing/2014/main" id="{955FA54E-E12E-0056-6EA5-62EB67259B10}"/>
              </a:ext>
            </a:extLst>
          </p:cNvPr>
          <p:cNvSpPr txBox="1">
            <a:spLocks/>
          </p:cNvSpPr>
          <p:nvPr/>
        </p:nvSpPr>
        <p:spPr>
          <a:xfrm>
            <a:off x="6842712" y="2363044"/>
            <a:ext cx="4622240" cy="2628474"/>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buClr>
                <a:srgbClr val="FFFFFF"/>
              </a:buClr>
              <a:buFont typeface="Calibri"/>
              <a:buChar char="-"/>
            </a:pPr>
            <a:r>
              <a:rPr lang="en-US" sz="2800">
                <a:solidFill>
                  <a:schemeClr val="bg1"/>
                </a:solidFill>
                <a:effectLst>
                  <a:glow rad="38100">
                    <a:prstClr val="white">
                      <a:lumMod val="50000"/>
                      <a:lumOff val="50000"/>
                      <a:alpha val="20000"/>
                    </a:prstClr>
                  </a:glow>
                  <a:outerShdw blurRad="44450" dist="12700" dir="13860000" algn="tl" rotWithShape="0">
                    <a:srgbClr val="000000">
                      <a:alpha val="20000"/>
                    </a:srgbClr>
                  </a:outerShdw>
                </a:effectLst>
                <a:cs typeface="Calibri"/>
              </a:rPr>
              <a:t>Fluctuates over 0</a:t>
            </a:r>
          </a:p>
          <a:p>
            <a:pPr lvl="1">
              <a:buClr>
                <a:srgbClr val="FFFFFF"/>
              </a:buClr>
              <a:buFont typeface="Calibri,Sans-Serif"/>
              <a:buChar char="-"/>
            </a:pPr>
            <a:r>
              <a:rPr lang="en-US" sz="2400">
                <a:solidFill>
                  <a:schemeClr val="bg1"/>
                </a:solidFill>
                <a:effectLst>
                  <a:glow rad="38100">
                    <a:prstClr val="white">
                      <a:lumMod val="50000"/>
                      <a:lumOff val="50000"/>
                      <a:alpha val="20000"/>
                    </a:prstClr>
                  </a:glow>
                  <a:outerShdw blurRad="44450" dist="12700" dir="13860000" algn="tl" rotWithShape="0">
                    <a:srgbClr val="000000">
                      <a:alpha val="20000"/>
                    </a:srgbClr>
                  </a:outerShdw>
                </a:effectLst>
                <a:cs typeface="Calibri"/>
              </a:rPr>
              <a:t>Lacking insights</a:t>
            </a:r>
          </a:p>
          <a:p>
            <a:pPr lvl="1">
              <a:buClr>
                <a:srgbClr val="FFFFFF"/>
              </a:buClr>
              <a:buFont typeface="Calibri,Sans-Serif"/>
              <a:buChar char="-"/>
            </a:pPr>
            <a:r>
              <a:rPr lang="en-US" sz="2400">
                <a:solidFill>
                  <a:schemeClr val="bg1"/>
                </a:solidFill>
                <a:effectLst>
                  <a:glow rad="38100">
                    <a:prstClr val="white">
                      <a:lumMod val="50000"/>
                      <a:lumOff val="50000"/>
                      <a:alpha val="20000"/>
                    </a:prstClr>
                  </a:glow>
                  <a:outerShdw blurRad="44450" dist="12700" dir="13860000" algn="tl" rotWithShape="0">
                    <a:srgbClr val="000000">
                      <a:alpha val="20000"/>
                    </a:srgbClr>
                  </a:outerShdw>
                </a:effectLst>
                <a:cs typeface="Calibri"/>
              </a:rPr>
              <a:t>Greater magnitudes compared to peak power</a:t>
            </a:r>
          </a:p>
          <a:p>
            <a:pPr lvl="1">
              <a:buClr>
                <a:srgbClr val="FFFFFF"/>
              </a:buClr>
              <a:buFont typeface="Calibri,Sans-Serif"/>
              <a:buChar char="-"/>
            </a:pPr>
            <a:endParaRPr lang="en-US" sz="16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lvl="1">
              <a:buClr>
                <a:srgbClr val="FFFFFF"/>
              </a:buClr>
              <a:buFont typeface="Calibri,Sans-Serif"/>
              <a:buChar char="-"/>
            </a:pPr>
            <a:endParaRPr lang="en-US" sz="1600">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cs typeface="Calibri"/>
            </a:endParaRPr>
          </a:p>
        </p:txBody>
      </p:sp>
    </p:spTree>
    <p:extLst>
      <p:ext uri="{BB962C8B-B14F-4D97-AF65-F5344CB8AC3E}">
        <p14:creationId xmlns:p14="http://schemas.microsoft.com/office/powerpoint/2010/main" val="129124008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6420465" y="609600"/>
            <a:ext cx="4492045" cy="1905000"/>
          </a:xfrm>
        </p:spPr>
        <p:txBody>
          <a:bodyPr vert="horz" lIns="91440" tIns="45720" rIns="91440" bIns="45720" rtlCol="0" anchor="ctr">
            <a:normAutofit/>
          </a:bodyPr>
          <a:lstStyle/>
          <a:p>
            <a:r>
              <a:rPr lang="en-US" b="1"/>
              <a:t>RSI Modified by Ankle Injury</a:t>
            </a:r>
            <a:endParaRPr lang="en-US" b="1">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12" name="Content Placeholder 2">
            <a:extLst>
              <a:ext uri="{FF2B5EF4-FFF2-40B4-BE49-F238E27FC236}">
                <a16:creationId xmlns:a16="http://schemas.microsoft.com/office/drawing/2014/main" id="{955FA54E-E12E-0056-6EA5-62EB67259B10}"/>
              </a:ext>
            </a:extLst>
          </p:cNvPr>
          <p:cNvSpPr txBox="1">
            <a:spLocks/>
          </p:cNvSpPr>
          <p:nvPr/>
        </p:nvSpPr>
        <p:spPr>
          <a:xfrm>
            <a:off x="6496665" y="2152649"/>
            <a:ext cx="5449176" cy="3216276"/>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Comparable to peak power by ankle</a:t>
            </a:r>
          </a:p>
          <a:p>
            <a:pPr>
              <a:buFont typeface="Calibri"/>
              <a:buChar char="-"/>
            </a:pPr>
            <a:r>
              <a:rPr lang="en-US" sz="2400">
                <a:solidFill>
                  <a:schemeClr val="tx1"/>
                </a:solidFill>
              </a:rPr>
              <a:t>Slight increase in Z-score Magnitudes</a:t>
            </a:r>
            <a:endParaRPr lang="en-US" sz="2400" b="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Font typeface="Calibri"/>
              <a:buChar char="-"/>
            </a:pPr>
            <a:r>
              <a:rPr lang="en-US" sz="2400">
                <a:solidFill>
                  <a:schemeClr val="tx1"/>
                </a:solidFill>
              </a:rPr>
              <a:t>All but one period under 0</a:t>
            </a:r>
            <a:endPar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Adding parameter once again provides clarity</a:t>
            </a:r>
          </a:p>
          <a:p>
            <a:pPr>
              <a:buClr>
                <a:srgbClr val="FFFFFF"/>
              </a:buCl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decrease in RSImod pre-injury</a:t>
            </a:r>
            <a:endParaRPr lang="en-US">
              <a:effectLst>
                <a:glow rad="38100">
                  <a:prstClr val="black">
                    <a:lumMod val="50000"/>
                    <a:lumOff val="50000"/>
                    <a:alpha val="20000"/>
                  </a:prstClr>
                </a:glow>
                <a:outerShdw blurRad="44450" dist="12700" dir="13860000" algn="tl" rotWithShape="0">
                  <a:srgbClr val="000000">
                    <a:alpha val="20000"/>
                  </a:srgbClr>
                </a:outerShdw>
              </a:effectLst>
            </a:endParaRPr>
          </a:p>
          <a:p>
            <a:pPr lvl="1"/>
            <a:endParaRPr lang="en-US">
              <a:effectLst>
                <a:glow rad="38100">
                  <a:prstClr val="black">
                    <a:lumMod val="50000"/>
                    <a:lumOff val="50000"/>
                    <a:alpha val="20000"/>
                  </a:prstClr>
                </a:glow>
                <a:outerShdw blurRad="44450" dist="12700" dir="13860000" algn="tl" rotWithShape="0">
                  <a:srgbClr val="000000">
                    <a:alpha val="20000"/>
                  </a:srgbClr>
                </a:outerShdw>
              </a:effectLst>
            </a:endParaRPr>
          </a:p>
        </p:txBody>
      </p:sp>
      <p:pic>
        <p:nvPicPr>
          <p:cNvPr id="4" name="Picture 3">
            <a:extLst>
              <a:ext uri="{FF2B5EF4-FFF2-40B4-BE49-F238E27FC236}">
                <a16:creationId xmlns:a16="http://schemas.microsoft.com/office/drawing/2014/main" id="{6497F1AE-8620-9989-76A4-3685E8F7D2A5}"/>
              </a:ext>
            </a:extLst>
          </p:cNvPr>
          <p:cNvPicPr>
            <a:picLocks noChangeAspect="1"/>
          </p:cNvPicPr>
          <p:nvPr/>
        </p:nvPicPr>
        <p:blipFill>
          <a:blip r:embed="rId5">
            <a:extLst>
              <a:ext uri="{28A0092B-C50C-407E-A947-70E740481C1C}">
                <a14:useLocalDpi xmlns:a14="http://schemas.microsoft.com/office/drawing/2010/main" val="0"/>
              </a:ext>
            </a:extLst>
          </a:blip>
          <a:srcRect l="287" r="287"/>
          <a:stretch/>
        </p:blipFill>
        <p:spPr>
          <a:xfrm>
            <a:off x="643192" y="1037466"/>
            <a:ext cx="5451627" cy="4463026"/>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460118229"/>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EF8982E-02F0-4D24-85CB-98DEBCC322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502418" y="609600"/>
            <a:ext cx="3784448" cy="1905000"/>
          </a:xfrm>
        </p:spPr>
        <p:txBody>
          <a:bodyPr vert="horz" lIns="91440" tIns="45720" rIns="91440" bIns="45720" rtlCol="0" anchor="ctr">
            <a:normAutofit/>
          </a:bodyPr>
          <a:lstStyle/>
          <a:p>
            <a:r>
              <a:rPr lang="en-US" b="1">
                <a:gradFill flip="none" rotWithShape="1">
                  <a:gsLst>
                    <a:gs pos="0">
                      <a:sysClr val="window" lastClr="FFFFFF"/>
                    </a:gs>
                    <a:gs pos="100000">
                      <a:sysClr val="window" lastClr="FFFFFF">
                        <a:lumMod val="65000"/>
                      </a:sysClr>
                    </a:gs>
                  </a:gsLst>
                  <a:lin ang="5580000" scaled="0"/>
                  <a:tileRect/>
                </a:gradFill>
              </a:rPr>
              <a:t>RSI Modified by injury group</a:t>
            </a:r>
            <a:endParaRPr lang="en-US"/>
          </a:p>
        </p:txBody>
      </p:sp>
      <p:sp>
        <p:nvSpPr>
          <p:cNvPr id="18" name="Rounded Rectangle 7">
            <a:extLst>
              <a:ext uri="{FF2B5EF4-FFF2-40B4-BE49-F238E27FC236}">
                <a16:creationId xmlns:a16="http://schemas.microsoft.com/office/drawing/2014/main" id="{2CB72970-2D5B-4516-9F76-B1220A77B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620720"/>
            <a:ext cx="6929447" cy="5272133"/>
          </a:xfrm>
          <a:prstGeom prst="roundRect">
            <a:avLst>
              <a:gd name="adj" fmla="val 3812"/>
            </a:avLst>
          </a:prstGeom>
          <a:solidFill>
            <a:schemeClr val="bg1"/>
          </a:solidFill>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3BE3C3A1-C1A8-2C6A-9C92-D756811E29E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42001" y="993593"/>
            <a:ext cx="6507432" cy="4526386"/>
          </a:xfrm>
          <a:prstGeom prst="rect">
            <a:avLst/>
          </a:prstGeom>
        </p:spPr>
      </p:pic>
      <p:sp>
        <p:nvSpPr>
          <p:cNvPr id="10" name="Content Placeholder 2">
            <a:extLst>
              <a:ext uri="{FF2B5EF4-FFF2-40B4-BE49-F238E27FC236}">
                <a16:creationId xmlns:a16="http://schemas.microsoft.com/office/drawing/2014/main" id="{A386404A-81BD-7A9F-2CFE-6EC1CD122274}"/>
              </a:ext>
            </a:extLst>
          </p:cNvPr>
          <p:cNvSpPr txBox="1">
            <a:spLocks/>
          </p:cNvSpPr>
          <p:nvPr/>
        </p:nvSpPr>
        <p:spPr>
          <a:xfrm>
            <a:off x="502418" y="1858818"/>
            <a:ext cx="3987775" cy="429577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buClr>
                <a:prstClr val="black"/>
              </a:buClr>
              <a:buNone/>
            </a:pPr>
            <a:endPar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alibri"/>
              <a:buChar char="-"/>
            </a:pPr>
            <a:r>
              <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Large z-score magnitudes</a:t>
            </a:r>
          </a:p>
          <a:p>
            <a:pPr>
              <a:buClr>
                <a:srgbClr val="FFFFFF"/>
              </a:buClr>
              <a:buFont typeface="Calibri"/>
              <a:buChar char="-"/>
            </a:pPr>
            <a:r>
              <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Injury Significance</a:t>
            </a:r>
          </a:p>
          <a:p>
            <a:pPr lvl="1">
              <a:buClr>
                <a:srgbClr val="FFFFFF"/>
              </a:buClr>
            </a:pPr>
            <a:r>
              <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Midsection: Avg of - 0.25 SD below the Mean</a:t>
            </a:r>
          </a:p>
          <a:p>
            <a:pPr lvl="1">
              <a:buClr>
                <a:srgbClr val="FFFFFF"/>
              </a:buClr>
            </a:pPr>
            <a:r>
              <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Foot: Avg of - 0.10 SD below the Mean</a:t>
            </a:r>
          </a:p>
          <a:p>
            <a:pPr lvl="1">
              <a:buClr>
                <a:srgbClr val="FFFFFF"/>
              </a:buClr>
            </a:pPr>
            <a:r>
              <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SD </a:t>
            </a:r>
            <a:r>
              <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0.05 change in RSImod</a:t>
            </a:r>
            <a:endPar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alibri"/>
              <a:buChar char="-"/>
            </a:pPr>
            <a:r>
              <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rPr>
              <a:t>Mirrors peak power by ankle and midsection injuries indicating negative trends</a:t>
            </a:r>
          </a:p>
          <a:p>
            <a:pPr lvl="1"/>
            <a:endPar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endParaRPr lang="en-US">
              <a:solidFill>
                <a:schemeClr val="bg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390062742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8185-BE03-2C59-4593-7986C2036815}"/>
              </a:ext>
            </a:extLst>
          </p:cNvPr>
          <p:cNvSpPr>
            <a:spLocks noGrp="1"/>
          </p:cNvSpPr>
          <p:nvPr>
            <p:ph type="title"/>
          </p:nvPr>
        </p:nvSpPr>
        <p:spPr>
          <a:xfrm>
            <a:off x="1360777" y="66963"/>
            <a:ext cx="9905998" cy="1905000"/>
          </a:xfrm>
        </p:spPr>
        <p:txBody>
          <a:bodyPr>
            <a:normAutofit/>
          </a:bodyPr>
          <a:lstStyle/>
          <a:p>
            <a:r>
              <a:rPr lang="en-US" sz="4000" b="1">
                <a:effectLst>
                  <a:glow rad="38100">
                    <a:prstClr val="black">
                      <a:lumMod val="65000"/>
                      <a:lumOff val="35000"/>
                      <a:alpha val="40000"/>
                    </a:prstClr>
                  </a:glow>
                  <a:outerShdw blurRad="28575" dist="38100" dir="14040000" algn="tl" rotWithShape="0">
                    <a:srgbClr val="000000">
                      <a:alpha val="25000"/>
                    </a:srgbClr>
                  </a:outerShdw>
                </a:effectLst>
              </a:rPr>
              <a:t>Findings &amp; Significance</a:t>
            </a:r>
            <a:endParaRPr lang="en-US" sz="4000" b="1"/>
          </a:p>
        </p:txBody>
      </p:sp>
      <p:sp>
        <p:nvSpPr>
          <p:cNvPr id="5" name="Content Placeholder 2">
            <a:extLst>
              <a:ext uri="{FF2B5EF4-FFF2-40B4-BE49-F238E27FC236}">
                <a16:creationId xmlns:a16="http://schemas.microsoft.com/office/drawing/2014/main" id="{F9C0FF6D-A359-9D4E-C5C2-AA6B004334F8}"/>
              </a:ext>
            </a:extLst>
          </p:cNvPr>
          <p:cNvSpPr txBox="1">
            <a:spLocks/>
          </p:cNvSpPr>
          <p:nvPr/>
        </p:nvSpPr>
        <p:spPr>
          <a:xfrm>
            <a:off x="1143722" y="1595582"/>
            <a:ext cx="9905998" cy="4186382"/>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a:buFont typeface="Calibri"/>
              <a:buChar char="-"/>
            </a:pPr>
            <a:r>
              <a:rPr lang="en-US" sz="32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Being consistently below the average in a month can indicate injury danger</a:t>
            </a:r>
          </a:p>
          <a:p>
            <a:pPr>
              <a:buClr>
                <a:srgbClr val="FFFFFF"/>
              </a:buClr>
              <a:buFont typeface="Calibri"/>
              <a:buChar char="-"/>
            </a:pPr>
            <a:r>
              <a:rPr lang="en-US" sz="32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Regression used to calculate Z-score has R-squared of .8294 (Look for above .50)</a:t>
            </a:r>
          </a:p>
          <a:p>
            <a:pPr lvl="1">
              <a:buClr>
                <a:srgbClr val="FFFFFF"/>
              </a:buClr>
              <a:buFont typeface="Calibri"/>
              <a:buChar char="-"/>
            </a:pPr>
            <a:r>
              <a:rPr lang="en-US" sz="2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Regression = month before injury regressed on 5-month average and time between injury and test </a:t>
            </a:r>
          </a:p>
          <a:p>
            <a:pPr lvl="1">
              <a:buClr>
                <a:srgbClr val="FFFFFF"/>
              </a:buClr>
              <a:buFont typeface="Calibri"/>
              <a:buChar char="-"/>
            </a:pPr>
            <a:r>
              <a:rPr lang="en-US" sz="2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5-month average was statistically significant in predicting RSImod on test dates. Shows we can use this as a baseline and work off of that</a:t>
            </a:r>
          </a:p>
        </p:txBody>
      </p:sp>
    </p:spTree>
    <p:extLst>
      <p:ext uri="{BB962C8B-B14F-4D97-AF65-F5344CB8AC3E}">
        <p14:creationId xmlns:p14="http://schemas.microsoft.com/office/powerpoint/2010/main" val="2872350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5426765" y="115265"/>
            <a:ext cx="5746570" cy="1828800"/>
          </a:xfrm>
        </p:spPr>
        <p:txBody>
          <a:bodyPr>
            <a:normAutofit/>
          </a:bodyPr>
          <a:lstStyle/>
          <a:p>
            <a:r>
              <a:rPr lang="en-US" sz="4000" b="1">
                <a:effectLst>
                  <a:glow rad="38100">
                    <a:prstClr val="black">
                      <a:lumMod val="65000"/>
                      <a:lumOff val="35000"/>
                      <a:alpha val="40000"/>
                    </a:prstClr>
                  </a:glow>
                  <a:outerShdw blurRad="28575" dist="38100" dir="14040000" algn="tl" rotWithShape="0">
                    <a:srgbClr val="000000">
                      <a:alpha val="25000"/>
                    </a:srgbClr>
                  </a:outerShdw>
                </a:effectLst>
                <a:cs typeface="Calibri Light"/>
              </a:rPr>
              <a:t>Data limitations</a:t>
            </a:r>
          </a:p>
        </p:txBody>
      </p:sp>
      <p:sp>
        <p:nvSpPr>
          <p:cNvPr id="3" name="Content Placeholder 2">
            <a:extLst>
              <a:ext uri="{FF2B5EF4-FFF2-40B4-BE49-F238E27FC236}">
                <a16:creationId xmlns:a16="http://schemas.microsoft.com/office/drawing/2014/main" id="{D91737CF-15AF-77A6-00ED-02FA8EA1E847}"/>
              </a:ext>
            </a:extLst>
          </p:cNvPr>
          <p:cNvSpPr>
            <a:spLocks noGrp="1"/>
          </p:cNvSpPr>
          <p:nvPr>
            <p:ph idx="1"/>
          </p:nvPr>
        </p:nvSpPr>
        <p:spPr>
          <a:xfrm>
            <a:off x="5426765" y="1632338"/>
            <a:ext cx="5620646" cy="3978727"/>
          </a:xfrm>
        </p:spPr>
        <p:txBody>
          <a:bodyPr vert="horz" lIns="91440" tIns="45720" rIns="91440" bIns="45720" rtlCol="0" anchor="ctr">
            <a:noAutofit/>
          </a:bodyPr>
          <a:lstStyle/>
          <a:p>
            <a:pPr marL="0" indent="0">
              <a:buNone/>
            </a:pPr>
            <a:endParaRPr lang="en-US" sz="32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a:buClr>
                <a:srgbClr val="FFFFFF"/>
              </a:buClr>
              <a:buFont typeface="Calibri" panose="020B0604020202020204" pitchFamily="34" charset="0"/>
              <a:buChar char="-"/>
            </a:pPr>
            <a:r>
              <a:rPr lang="en-US" sz="32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Observations for grouped times</a:t>
            </a:r>
          </a:p>
          <a:p>
            <a:pPr>
              <a:buClr>
                <a:srgbClr val="FFFFFF"/>
              </a:buClr>
              <a:buFont typeface="Calibri" panose="020B0604020202020204" pitchFamily="34" charset="0"/>
              <a:buChar char="-"/>
            </a:pPr>
            <a:r>
              <a:rPr lang="en-US" sz="32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Foot injuries have 3-4x greater observations compared to other injury types</a:t>
            </a:r>
          </a:p>
          <a:p>
            <a:pPr>
              <a:buClr>
                <a:srgbClr val="FFFFFF"/>
              </a:buClr>
              <a:buFont typeface="Calibri" panose="020B0604020202020204" pitchFamily="34" charset="0"/>
              <a:buChar char="-"/>
            </a:pPr>
            <a:r>
              <a:rPr lang="en-US" sz="32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Less confident in midsection results compared to foot injuries</a:t>
            </a:r>
          </a:p>
        </p:txBody>
      </p:sp>
      <p:pic>
        <p:nvPicPr>
          <p:cNvPr id="9" name="Picture 8" descr="A graph of a number of bars&#10;&#10;Description automatically generated with medium confidence">
            <a:extLst>
              <a:ext uri="{FF2B5EF4-FFF2-40B4-BE49-F238E27FC236}">
                <a16:creationId xmlns:a16="http://schemas.microsoft.com/office/drawing/2014/main" id="{8D8DEDE0-A502-3BA7-9C8F-90AADC67FE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96" y="3106181"/>
            <a:ext cx="5083414" cy="3535881"/>
          </a:xfrm>
          <a:prstGeom prst="rect">
            <a:avLst/>
          </a:prstGeom>
        </p:spPr>
      </p:pic>
      <p:pic>
        <p:nvPicPr>
          <p:cNvPr id="10" name="Picture 9">
            <a:extLst>
              <a:ext uri="{FF2B5EF4-FFF2-40B4-BE49-F238E27FC236}">
                <a16:creationId xmlns:a16="http://schemas.microsoft.com/office/drawing/2014/main" id="{DAF11FBF-9095-BC79-3E85-44EC43F2AD9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787218" y="330238"/>
            <a:ext cx="3743971" cy="2604200"/>
          </a:xfrm>
          <a:prstGeom prst="rect">
            <a:avLst/>
          </a:prstGeom>
        </p:spPr>
      </p:pic>
    </p:spTree>
    <p:extLst>
      <p:ext uri="{BB962C8B-B14F-4D97-AF65-F5344CB8AC3E}">
        <p14:creationId xmlns:p14="http://schemas.microsoft.com/office/powerpoint/2010/main" val="520252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1141413" y="609600"/>
            <a:ext cx="5333998" cy="5606951"/>
          </a:xfrm>
        </p:spPr>
        <p:txBody>
          <a:bodyPr>
            <a:noAutofit/>
          </a:bodyPr>
          <a:lstStyle/>
          <a:p>
            <a:r>
              <a:rPr lang="en-US" sz="4000" cap="small">
                <a:solidFill>
                  <a:schemeClr val="tx1"/>
                </a:solidFill>
                <a:effectLst>
                  <a:glow rad="38100">
                    <a:prstClr val="black">
                      <a:lumMod val="65000"/>
                      <a:lumOff val="35000"/>
                      <a:alpha val="40000"/>
                    </a:prstClr>
                  </a:glow>
                  <a:outerShdw blurRad="38100" dist="38100" dir="2700000" algn="tl">
                    <a:srgbClr val="000000">
                      <a:alpha val="43137"/>
                    </a:srgbClr>
                  </a:outerShdw>
                </a:effectLst>
                <a:cs typeface="Calibri Light"/>
              </a:rPr>
              <a:t>The goal is to turn data into information, and information into knowledge that guides decision-making. </a:t>
            </a:r>
          </a:p>
        </p:txBody>
      </p:sp>
      <p:sp>
        <p:nvSpPr>
          <p:cNvPr id="4" name="Arrow: Right 3">
            <a:extLst>
              <a:ext uri="{FF2B5EF4-FFF2-40B4-BE49-F238E27FC236}">
                <a16:creationId xmlns:a16="http://schemas.microsoft.com/office/drawing/2014/main" id="{1D93EC78-54E3-0875-E7B2-4A3A270710B1}"/>
              </a:ext>
            </a:extLst>
          </p:cNvPr>
          <p:cNvSpPr/>
          <p:nvPr/>
        </p:nvSpPr>
        <p:spPr>
          <a:xfrm rot="5400000">
            <a:off x="8648238" y="4444306"/>
            <a:ext cx="645161" cy="33481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5" name="Graphic 4" descr="Document outline">
            <a:extLst>
              <a:ext uri="{FF2B5EF4-FFF2-40B4-BE49-F238E27FC236}">
                <a16:creationId xmlns:a16="http://schemas.microsoft.com/office/drawing/2014/main" id="{0D017D7A-B2DF-C79E-32A1-1828A96C82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17345" y="2856346"/>
            <a:ext cx="1295400" cy="1318490"/>
          </a:xfrm>
          <a:prstGeom prst="rect">
            <a:avLst/>
          </a:prstGeom>
        </p:spPr>
      </p:pic>
      <p:sp>
        <p:nvSpPr>
          <p:cNvPr id="6" name="Arrow: Right 5">
            <a:extLst>
              <a:ext uri="{FF2B5EF4-FFF2-40B4-BE49-F238E27FC236}">
                <a16:creationId xmlns:a16="http://schemas.microsoft.com/office/drawing/2014/main" id="{4F6A486D-609A-4766-E5CD-1B9947D39559}"/>
              </a:ext>
            </a:extLst>
          </p:cNvPr>
          <p:cNvSpPr/>
          <p:nvPr/>
        </p:nvSpPr>
        <p:spPr>
          <a:xfrm rot="5400000">
            <a:off x="8659782" y="2273760"/>
            <a:ext cx="645161" cy="334819"/>
          </a:xfrm>
          <a:prstGeom prst="rightArrow">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7" name="Graphic 6" descr="Database outline">
            <a:extLst>
              <a:ext uri="{FF2B5EF4-FFF2-40B4-BE49-F238E27FC236}">
                <a16:creationId xmlns:a16="http://schemas.microsoft.com/office/drawing/2014/main" id="{576737B9-C41F-9C6A-AFDC-60E6A66028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09709" y="697346"/>
            <a:ext cx="1110672" cy="1099127"/>
          </a:xfrm>
          <a:prstGeom prst="rect">
            <a:avLst/>
          </a:prstGeom>
        </p:spPr>
      </p:pic>
      <p:pic>
        <p:nvPicPr>
          <p:cNvPr id="8" name="Graphic 7" descr="Brain in head outline">
            <a:extLst>
              <a:ext uri="{FF2B5EF4-FFF2-40B4-BE49-F238E27FC236}">
                <a16:creationId xmlns:a16="http://schemas.microsoft.com/office/drawing/2014/main" id="{F8A117F7-4273-88CB-4555-B7ECF34DB59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21255" y="5176982"/>
            <a:ext cx="1110672" cy="1122218"/>
          </a:xfrm>
          <a:prstGeom prst="rect">
            <a:avLst/>
          </a:prstGeom>
        </p:spPr>
      </p:pic>
    </p:spTree>
    <p:extLst>
      <p:ext uri="{BB962C8B-B14F-4D97-AF65-F5344CB8AC3E}">
        <p14:creationId xmlns:p14="http://schemas.microsoft.com/office/powerpoint/2010/main" val="3085296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1908153" y="-348851"/>
            <a:ext cx="8369622" cy="1394690"/>
          </a:xfrm>
        </p:spPr>
        <p:txBody>
          <a:bodyPr>
            <a:noAutofit/>
          </a:bodyPr>
          <a:lstStyle/>
          <a:p>
            <a:pPr algn="ctr"/>
            <a:r>
              <a:rPr lang="en-US" sz="4400" b="1">
                <a:ea typeface="Calibri Light"/>
                <a:cs typeface="Calibri Light"/>
              </a:rPr>
              <a:t>Considerations</a:t>
            </a:r>
            <a:endParaRPr lang="en-US" sz="4400" b="1">
              <a:effectLst>
                <a:glow rad="38100">
                  <a:prstClr val="black">
                    <a:lumMod val="65000"/>
                    <a:lumOff val="35000"/>
                    <a:alpha val="40000"/>
                  </a:prstClr>
                </a:glow>
                <a:outerShdw blurRad="28575" dist="38100" dir="14040000" algn="tl" rotWithShape="0">
                  <a:srgbClr val="000000">
                    <a:alpha val="25000"/>
                  </a:srgbClr>
                </a:outerShdw>
              </a:effectLst>
            </a:endParaRPr>
          </a:p>
        </p:txBody>
      </p:sp>
      <p:sp>
        <p:nvSpPr>
          <p:cNvPr id="3" name="Content Placeholder 2">
            <a:extLst>
              <a:ext uri="{FF2B5EF4-FFF2-40B4-BE49-F238E27FC236}">
                <a16:creationId xmlns:a16="http://schemas.microsoft.com/office/drawing/2014/main" id="{D91737CF-15AF-77A6-00ED-02FA8EA1E847}"/>
              </a:ext>
            </a:extLst>
          </p:cNvPr>
          <p:cNvSpPr>
            <a:spLocks noGrp="1"/>
          </p:cNvSpPr>
          <p:nvPr>
            <p:ph idx="1"/>
          </p:nvPr>
        </p:nvSpPr>
        <p:spPr>
          <a:xfrm>
            <a:off x="325478" y="1103899"/>
            <a:ext cx="11649034" cy="4255214"/>
          </a:xfrm>
        </p:spPr>
        <p:txBody>
          <a:bodyPr vert="horz" lIns="91440" tIns="45720" rIns="91440" bIns="45720" rtlCol="0" anchor="t">
            <a:noAutofit/>
          </a:bodyPr>
          <a:lstStyle/>
          <a:p>
            <a:pPr marL="0" indent="0" algn="ctr">
              <a:buClr>
                <a:srgbClr val="FFFFFF"/>
              </a:buClr>
              <a:buNone/>
            </a:pPr>
            <a:endParaRPr lang="en-US" sz="3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marL="0" indent="0" algn="ctr">
              <a:buNone/>
            </a:pPr>
            <a:r>
              <a:rPr lang="en-US" sz="3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variations in pain tolerance and support</a:t>
            </a:r>
            <a:endParaRPr lang="en-US">
              <a:solidFill>
                <a:schemeClr val="tx1"/>
              </a:solidFill>
            </a:endParaRPr>
          </a:p>
          <a:p>
            <a:pPr marL="0" indent="0" algn="ctr">
              <a:buNone/>
            </a:pPr>
            <a:endParaRPr lang="en-US" sz="3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endParaRPr>
          </a:p>
          <a:p>
            <a:pPr marL="0" indent="0" algn="ctr">
              <a:buNone/>
            </a:pPr>
            <a:r>
              <a:rPr lang="en-US" sz="3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recall and inconsistent reporting procedures</a:t>
            </a:r>
          </a:p>
          <a:p>
            <a:pPr marL="0" indent="0" algn="ctr">
              <a:buNone/>
            </a:pPr>
            <a:endParaRPr lang="en-US" sz="3600">
              <a:solidFill>
                <a:schemeClr val="tx1"/>
              </a:solidFill>
              <a:ea typeface="Calibri"/>
              <a:cs typeface="Calibri"/>
            </a:endParaRPr>
          </a:p>
          <a:p>
            <a:pPr marL="0" indent="0" algn="ctr">
              <a:buClr>
                <a:srgbClr val="FFFFFF"/>
              </a:buClr>
              <a:buNone/>
            </a:pPr>
            <a:r>
              <a:rPr lang="en-US" sz="3600">
                <a:solidFill>
                  <a:schemeClr val="tx1"/>
                </a:solidFill>
                <a:ea typeface="Calibri"/>
                <a:cs typeface="Calibri"/>
              </a:rPr>
              <a:t>Statistical</a:t>
            </a:r>
            <a:r>
              <a:rPr lang="en-US" sz="36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a:cs typeface="Calibri"/>
              </a:rPr>
              <a:t> vs practical Significance</a:t>
            </a:r>
          </a:p>
          <a:p>
            <a:pPr>
              <a:buFont typeface="Calibri"/>
              <a:buChar char="-"/>
            </a:pPr>
            <a:endPar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a:cs typeface="Calibri"/>
            </a:endParaRPr>
          </a:p>
        </p:txBody>
      </p:sp>
      <p:cxnSp>
        <p:nvCxnSpPr>
          <p:cNvPr id="4" name="Straight Arrow Connector 3">
            <a:extLst>
              <a:ext uri="{FF2B5EF4-FFF2-40B4-BE49-F238E27FC236}">
                <a16:creationId xmlns:a16="http://schemas.microsoft.com/office/drawing/2014/main" id="{05579D81-E3BF-2D4D-F02F-82DE8EF37014}"/>
              </a:ext>
            </a:extLst>
          </p:cNvPr>
          <p:cNvCxnSpPr/>
          <p:nvPr/>
        </p:nvCxnSpPr>
        <p:spPr>
          <a:xfrm flipV="1">
            <a:off x="835893" y="1248294"/>
            <a:ext cx="10612579" cy="3233"/>
          </a:xfrm>
          <a:prstGeom prst="straightConnector1">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09657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437573" y="2639"/>
            <a:ext cx="4567310" cy="1905000"/>
          </a:xfrm>
        </p:spPr>
        <p:txBody>
          <a:bodyPr>
            <a:normAutofit/>
          </a:bodyPr>
          <a:lstStyle/>
          <a:p>
            <a:r>
              <a:rPr lang="en-US" sz="2800" b="1">
                <a:cs typeface="Calibri Light"/>
              </a:rPr>
              <a:t> Injury Mechanism</a:t>
            </a:r>
            <a:endParaRPr lang="en-US" sz="2800" b="1">
              <a:effectLst>
                <a:glow rad="38100">
                  <a:prstClr val="black">
                    <a:lumMod val="65000"/>
                    <a:lumOff val="35000"/>
                    <a:alpha val="40000"/>
                  </a:prstClr>
                </a:glow>
                <a:outerShdw blurRad="28575" dist="38100" dir="14040000" algn="tl" rotWithShape="0">
                  <a:srgbClr val="000000">
                    <a:alpha val="25000"/>
                  </a:srgbClr>
                </a:outerShdw>
              </a:effectLst>
              <a:cs typeface="Calibri Light"/>
            </a:endParaRPr>
          </a:p>
        </p:txBody>
      </p:sp>
      <p:sp>
        <p:nvSpPr>
          <p:cNvPr id="3" name="Content Placeholder 2">
            <a:extLst>
              <a:ext uri="{FF2B5EF4-FFF2-40B4-BE49-F238E27FC236}">
                <a16:creationId xmlns:a16="http://schemas.microsoft.com/office/drawing/2014/main" id="{D91737CF-15AF-77A6-00ED-02FA8EA1E847}"/>
              </a:ext>
            </a:extLst>
          </p:cNvPr>
          <p:cNvSpPr>
            <a:spLocks noGrp="1"/>
          </p:cNvSpPr>
          <p:nvPr>
            <p:ph idx="1"/>
          </p:nvPr>
        </p:nvSpPr>
        <p:spPr>
          <a:xfrm>
            <a:off x="522240" y="1712576"/>
            <a:ext cx="4089336" cy="4654508"/>
          </a:xfrm>
        </p:spPr>
        <p:txBody>
          <a:bodyPr vert="horz" lIns="91440" tIns="45720" rIns="91440" bIns="45720" rtlCol="0" anchor="t">
            <a:normAutofit lnSpcReduction="10000"/>
          </a:bodyPr>
          <a:lstStyle/>
          <a:p>
            <a:pPr>
              <a:buFont typeface="Calibri" panose="020B0604020202020204" pitchFamily="34" charset="0"/>
              <a:buChar char="-"/>
            </a:pPr>
            <a:r>
              <a:rPr lang="en-US" sz="1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Mechanism helps explain what contributed to mechanical overload</a:t>
            </a:r>
            <a:r>
              <a:rPr lang="en-US" sz="18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cs typeface="Calibri"/>
              </a:rPr>
              <a:t>1</a:t>
            </a:r>
          </a:p>
          <a:p>
            <a:pPr>
              <a:spcBef>
                <a:spcPts val="0"/>
              </a:spcBef>
              <a:spcAft>
                <a:spcPts val="0"/>
              </a:spcAft>
              <a:buClr>
                <a:srgbClr val="FFFFFF"/>
              </a:buClr>
              <a:buFont typeface="Calibri"/>
              <a:buChar char="-"/>
            </a:pPr>
            <a:endPar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endParaRPr>
          </a:p>
          <a:p>
            <a:pPr>
              <a:spcBef>
                <a:spcPts val="0"/>
              </a:spcBef>
              <a:spcAft>
                <a:spcPts val="0"/>
              </a:spcAft>
              <a:buClr>
                <a:srgbClr val="FFFFFF"/>
              </a:buClr>
              <a:buFont typeface="Calibri"/>
              <a:buChar char="-"/>
            </a:pPr>
            <a:r>
              <a:rPr lang="en-US" sz="2400" b="1"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rPr>
              <a:t>Movement</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endParaRPr>
          </a:p>
          <a:p>
            <a:pPr marL="457200" lvl="1" indent="0">
              <a:spcBef>
                <a:spcPts val="0"/>
              </a:spcBef>
              <a:spcAft>
                <a:spcPts val="0"/>
              </a:spcAft>
              <a:buClr>
                <a:srgbClr val="FFFFFF"/>
              </a:buClr>
              <a:buNone/>
            </a:pPr>
            <a:r>
              <a:rPr lang="en-US" sz="22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rPr>
              <a:t>Jump, Run, Acceleration, Change of Direction</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spcBef>
                <a:spcPts val="0"/>
              </a:spcBef>
              <a:spcAft>
                <a:spcPts val="0"/>
              </a:spcAft>
              <a:buClr>
                <a:srgbClr val="FFFFFF"/>
              </a:buClr>
              <a:buFont typeface="Calibri" panose="020B0604020202020204" pitchFamily="34" charset="0"/>
              <a:buChar char="-"/>
            </a:pPr>
            <a:endParaRPr lang="en-US" sz="2400" b="1"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endParaRPr>
          </a:p>
          <a:p>
            <a:pPr>
              <a:spcBef>
                <a:spcPts val="0"/>
              </a:spcBef>
              <a:spcAft>
                <a:spcPts val="0"/>
              </a:spcAft>
              <a:buClr>
                <a:srgbClr val="FFFFFF"/>
              </a:buClr>
              <a:buFont typeface="Calibri"/>
              <a:buChar char="-"/>
            </a:pPr>
            <a:r>
              <a:rPr lang="en-US" sz="2400" b="1"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rPr>
              <a:t>Contact </a:t>
            </a:r>
          </a:p>
          <a:p>
            <a:pPr marL="457200" lvl="1" indent="0">
              <a:spcBef>
                <a:spcPts val="0"/>
              </a:spcBef>
              <a:spcAft>
                <a:spcPts val="0"/>
              </a:spcAft>
              <a:buClr>
                <a:srgbClr val="FFFFFF"/>
              </a:buClr>
              <a:buNone/>
            </a:pPr>
            <a:r>
              <a:rPr lang="en-US" sz="22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rPr>
              <a:t>With Ground, Tackled, Fall, Landing, With Playing Device</a:t>
            </a:r>
          </a:p>
          <a:p>
            <a:pPr>
              <a:spcBef>
                <a:spcPts val="0"/>
              </a:spcBef>
              <a:spcAft>
                <a:spcPts val="0"/>
              </a:spcAft>
              <a:buClr>
                <a:srgbClr val="FFFFFF"/>
              </a:buClr>
              <a:buFont typeface="Calibri" panose="020B0604020202020204" pitchFamily="34" charset="0"/>
              <a:buChar char="-"/>
            </a:pPr>
            <a:endPar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endParaRPr>
          </a:p>
          <a:p>
            <a:pPr>
              <a:spcBef>
                <a:spcPts val="0"/>
              </a:spcBef>
              <a:spcAft>
                <a:spcPts val="0"/>
              </a:spcAft>
              <a:buClr>
                <a:srgbClr val="FFFFFF"/>
              </a:buClr>
              <a:buFont typeface="Calibri" panose="020B0604020202020204" pitchFamily="34" charset="0"/>
              <a:buChar char="-"/>
            </a:pPr>
            <a:r>
              <a:rPr lang="en-US" sz="2400" b="1"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rPr>
              <a:t>Overuse </a:t>
            </a:r>
          </a:p>
          <a:p>
            <a:pPr marL="457200" lvl="1" indent="0">
              <a:spcBef>
                <a:spcPts val="0"/>
              </a:spcBef>
              <a:spcAft>
                <a:spcPts val="0"/>
              </a:spcAft>
              <a:buClr>
                <a:srgbClr val="FFFFFF"/>
              </a:buClr>
              <a:buNone/>
            </a:pPr>
            <a:r>
              <a:rPr lang="en-US" sz="22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rPr>
              <a:t>Overload, Repetitive Trauma</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spcBef>
                <a:spcPts val="0"/>
              </a:spcBef>
              <a:spcAft>
                <a:spcPts val="0"/>
              </a:spcAft>
              <a:buClr>
                <a:srgbClr val="FFFFFF"/>
              </a:buClr>
              <a:buFont typeface="Calibri" panose="020B0604020202020204" pitchFamily="34" charset="0"/>
              <a:buChar char="-"/>
            </a:pPr>
            <a:endPar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endParaRPr>
          </a:p>
          <a:p>
            <a:pPr>
              <a:spcBef>
                <a:spcPts val="0"/>
              </a:spcBef>
              <a:spcAft>
                <a:spcPts val="0"/>
              </a:spcAft>
              <a:buClr>
                <a:srgbClr val="FFFFFF"/>
              </a:buClr>
              <a:buFont typeface="Calibri" panose="020B0604020202020204" pitchFamily="34" charset="0"/>
              <a:buChar char="-"/>
            </a:pPr>
            <a:r>
              <a:rPr lang="en-US" sz="2400" b="1"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rPr>
              <a:t>Other </a:t>
            </a:r>
          </a:p>
          <a:p>
            <a:pPr marL="457200" lvl="1" indent="0">
              <a:spcBef>
                <a:spcPts val="0"/>
              </a:spcBef>
              <a:spcAft>
                <a:spcPts val="0"/>
              </a:spcAft>
              <a:buClr>
                <a:srgbClr val="FFFFFF"/>
              </a:buClr>
              <a:buNone/>
            </a:pPr>
            <a:r>
              <a:rPr lang="en-US" sz="22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Calibri"/>
              </a:rPr>
              <a:t>Unknown, Misc., Other, No specifics</a:t>
            </a:r>
            <a:endParaRPr lang="en-US">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alibri" panose="020B0604020202020204" pitchFamily="34" charset="0"/>
              <a:buChar char="-"/>
            </a:pPr>
            <a:endParaRPr lang="en-US" sz="1800" baseline="30000">
              <a:effectLst>
                <a:glow rad="38100">
                  <a:prstClr val="black">
                    <a:lumMod val="50000"/>
                    <a:lumOff val="50000"/>
                    <a:alpha val="20000"/>
                  </a:prstClr>
                </a:glow>
                <a:outerShdw blurRad="44450" dist="12700" dir="13860000" algn="tl" rotWithShape="0">
                  <a:srgbClr val="000000">
                    <a:alpha val="20000"/>
                  </a:srgbClr>
                </a:outerShdw>
              </a:effectLst>
              <a:cs typeface="Calibri"/>
            </a:endParaRPr>
          </a:p>
        </p:txBody>
      </p:sp>
      <p:pic>
        <p:nvPicPr>
          <p:cNvPr id="5" name="Picture 4">
            <a:extLst>
              <a:ext uri="{FF2B5EF4-FFF2-40B4-BE49-F238E27FC236}">
                <a16:creationId xmlns:a16="http://schemas.microsoft.com/office/drawing/2014/main" id="{C9303699-6250-E5FA-55E4-95CE0E453862}"/>
              </a:ext>
            </a:extLst>
          </p:cNvPr>
          <p:cNvPicPr>
            <a:picLocks noChangeAspect="1"/>
          </p:cNvPicPr>
          <p:nvPr/>
        </p:nvPicPr>
        <p:blipFill>
          <a:blip r:embed="rId4"/>
          <a:stretch>
            <a:fillRect/>
          </a:stretch>
        </p:blipFill>
        <p:spPr>
          <a:xfrm>
            <a:off x="4999886" y="715858"/>
            <a:ext cx="6811853" cy="5416758"/>
          </a:xfrm>
          <a:prstGeom prst="rect">
            <a:avLst/>
          </a:prstGeom>
        </p:spPr>
      </p:pic>
      <p:sp>
        <p:nvSpPr>
          <p:cNvPr id="4" name="Rectangle 3">
            <a:extLst>
              <a:ext uri="{FF2B5EF4-FFF2-40B4-BE49-F238E27FC236}">
                <a16:creationId xmlns:a16="http://schemas.microsoft.com/office/drawing/2014/main" id="{FDD742ED-D916-0D18-BC2D-1ED892FAA3CE}"/>
              </a:ext>
            </a:extLst>
          </p:cNvPr>
          <p:cNvSpPr/>
          <p:nvPr/>
        </p:nvSpPr>
        <p:spPr>
          <a:xfrm>
            <a:off x="5239512" y="725384"/>
            <a:ext cx="1234440" cy="52273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125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1141413" y="159327"/>
            <a:ext cx="9905998" cy="1905000"/>
          </a:xfrm>
        </p:spPr>
        <p:txBody>
          <a:bodyPr>
            <a:normAutofit/>
          </a:bodyPr>
          <a:lstStyle/>
          <a:p>
            <a:r>
              <a:rPr lang="en-US" sz="4000" b="1">
                <a:ea typeface="Calibri Light"/>
                <a:cs typeface="Calibri Light"/>
              </a:rPr>
              <a:t>Future Directions</a:t>
            </a:r>
          </a:p>
        </p:txBody>
      </p:sp>
      <p:sp>
        <p:nvSpPr>
          <p:cNvPr id="3" name="Content Placeholder 2">
            <a:extLst>
              <a:ext uri="{FF2B5EF4-FFF2-40B4-BE49-F238E27FC236}">
                <a16:creationId xmlns:a16="http://schemas.microsoft.com/office/drawing/2014/main" id="{D91737CF-15AF-77A6-00ED-02FA8EA1E847}"/>
              </a:ext>
            </a:extLst>
          </p:cNvPr>
          <p:cNvSpPr>
            <a:spLocks noGrp="1"/>
          </p:cNvSpPr>
          <p:nvPr>
            <p:ph idx="1"/>
          </p:nvPr>
        </p:nvSpPr>
        <p:spPr>
          <a:xfrm>
            <a:off x="1141413" y="1720272"/>
            <a:ext cx="10310088" cy="3851564"/>
          </a:xfrm>
        </p:spPr>
        <p:txBody>
          <a:bodyPr vert="horz" lIns="91440" tIns="45720" rIns="91440" bIns="45720" rtlCol="0" anchor="t">
            <a:noAutofit/>
          </a:bodyPr>
          <a:lstStyle/>
          <a:p>
            <a:pPr>
              <a:buFont typeface="Calibri"/>
              <a:buChar char="-"/>
            </a:pPr>
            <a:r>
              <a:rPr lang="en-US" sz="2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Explore additional jump metrics considering sensitivity and confounding</a:t>
            </a:r>
          </a:p>
          <a:p>
            <a:pPr lvl="1">
              <a:buClr>
                <a:srgbClr val="FFFFFF"/>
              </a:buCl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Rate of force development </a:t>
            </a:r>
            <a:r>
              <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6, 9</a:t>
            </a:r>
          </a:p>
          <a:p>
            <a:pPr lvl="1">
              <a:buClr>
                <a:srgbClr val="FFFFFF"/>
              </a:buCl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Time constrained (force at zero velocity, time to peak power)</a:t>
            </a:r>
            <a:r>
              <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6-7</a:t>
            </a:r>
            <a:endPar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buClr>
                <a:srgbClr val="FFFFFF"/>
              </a:buCl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Isolate components of RSImod (eccentric vs concentric contraction)</a:t>
            </a:r>
            <a:r>
              <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3, 6-7</a:t>
            </a:r>
          </a:p>
          <a:p>
            <a:pPr marL="457200" lvl="1" indent="0">
              <a:buClr>
                <a:srgbClr val="FFFFFF"/>
              </a:buClr>
              <a:buNone/>
            </a:pPr>
            <a:endPar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endParaRPr>
          </a:p>
          <a:p>
            <a:pPr>
              <a:buClr>
                <a:srgbClr val="FFFFFF"/>
              </a:buClr>
              <a:buFont typeface="Calibri"/>
              <a:buChar char="-"/>
            </a:pPr>
            <a:r>
              <a:rPr lang="en-US" sz="2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rPr>
              <a:t>Recurring injuries and asymmetries</a:t>
            </a:r>
          </a:p>
          <a:p>
            <a:pPr>
              <a:buClr>
                <a:srgbClr val="FFFFFF"/>
              </a:buClr>
              <a:buFont typeface="Calibri"/>
              <a:buChar char="-"/>
            </a:pPr>
            <a:endParaRPr lang="en-US" sz="2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Calibri" panose="020F0502020204030204"/>
              <a:cs typeface="Calibri" panose="020F0502020204030204"/>
            </a:endParaRPr>
          </a:p>
        </p:txBody>
      </p:sp>
    </p:spTree>
    <p:extLst>
      <p:ext uri="{BB962C8B-B14F-4D97-AF65-F5344CB8AC3E}">
        <p14:creationId xmlns:p14="http://schemas.microsoft.com/office/powerpoint/2010/main" val="362026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C859-73BF-DC8F-3D5F-72A1F1DB818E}"/>
              </a:ext>
            </a:extLst>
          </p:cNvPr>
          <p:cNvSpPr>
            <a:spLocks noGrp="1"/>
          </p:cNvSpPr>
          <p:nvPr>
            <p:ph type="title"/>
          </p:nvPr>
        </p:nvSpPr>
        <p:spPr>
          <a:xfrm>
            <a:off x="1141413" y="-517456"/>
            <a:ext cx="9905998" cy="1905000"/>
          </a:xfrm>
        </p:spPr>
        <p:txBody>
          <a:bodyPr>
            <a:normAutofit/>
          </a:bodyPr>
          <a:lstStyle/>
          <a:p>
            <a:r>
              <a:rPr lang="en-US" sz="2800" b="1">
                <a:effectLst>
                  <a:glow rad="38100">
                    <a:prstClr val="black">
                      <a:lumMod val="65000"/>
                      <a:lumOff val="35000"/>
                      <a:alpha val="40000"/>
                    </a:prstClr>
                  </a:glow>
                  <a:outerShdw blurRad="28575" dist="38100" dir="14040000" algn="tl" rotWithShape="0">
                    <a:srgbClr val="000000">
                      <a:alpha val="25000"/>
                    </a:srgbClr>
                  </a:outerShdw>
                </a:effectLst>
              </a:rPr>
              <a:t>References</a:t>
            </a:r>
            <a:endParaRPr lang="en-US" sz="2800" b="1"/>
          </a:p>
        </p:txBody>
      </p:sp>
      <p:sp>
        <p:nvSpPr>
          <p:cNvPr id="3" name="Content Placeholder 2">
            <a:extLst>
              <a:ext uri="{FF2B5EF4-FFF2-40B4-BE49-F238E27FC236}">
                <a16:creationId xmlns:a16="http://schemas.microsoft.com/office/drawing/2014/main" id="{9D89DBB6-12CC-A925-F69A-388D69470563}"/>
              </a:ext>
            </a:extLst>
          </p:cNvPr>
          <p:cNvSpPr>
            <a:spLocks noGrp="1"/>
          </p:cNvSpPr>
          <p:nvPr>
            <p:ph idx="1"/>
          </p:nvPr>
        </p:nvSpPr>
        <p:spPr>
          <a:xfrm>
            <a:off x="1141413" y="1715874"/>
            <a:ext cx="9905998" cy="3982962"/>
          </a:xfrm>
        </p:spPr>
        <p:txBody>
          <a:bodyPr vert="horz" lIns="91440" tIns="45720" rIns="91440" bIns="45720" rtlCol="0" anchor="ctr">
            <a:noAutofit/>
          </a:bodyPr>
          <a:lstStyle/>
          <a:p>
            <a:pPr marL="228600" indent="-228600">
              <a:buAutoNum type="arabicPeriod"/>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Bahr, R., &amp; </a:t>
            </a:r>
            <a:r>
              <a:rPr lang="en-US" sz="110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Krosshaug</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T. (2005). Understanding injury mechanisms: a key component of preventing injuries in sport. British journal of sports medicine, 39(6), 324–329. </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3">
                  <a:extLst>
                    <a:ext uri="{A12FA001-AC4F-418D-AE19-62706E023703}">
                      <ahyp:hlinkClr xmlns:ahyp="http://schemas.microsoft.com/office/drawing/2018/hyperlinkcolor" val="tx"/>
                    </a:ext>
                  </a:extLst>
                </a:hlinkClick>
              </a:rPr>
              <a:t>https://doi.org/10.1136/bjsm.2005.018341</a:t>
            </a:r>
            <a:endPar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endParaRPr>
          </a:p>
          <a:p>
            <a:pPr>
              <a:buClr>
                <a:srgbClr val="FFFFFF"/>
              </a:buClr>
              <a:buAutoNum type="arabicPeriod"/>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Barker, L. A., Harry, J. R., &amp; Mercer, J. A. (2018). Relationships between countermovement jump ground reaction forces and jump height, reactive strength index, and jump time. Journal of Strength and Conditioning Research, 32(1), 248. </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4">
                  <a:extLst>
                    <a:ext uri="{A12FA001-AC4F-418D-AE19-62706E023703}">
                      <ahyp:hlinkClr xmlns:ahyp="http://schemas.microsoft.com/office/drawing/2018/hyperlinkcolor" val="tx"/>
                    </a:ext>
                  </a:extLst>
                </a:hlinkClick>
              </a:rPr>
              <a:t>https://doi.org/10.1519/JSC.0000000000002160</a:t>
            </a:r>
            <a:endPar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AutoNum type="arabicPeriod"/>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Cormie, P., McBride, J. M., &amp; McCaulley, G. O. (2009). Power-time, force-time, and velocity-time curve analysis of the countermovement jump: impact of training. Journal of strength and conditioning research, 23(1), 177–186. </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5">
                  <a:extLst>
                    <a:ext uri="{A12FA001-AC4F-418D-AE19-62706E023703}">
                      <ahyp:hlinkClr xmlns:ahyp="http://schemas.microsoft.com/office/drawing/2018/hyperlinkcolor" val="tx"/>
                    </a:ext>
                  </a:extLst>
                </a:hlinkClick>
              </a:rPr>
              <a:t>https://doi.org/10.1519/JSC.0b013e3181889324</a:t>
            </a:r>
            <a:endPar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AutoNum type="arabicPeriod"/>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Edwards, T., Spiteri, T., Piggott, B., Haff, G. G., &amp; Joyce, C. (2018). A Narrative Review of the Physical Demands and Injury Incidence in American Football: Application of Current Knowledge and Practices in Workload Management. Sports medicine (Auckland, N.Z.), 48(1), 45–55. </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6">
                  <a:extLst>
                    <a:ext uri="{A12FA001-AC4F-418D-AE19-62706E023703}">
                      <ahyp:hlinkClr xmlns:ahyp="http://schemas.microsoft.com/office/drawing/2018/hyperlinkcolor" val="tx"/>
                    </a:ext>
                  </a:extLst>
                </a:hlinkClick>
              </a:rPr>
              <a:t>https://doi.org/10.1007/s40279-017-0783-2</a:t>
            </a:r>
            <a:endPar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AutoNum type="arabicPeriod"/>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Fuller CW, Ekstrand J, Junge A, et al. Consensus statement on injury definitions and data collection procedures in studies of football (soccer) injuries. Scand J Med Sci Sports. 2006;16:83-92. </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7">
                  <a:extLst>
                    <a:ext uri="{A12FA001-AC4F-418D-AE19-62706E023703}">
                      <ahyp:hlinkClr xmlns:ahyp="http://schemas.microsoft.com/office/drawing/2018/hyperlinkcolor" val="tx"/>
                    </a:ext>
                  </a:extLst>
                </a:hlinkClick>
              </a:rPr>
              <a:t>https://doi.org/10.1111/j.1600-0838.2006.00528.x</a:t>
            </a:r>
            <a:endPar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buAutoNum type="arabicPeriod"/>
            </a:pPr>
            <a:r>
              <a:rPr lang="en-US" sz="105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Gathercole, R., Sporer, B., Stellingwerff, T., &amp; </a:t>
            </a:r>
            <a:r>
              <a:rPr lang="en-US" sz="105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Sleivert</a:t>
            </a:r>
            <a:r>
              <a:rPr lang="en-US" sz="105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G. (2015). Alternative countermovement-jump analysis to quantify acute neuromuscular fatigue. </a:t>
            </a:r>
            <a:r>
              <a:rPr lang="en-US" sz="1050" i="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International journal of sports physiology and performance</a:t>
            </a:r>
            <a:r>
              <a:rPr lang="en-US" sz="105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 </a:t>
            </a:r>
            <a:r>
              <a:rPr lang="en-US" sz="1050" i="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10</a:t>
            </a:r>
            <a:r>
              <a:rPr lang="en-US" sz="105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rPr>
              <a:t>(1), 84–92. </a:t>
            </a:r>
            <a:r>
              <a:rPr lang="en-US" sz="105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Times New Roman"/>
                <a:hlinkClick r:id="rId8">
                  <a:extLst>
                    <a:ext uri="{A12FA001-AC4F-418D-AE19-62706E023703}">
                      <ahyp:hlinkClr xmlns:ahyp="http://schemas.microsoft.com/office/drawing/2018/hyperlinkcolor" val="tx"/>
                    </a:ext>
                  </a:extLst>
                </a:hlinkClick>
              </a:rPr>
              <a:t>https://doi.org/10.1123/ijspp.2013-0413</a:t>
            </a:r>
            <a:endParaRPr lang="en-US" sz="105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mn-lt"/>
              <a:cs typeface="+mn-lt"/>
            </a:endParaRPr>
          </a:p>
          <a:p>
            <a:pPr>
              <a:buClr>
                <a:srgbClr val="FFFFFF"/>
              </a:buClr>
              <a:buAutoNum type="arabicPeriod"/>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Harry, J. R., Paquette, M. R., Schilling, B. K., Barker, L. A., James, C. R., &amp; Dufek, J. S. (2018). Kinetic and Electromyographic Subphase Characteristics With Relation to Countermovement Vertical Jump Performance. Journal of applied biomechanics, 34(4), 291–297. </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9">
                  <a:extLst>
                    <a:ext uri="{A12FA001-AC4F-418D-AE19-62706E023703}">
                      <ahyp:hlinkClr xmlns:ahyp="http://schemas.microsoft.com/office/drawing/2018/hyperlinkcolor" val="tx"/>
                    </a:ext>
                  </a:extLst>
                </a:hlinkClick>
              </a:rPr>
              <a:t>https://doi.org/10.1123/jab.2017-0305</a:t>
            </a:r>
            <a:endPar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AutoNum type="arabicPeriod"/>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Komi, P. (2008). Strength and power in sport, ed. P. Komi. Vol. 3.</a:t>
            </a:r>
            <a:endPar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AutoNum type="arabicPeriod"/>
            </a:pPr>
            <a:r>
              <a:rPr lang="en-US" sz="110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Maffiuletti</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N. A., Aagaard, P., Blazevich, A. J., Folland, J., </a:t>
            </a:r>
            <a:r>
              <a:rPr lang="en-US" sz="110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Tillin</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 N., &amp; Duchateau, J. (2016). Rate of force development: physiological and methodological considerations. European journal of applied physiology, 116(6), 1091–1116. </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10">
                  <a:extLst>
                    <a:ext uri="{A12FA001-AC4F-418D-AE19-62706E023703}">
                      <ahyp:hlinkClr xmlns:ahyp="http://schemas.microsoft.com/office/drawing/2018/hyperlinkcolor" val="tx"/>
                    </a:ext>
                  </a:extLst>
                </a:hlinkClick>
              </a:rPr>
              <a:t>https://doi.org/10.1007/s00421-016-3346-6</a:t>
            </a:r>
            <a:endPar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AutoNum type="arabicPeriod"/>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rPr>
              <a:t>Rebekah L Lawrence, Paula M Ludewig, Samuel R Ward, An Integrated Approach to Musculoskeletal Performance, Disease, and Recovery, Physical Therapy, Volume 101, Issue 12, December 2021, pzab225, </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hlinkClick r:id="rId11">
                  <a:extLst>
                    <a:ext uri="{A12FA001-AC4F-418D-AE19-62706E023703}">
                      <ahyp:hlinkClr xmlns:ahyp="http://schemas.microsoft.com/office/drawing/2018/hyperlinkcolor" val="tx"/>
                    </a:ext>
                  </a:extLst>
                </a:hlinkClick>
              </a:rPr>
              <a:t>https://doi.org/10.1093/ptj/pzab225</a:t>
            </a:r>
            <a:endPar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a typeface="+mn-lt"/>
              <a:cs typeface="+mn-lt"/>
            </a:endParaRPr>
          </a:p>
          <a:p>
            <a:pPr>
              <a:buClr>
                <a:srgbClr val="FFFFFF"/>
              </a:buClr>
              <a:buAutoNum type="arabicPeriod"/>
            </a:pP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Roboto"/>
                <a:cs typeface="Roboto"/>
              </a:rPr>
              <a:t>Romero-Morales, C., López-López, D., Almazán-Polo, J., </a:t>
            </a:r>
            <a:r>
              <a:rPr lang="en-US" sz="110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Roboto"/>
                <a:cs typeface="Roboto"/>
              </a:rPr>
              <a:t>Mogedano</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Roboto"/>
                <a:cs typeface="Roboto"/>
              </a:rPr>
              <a:t>-Cruz, S., Sosa-Reina, M. D., García-Pérez-de-Sevilla, G., Martín-Pérez, S., &amp; González-de-la-Flor, Á. (2023). Prevalence, diagnosis and management of musculoskeletal disorders in elite athletes: A mini-review. </a:t>
            </a:r>
            <a:r>
              <a:rPr lang="en-US" sz="1100" i="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Roboto"/>
                <a:cs typeface="Roboto"/>
              </a:rPr>
              <a:t>Disease-a-month : DM</a:t>
            </a:r>
            <a:r>
              <a:rPr lang="en-US" sz="11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a typeface="Roboto"/>
                <a:cs typeface="Roboto"/>
              </a:rPr>
              <a:t>, 101629. Advance online publication. https://doi.org/10.10</a:t>
            </a:r>
            <a:r>
              <a:rPr lang="en-US" sz="1100">
                <a:solidFill>
                  <a:srgbClr val="212121"/>
                </a:solidFill>
                <a:effectLst>
                  <a:glow rad="38100">
                    <a:prstClr val="black">
                      <a:lumMod val="50000"/>
                      <a:lumOff val="50000"/>
                      <a:alpha val="20000"/>
                    </a:prstClr>
                  </a:glow>
                  <a:outerShdw blurRad="44450" dist="12700" dir="13860000" algn="tl" rotWithShape="0">
                    <a:srgbClr val="000000">
                      <a:alpha val="20000"/>
                    </a:srgbClr>
                  </a:outerShdw>
                </a:effectLst>
                <a:latin typeface="Roboto"/>
                <a:ea typeface="Roboto"/>
                <a:cs typeface="Roboto"/>
              </a:rPr>
              <a:t>1</a:t>
            </a:r>
            <a:r>
              <a:rPr lang="en-US" sz="1200">
                <a:solidFill>
                  <a:srgbClr val="212121"/>
                </a:solidFill>
                <a:effectLst>
                  <a:glow rad="38100">
                    <a:prstClr val="black">
                      <a:lumMod val="50000"/>
                      <a:lumOff val="50000"/>
                      <a:alpha val="20000"/>
                    </a:prstClr>
                  </a:glow>
                  <a:outerShdw blurRad="44450" dist="12700" dir="13860000" algn="tl" rotWithShape="0">
                    <a:srgbClr val="000000">
                      <a:alpha val="20000"/>
                    </a:srgbClr>
                  </a:outerShdw>
                </a:effectLst>
                <a:latin typeface="Roboto"/>
                <a:ea typeface="Roboto"/>
                <a:cs typeface="Roboto"/>
              </a:rPr>
              <a:t>6/j.disamonth.2023.101629</a:t>
            </a:r>
            <a:endParaRPr lang="en-US" sz="12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240118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53A2-6642-9FF4-CB38-72CF4B087A31}"/>
              </a:ext>
            </a:extLst>
          </p:cNvPr>
          <p:cNvSpPr>
            <a:spLocks noGrp="1"/>
          </p:cNvSpPr>
          <p:nvPr>
            <p:ph type="title"/>
          </p:nvPr>
        </p:nvSpPr>
        <p:spPr>
          <a:xfrm>
            <a:off x="1141413" y="236970"/>
            <a:ext cx="9905998" cy="1905000"/>
          </a:xfrm>
        </p:spPr>
        <p:txBody>
          <a:bodyPr>
            <a:normAutofit/>
          </a:bodyPr>
          <a:lstStyle/>
          <a:p>
            <a:r>
              <a:rPr lang="en-US" sz="3600" b="1">
                <a:effectLst>
                  <a:glow rad="38100">
                    <a:prstClr val="black">
                      <a:lumMod val="65000"/>
                      <a:lumOff val="35000"/>
                      <a:alpha val="40000"/>
                    </a:prstClr>
                  </a:glow>
                  <a:outerShdw blurRad="28575" dist="38100" dir="14040000" algn="tl" rotWithShape="0">
                    <a:srgbClr val="000000">
                      <a:alpha val="25000"/>
                    </a:srgbClr>
                  </a:outerShdw>
                </a:effectLst>
              </a:rPr>
              <a:t>Soft tissue Injuries &amp; Incidence </a:t>
            </a:r>
            <a:endParaRPr lang="en-US" sz="3600" b="1"/>
          </a:p>
        </p:txBody>
      </p:sp>
      <p:sp>
        <p:nvSpPr>
          <p:cNvPr id="3" name="Content Placeholder 2">
            <a:extLst>
              <a:ext uri="{FF2B5EF4-FFF2-40B4-BE49-F238E27FC236}">
                <a16:creationId xmlns:a16="http://schemas.microsoft.com/office/drawing/2014/main" id="{DDCBD469-BBDE-665E-BECE-F749DCD3F36E}"/>
              </a:ext>
            </a:extLst>
          </p:cNvPr>
          <p:cNvSpPr>
            <a:spLocks noGrp="1"/>
          </p:cNvSpPr>
          <p:nvPr>
            <p:ph idx="1"/>
          </p:nvPr>
        </p:nvSpPr>
        <p:spPr>
          <a:xfrm>
            <a:off x="1253382" y="1660792"/>
            <a:ext cx="9905998" cy="3910391"/>
          </a:xfrm>
        </p:spPr>
        <p:txBody>
          <a:bodyPr>
            <a:normAutofit/>
          </a:bodyPr>
          <a:lstStyle/>
          <a:p>
            <a:pPr>
              <a:buClr>
                <a:srgbClr val="FFFFFF"/>
              </a:buClr>
              <a:buFont typeface="Calibri"/>
              <a:buChar char="-"/>
            </a:pPr>
            <a:r>
              <a:rPr lang="en-US" sz="28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Injuries to the muscles, tendons, and ligaments</a:t>
            </a:r>
          </a:p>
          <a:p>
            <a:pPr lvl="1">
              <a:buClr>
                <a:srgbClr val="FFFFFF"/>
              </a:buClr>
              <a:buFont typeface="Calibri"/>
              <a:buChar char="-"/>
            </a:pPr>
            <a:r>
              <a:rPr lang="en-US" sz="22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Contusions, sprains, tendonitis, strains</a:t>
            </a:r>
            <a:endPar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endParaRPr>
          </a:p>
          <a:p>
            <a:pPr lvl="1">
              <a:buClr>
                <a:srgbClr val="FFFFFF"/>
              </a:buCl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trauma, overload, and overuse</a:t>
            </a:r>
            <a:r>
              <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10</a:t>
            </a:r>
            <a:endPar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endParaRPr>
          </a:p>
          <a:p>
            <a:pPr lvl="1">
              <a:buClr>
                <a:srgbClr val="FFFFFF"/>
              </a:buCl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Severity related to time between initial event and full participation</a:t>
            </a:r>
            <a:r>
              <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5</a:t>
            </a:r>
            <a:endParaRPr lang="en-US" sz="20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endParaRPr>
          </a:p>
          <a:p>
            <a:pPr marL="457200" lvl="1" indent="0">
              <a:buClr>
                <a:srgbClr val="FFFFFF"/>
              </a:buClr>
              <a:buNone/>
            </a:pPr>
            <a:endPar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endParaRPr>
          </a:p>
          <a:p>
            <a:pPr>
              <a:buClr>
                <a:srgbClr val="FFFFFF"/>
              </a:buClr>
              <a:buFont typeface="Calibri"/>
              <a:buChar char="-"/>
            </a:pPr>
            <a:r>
              <a:rPr lang="en-US" sz="24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Lower body STI injuries account for 47 to 89.6 percent</a:t>
            </a:r>
            <a:r>
              <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cs typeface="Arial"/>
              </a:rPr>
              <a:t>11</a:t>
            </a:r>
            <a:endParaRPr lang="en-US" sz="24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latin typeface="Century Gothic"/>
            </a:endParaRPr>
          </a:p>
        </p:txBody>
      </p:sp>
    </p:spTree>
    <p:extLst>
      <p:ext uri="{BB962C8B-B14F-4D97-AF65-F5344CB8AC3E}">
        <p14:creationId xmlns:p14="http://schemas.microsoft.com/office/powerpoint/2010/main" val="61397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F53A2-6642-9FF4-CB38-72CF4B087A31}"/>
              </a:ext>
            </a:extLst>
          </p:cNvPr>
          <p:cNvSpPr>
            <a:spLocks noGrp="1"/>
          </p:cNvSpPr>
          <p:nvPr>
            <p:ph type="title"/>
          </p:nvPr>
        </p:nvSpPr>
        <p:spPr>
          <a:xfrm>
            <a:off x="871538" y="-291349"/>
            <a:ext cx="9905998" cy="1905000"/>
          </a:xfrm>
        </p:spPr>
        <p:txBody>
          <a:bodyPr>
            <a:normAutofit/>
          </a:bodyPr>
          <a:lstStyle/>
          <a:p>
            <a:r>
              <a:rPr lang="en-US" sz="2800" b="1" dirty="0">
                <a:effectLst>
                  <a:glow rad="38100">
                    <a:prstClr val="black">
                      <a:lumMod val="65000"/>
                      <a:lumOff val="35000"/>
                      <a:alpha val="40000"/>
                    </a:prstClr>
                  </a:glow>
                  <a:outerShdw blurRad="28575" dist="38100" dir="14040000" algn="tl" rotWithShape="0">
                    <a:srgbClr val="000000">
                      <a:alpha val="25000"/>
                    </a:srgbClr>
                  </a:outerShdw>
                </a:effectLst>
              </a:rPr>
              <a:t>Background</a:t>
            </a:r>
            <a:endParaRPr lang="en-US" sz="2800" b="1" dirty="0"/>
          </a:p>
        </p:txBody>
      </p:sp>
      <p:sp>
        <p:nvSpPr>
          <p:cNvPr id="3" name="Content Placeholder 2">
            <a:extLst>
              <a:ext uri="{FF2B5EF4-FFF2-40B4-BE49-F238E27FC236}">
                <a16:creationId xmlns:a16="http://schemas.microsoft.com/office/drawing/2014/main" id="{DDCBD469-BBDE-665E-BECE-F749DCD3F36E}"/>
              </a:ext>
            </a:extLst>
          </p:cNvPr>
          <p:cNvSpPr>
            <a:spLocks noGrp="1"/>
          </p:cNvSpPr>
          <p:nvPr>
            <p:ph idx="1"/>
          </p:nvPr>
        </p:nvSpPr>
        <p:spPr>
          <a:xfrm>
            <a:off x="590281" y="980275"/>
            <a:ext cx="5326390" cy="4882811"/>
          </a:xfrm>
        </p:spPr>
        <p:txBody>
          <a:bodyPr vert="horz" lIns="91440" tIns="45720" rIns="91440" bIns="45720" rtlCol="0" anchor="ctr">
            <a:noAutofit/>
          </a:bodyPr>
          <a:lstStyle/>
          <a:p>
            <a:pPr>
              <a:buClr>
                <a:srgbClr val="FFFFFF"/>
              </a:buClr>
              <a:buFont typeface="Calibri"/>
              <a:buChar char="-"/>
            </a:pPr>
            <a:r>
              <a:rPr lang="en-US" sz="19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Peak power output (PPO) greatest production  of work over timeframe</a:t>
            </a:r>
            <a:r>
              <a:rPr lang="en-US" sz="1900" baseline="30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8</a:t>
            </a:r>
            <a:endParaRPr lang="en-US">
              <a:solidFill>
                <a:schemeClr val="tx1"/>
              </a:solidFill>
            </a:endParaRPr>
          </a:p>
          <a:p>
            <a:pPr lvl="1">
              <a:buClr>
                <a:srgbClr val="FFFFFF"/>
              </a:buClr>
              <a:buFont typeface="Calibri"/>
              <a:buChar char="-"/>
            </a:pPr>
            <a:r>
              <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Represents balance between force velocity balance</a:t>
            </a:r>
            <a:endParaRPr lang="en-US" sz="2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457200" lvl="1" indent="0">
              <a:buClr>
                <a:srgbClr val="FFFFFF"/>
              </a:buClr>
              <a:buNone/>
            </a:pPr>
            <a:endParaRPr lang="en-US" sz="17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alibri"/>
              <a:buChar char="-"/>
            </a:pPr>
            <a:r>
              <a:rPr lang="en-US" sz="1900" dirty="0">
                <a:solidFill>
                  <a:schemeClr val="tx1"/>
                </a:solidFill>
              </a:rPr>
              <a:t>Modified Reactive Strength Index (</a:t>
            </a:r>
            <a:r>
              <a:rPr lang="en-US" sz="1900" dirty="0" err="1">
                <a:solidFill>
                  <a:schemeClr val="tx1"/>
                </a:solidFill>
              </a:rPr>
              <a:t>RSImod</a:t>
            </a:r>
            <a:r>
              <a:rPr lang="en-US" sz="1900" dirty="0">
                <a:solidFill>
                  <a:schemeClr val="tx1"/>
                </a:solidFill>
              </a:rPr>
              <a:t>)  normalizes jump height by contraction time from start to takeoff</a:t>
            </a:r>
            <a:r>
              <a:rPr lang="en-US" sz="1900" baseline="30000" dirty="0">
                <a:solidFill>
                  <a:schemeClr val="tx1"/>
                </a:solidFill>
              </a:rPr>
              <a:t>2</a:t>
            </a:r>
            <a:endParaRPr lang="en-US" sz="19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lvl="1">
              <a:buClr>
                <a:srgbClr val="FFFFFF"/>
              </a:buClr>
              <a:buFont typeface="Calibri"/>
              <a:buChar char="-"/>
            </a:pPr>
            <a:r>
              <a:rPr lang="en-US" sz="1700" dirty="0" err="1">
                <a:solidFill>
                  <a:schemeClr val="tx1"/>
                </a:solidFill>
              </a:rPr>
              <a:t>RSImod</a:t>
            </a:r>
            <a:r>
              <a:rPr lang="en-US" sz="17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 flight time / contraction time</a:t>
            </a:r>
            <a:endParaRPr lang="en-US" sz="1700" baseline="300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marL="457200" lvl="1" indent="0">
              <a:buClr>
                <a:srgbClr val="FFFFFF"/>
              </a:buClr>
              <a:buNone/>
            </a:pPr>
            <a:endParaRPr lang="en-US" sz="170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endParaRPr>
          </a:p>
          <a:p>
            <a:pPr>
              <a:buClr>
                <a:srgbClr val="FFFFFF"/>
              </a:buClr>
              <a:buFont typeface="Calibri"/>
              <a:buChar char="-"/>
            </a:pPr>
            <a:r>
              <a:rPr lang="en-US" sz="19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Training adaptations and fatigue can impact PPO and </a:t>
            </a:r>
            <a:r>
              <a:rPr lang="en-US" sz="1900" dirty="0" err="1">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RSImod</a:t>
            </a:r>
            <a:r>
              <a:rPr lang="en-US" sz="1900" baseline="30000" dirty="0">
                <a:solidFill>
                  <a:schemeClr val="tx1"/>
                </a:solidFill>
                <a:effectLst>
                  <a:glow rad="38100">
                    <a:prstClr val="black">
                      <a:lumMod val="50000"/>
                      <a:lumOff val="50000"/>
                      <a:alpha val="20000"/>
                    </a:prstClr>
                  </a:glow>
                  <a:outerShdw blurRad="44450" dist="12700" dir="13860000" algn="tl" rotWithShape="0">
                    <a:srgbClr val="000000">
                      <a:alpha val="20000"/>
                    </a:srgbClr>
                  </a:outerShdw>
                </a:effectLst>
              </a:rPr>
              <a:t> 2-3, 8</a:t>
            </a:r>
          </a:p>
        </p:txBody>
      </p:sp>
      <p:pic>
        <p:nvPicPr>
          <p:cNvPr id="1026" name="Picture 2">
            <a:extLst>
              <a:ext uri="{FF2B5EF4-FFF2-40B4-BE49-F238E27FC236}">
                <a16:creationId xmlns:a16="http://schemas.microsoft.com/office/drawing/2014/main" id="{477A7786-03BF-E4EE-4E50-86FF750E0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4537" y="1320231"/>
            <a:ext cx="5890591" cy="4542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52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1141413" y="667327"/>
            <a:ext cx="9905998" cy="1049867"/>
          </a:xfrm>
        </p:spPr>
        <p:txBody>
          <a:bodyPr>
            <a:normAutofit/>
          </a:bodyPr>
          <a:lstStyle/>
          <a:p>
            <a:pPr algn="ctr"/>
            <a:r>
              <a:rPr lang="en-US" sz="4800" b="1">
                <a:ea typeface="Calibri Light"/>
                <a:cs typeface="Calibri Light"/>
              </a:rPr>
              <a:t>Methods</a:t>
            </a:r>
            <a:endParaRPr lang="en-US" sz="4000" b="1">
              <a:effectLst>
                <a:glow rad="38100">
                  <a:prstClr val="black">
                    <a:lumMod val="65000"/>
                    <a:lumOff val="35000"/>
                    <a:alpha val="40000"/>
                  </a:prstClr>
                </a:glow>
                <a:outerShdw blurRad="28575" dist="38100" dir="14040000" algn="tl" rotWithShape="0">
                  <a:srgbClr val="000000">
                    <a:alpha val="25000"/>
                  </a:srgbClr>
                </a:outerShdw>
              </a:effectLst>
            </a:endParaRPr>
          </a:p>
        </p:txBody>
      </p:sp>
      <p:graphicFrame>
        <p:nvGraphicFramePr>
          <p:cNvPr id="5" name="Diagram 4">
            <a:extLst>
              <a:ext uri="{FF2B5EF4-FFF2-40B4-BE49-F238E27FC236}">
                <a16:creationId xmlns:a16="http://schemas.microsoft.com/office/drawing/2014/main" id="{ADB2451C-CAE6-9D00-FF27-215C4DAC19C9}"/>
              </a:ext>
            </a:extLst>
          </p:cNvPr>
          <p:cNvGraphicFramePr/>
          <p:nvPr>
            <p:extLst>
              <p:ext uri="{D42A27DB-BD31-4B8C-83A1-F6EECF244321}">
                <p14:modId xmlns:p14="http://schemas.microsoft.com/office/powerpoint/2010/main" val="3103149483"/>
              </p:ext>
            </p:extLst>
          </p:nvPr>
        </p:nvGraphicFramePr>
        <p:xfrm>
          <a:off x="838970" y="2031231"/>
          <a:ext cx="10656453" cy="40732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3153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ADDB-70BA-13A1-44B4-FF41B03FFEC5}"/>
              </a:ext>
            </a:extLst>
          </p:cNvPr>
          <p:cNvSpPr>
            <a:spLocks noGrp="1"/>
          </p:cNvSpPr>
          <p:nvPr>
            <p:ph type="title"/>
          </p:nvPr>
        </p:nvSpPr>
        <p:spPr>
          <a:xfrm>
            <a:off x="564140" y="205509"/>
            <a:ext cx="11302998" cy="1512455"/>
          </a:xfrm>
        </p:spPr>
        <p:txBody>
          <a:bodyPr/>
          <a:lstStyle/>
          <a:p>
            <a:r>
              <a:rPr lang="en-US" b="1">
                <a:effectLst>
                  <a:glow rad="38100">
                    <a:prstClr val="black">
                      <a:lumMod val="65000"/>
                      <a:lumOff val="35000"/>
                      <a:alpha val="40000"/>
                    </a:prstClr>
                  </a:glow>
                  <a:outerShdw blurRad="28575" dist="38100" dir="14040000" algn="tl" rotWithShape="0">
                    <a:srgbClr val="000000">
                      <a:alpha val="25000"/>
                    </a:srgbClr>
                  </a:outerShdw>
                </a:effectLst>
                <a:ea typeface="Calibri Light"/>
                <a:cs typeface="Calibri Light"/>
              </a:rPr>
              <a:t>Data cleaning and organization</a:t>
            </a:r>
          </a:p>
        </p:txBody>
      </p:sp>
      <p:graphicFrame>
        <p:nvGraphicFramePr>
          <p:cNvPr id="27" name="Content Placeholder 2">
            <a:extLst>
              <a:ext uri="{FF2B5EF4-FFF2-40B4-BE49-F238E27FC236}">
                <a16:creationId xmlns:a16="http://schemas.microsoft.com/office/drawing/2014/main" id="{57ED4A7C-7405-E9D2-65CA-36185866A679}"/>
              </a:ext>
            </a:extLst>
          </p:cNvPr>
          <p:cNvGraphicFramePr>
            <a:graphicFrameLocks noGrp="1"/>
          </p:cNvGraphicFramePr>
          <p:nvPr>
            <p:ph idx="1"/>
            <p:extLst>
              <p:ext uri="{D42A27DB-BD31-4B8C-83A1-F6EECF244321}">
                <p14:modId xmlns:p14="http://schemas.microsoft.com/office/powerpoint/2010/main" val="2412879576"/>
              </p:ext>
            </p:extLst>
          </p:nvPr>
        </p:nvGraphicFramePr>
        <p:xfrm>
          <a:off x="564140" y="1650999"/>
          <a:ext cx="9882908" cy="43826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9919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35BE761-88D5-B1EC-30CF-1405AF09EAB6}"/>
              </a:ext>
            </a:extLst>
          </p:cNvPr>
          <p:cNvPicPr>
            <a:picLocks noChangeAspect="1"/>
          </p:cNvPicPr>
          <p:nvPr/>
        </p:nvPicPr>
        <p:blipFill>
          <a:blip r:embed="rId5"/>
          <a:stretch>
            <a:fillRect/>
          </a:stretch>
        </p:blipFill>
        <p:spPr>
          <a:xfrm>
            <a:off x="1281544" y="198168"/>
            <a:ext cx="9500359" cy="6306302"/>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
        <p:nvSpPr>
          <p:cNvPr id="2" name="Rectangle 1">
            <a:extLst>
              <a:ext uri="{FF2B5EF4-FFF2-40B4-BE49-F238E27FC236}">
                <a16:creationId xmlns:a16="http://schemas.microsoft.com/office/drawing/2014/main" id="{96C822C6-790B-76A7-86EF-7DC14E22DDC2}"/>
              </a:ext>
            </a:extLst>
          </p:cNvPr>
          <p:cNvSpPr/>
          <p:nvPr/>
        </p:nvSpPr>
        <p:spPr>
          <a:xfrm>
            <a:off x="1453896" y="443527"/>
            <a:ext cx="813816" cy="5815584"/>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531379"/>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B736EA3-AC2D-E58B-6DA7-EB2F4D4CF197}"/>
              </a:ext>
            </a:extLst>
          </p:cNvPr>
          <p:cNvPicPr>
            <a:picLocks noGrp="1" noChangeAspect="1"/>
          </p:cNvPicPr>
          <p:nvPr>
            <p:ph idx="1"/>
          </p:nvPr>
        </p:nvPicPr>
        <p:blipFill>
          <a:blip r:embed="rId5"/>
          <a:stretch>
            <a:fillRect/>
          </a:stretch>
        </p:blipFill>
        <p:spPr>
          <a:xfrm>
            <a:off x="1190996" y="70427"/>
            <a:ext cx="9876103" cy="6712526"/>
          </a:xfrm>
        </p:spPr>
      </p:pic>
      <p:sp>
        <p:nvSpPr>
          <p:cNvPr id="2" name="Rectangle 1">
            <a:extLst>
              <a:ext uri="{FF2B5EF4-FFF2-40B4-BE49-F238E27FC236}">
                <a16:creationId xmlns:a16="http://schemas.microsoft.com/office/drawing/2014/main" id="{A43AC183-D04F-EA2E-447A-3B31D2C2DB04}"/>
              </a:ext>
            </a:extLst>
          </p:cNvPr>
          <p:cNvSpPr/>
          <p:nvPr/>
        </p:nvSpPr>
        <p:spPr>
          <a:xfrm>
            <a:off x="1609344" y="1042416"/>
            <a:ext cx="1060704" cy="556869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4387337"/>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B736EA3-AC2D-E58B-6DA7-EB2F4D4CF197}"/>
              </a:ext>
            </a:extLst>
          </p:cNvPr>
          <p:cNvPicPr>
            <a:picLocks noGrp="1" noChangeAspect="1"/>
          </p:cNvPicPr>
          <p:nvPr>
            <p:ph idx="1"/>
          </p:nvPr>
        </p:nvPicPr>
        <p:blipFill>
          <a:blip r:embed="rId5"/>
          <a:stretch>
            <a:fillRect/>
          </a:stretch>
        </p:blipFill>
        <p:spPr>
          <a:xfrm>
            <a:off x="1190996" y="70427"/>
            <a:ext cx="9876103" cy="6712526"/>
          </a:xfrm>
        </p:spPr>
      </p:pic>
      <p:sp>
        <p:nvSpPr>
          <p:cNvPr id="2" name="Rectangle 1">
            <a:extLst>
              <a:ext uri="{FF2B5EF4-FFF2-40B4-BE49-F238E27FC236}">
                <a16:creationId xmlns:a16="http://schemas.microsoft.com/office/drawing/2014/main" id="{3B3FD40B-099A-D489-69CE-2CCAC9232CED}"/>
              </a:ext>
            </a:extLst>
          </p:cNvPr>
          <p:cNvSpPr/>
          <p:nvPr/>
        </p:nvSpPr>
        <p:spPr>
          <a:xfrm>
            <a:off x="-2886" y="-2886"/>
            <a:ext cx="1662721" cy="6857999"/>
          </a:xfrm>
          <a:prstGeom prst="rect">
            <a:avLst/>
          </a:prstGeom>
          <a:solidFill>
            <a:srgbClr val="6F6F6F">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2179D4A-F07A-1816-F892-B387F5D434A3}"/>
              </a:ext>
            </a:extLst>
          </p:cNvPr>
          <p:cNvSpPr/>
          <p:nvPr/>
        </p:nvSpPr>
        <p:spPr>
          <a:xfrm>
            <a:off x="3403023" y="-2886"/>
            <a:ext cx="8786090" cy="6857999"/>
          </a:xfrm>
          <a:prstGeom prst="rect">
            <a:avLst/>
          </a:prstGeom>
          <a:solidFill>
            <a:srgbClr val="6F6F6F">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FE30C-9CE3-6663-18F2-A3572CA95C93}"/>
              </a:ext>
            </a:extLst>
          </p:cNvPr>
          <p:cNvSpPr/>
          <p:nvPr/>
        </p:nvSpPr>
        <p:spPr>
          <a:xfrm>
            <a:off x="1659834" y="1042416"/>
            <a:ext cx="1010213" cy="556869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7843188"/>
      </p:ext>
    </p:extLst>
  </p:cSld>
  <p:clrMapOvr>
    <a:masterClrMapping/>
  </p:clrMapOvr>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786FA80-D8BB-41B8-9617-32453CE284CC}">
  <we:reference id="6a7bd4f3-0563-43af-8c08-79110eebdff6" version="1.1.4.0" store="EXCatalog" storeType="EXCatalog"/>
  <we:alternateReferences>
    <we:reference id="WA104381155" version="1.1.4.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0d17105-8f77-41d9-a972-0c92124bd989" xsi:nil="true"/>
    <lcf76f155ced4ddcb4097134ff3c332f xmlns="42adc6ce-d2a1-4387-9572-d756fd0ffb0a">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5C903EE4E93694DA2F256B4A2D6D1CD" ma:contentTypeVersion="14" ma:contentTypeDescription="Create a new document." ma:contentTypeScope="" ma:versionID="8f792ea291830228b5ec793970293531">
  <xsd:schema xmlns:xsd="http://www.w3.org/2001/XMLSchema" xmlns:xs="http://www.w3.org/2001/XMLSchema" xmlns:p="http://schemas.microsoft.com/office/2006/metadata/properties" xmlns:ns2="42adc6ce-d2a1-4387-9572-d756fd0ffb0a" xmlns:ns3="40d17105-8f77-41d9-a972-0c92124bd989" targetNamespace="http://schemas.microsoft.com/office/2006/metadata/properties" ma:root="true" ma:fieldsID="3918bc7d6052c8048c8b83ec1d5693ed" ns2:_="" ns3:_="">
    <xsd:import namespace="42adc6ce-d2a1-4387-9572-d756fd0ffb0a"/>
    <xsd:import namespace="40d17105-8f77-41d9-a972-0c92124bd9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adc6ce-d2a1-4387-9572-d756fd0ffb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573f668-f3c2-41a3-9de5-80cf810034a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d17105-8f77-41d9-a972-0c92124bd98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fbc8d09-de0c-4b37-b82b-9b98920afb41}" ma:internalName="TaxCatchAll" ma:showField="CatchAllData" ma:web="40d17105-8f77-41d9-a972-0c92124bd98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DEA7A2-B611-4247-ACB2-8414C641E1C6}">
  <ds:schemaRefs>
    <ds:schemaRef ds:uri="http://schemas.microsoft.com/sharepoint/v3/contenttype/forms"/>
  </ds:schemaRefs>
</ds:datastoreItem>
</file>

<file path=customXml/itemProps2.xml><?xml version="1.0" encoding="utf-8"?>
<ds:datastoreItem xmlns:ds="http://schemas.openxmlformats.org/officeDocument/2006/customXml" ds:itemID="{69D8705D-5282-4DD1-B696-BCCC23F7DA23}">
  <ds:schemaRefs>
    <ds:schemaRef ds:uri="40d17105-8f77-41d9-a972-0c92124bd989"/>
    <ds:schemaRef ds:uri="42adc6ce-d2a1-4387-9572-d756fd0ffb0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297CD9C-1CC2-41D9-86C1-E1548F918D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2adc6ce-d2a1-4387-9572-d756fd0ffb0a"/>
    <ds:schemaRef ds:uri="40d17105-8f77-41d9-a972-0c92124bd9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2121</Words>
  <Application>Microsoft Office PowerPoint</Application>
  <PresentationFormat>Widescreen</PresentationFormat>
  <Paragraphs>252</Paragraphs>
  <Slides>23</Slides>
  <Notes>21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Calibri,Sans-Serif</vt:lpstr>
      <vt:lpstr>Century Gothic</vt:lpstr>
      <vt:lpstr>Roboto</vt:lpstr>
      <vt:lpstr>Mesh</vt:lpstr>
      <vt:lpstr>Exploring relationships between force plate and injury Data</vt:lpstr>
      <vt:lpstr>The goal is to turn data into information, and information into knowledge that guides decision-making. </vt:lpstr>
      <vt:lpstr>Soft tissue Injuries &amp; Incidence </vt:lpstr>
      <vt:lpstr>Background</vt:lpstr>
      <vt:lpstr>Methods</vt:lpstr>
      <vt:lpstr>Data cleaning and organization</vt:lpstr>
      <vt:lpstr>PowerPoint Presentation</vt:lpstr>
      <vt:lpstr>PowerPoint Presentation</vt:lpstr>
      <vt:lpstr>PowerPoint Presentation</vt:lpstr>
      <vt:lpstr>PowerPoint Presentation</vt:lpstr>
      <vt:lpstr>Relationship between Force Plate Metrics and lower body STI</vt:lpstr>
      <vt:lpstr>Peak Power</vt:lpstr>
      <vt:lpstr>Peak Power by Ankle Injuries</vt:lpstr>
      <vt:lpstr>Peak Power by injury group</vt:lpstr>
      <vt:lpstr>RSI Modified</vt:lpstr>
      <vt:lpstr>RSI Modified by Ankle Injury</vt:lpstr>
      <vt:lpstr>RSI Modified by injury group</vt:lpstr>
      <vt:lpstr>Findings &amp; Significance</vt:lpstr>
      <vt:lpstr>Data limitations</vt:lpstr>
      <vt:lpstr>Considerations</vt:lpstr>
      <vt:lpstr> Injury Mechanism</vt:lpstr>
      <vt:lpstr>Future Directions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Parker Booth</cp:lastModifiedBy>
  <cp:revision>6</cp:revision>
  <dcterms:created xsi:type="dcterms:W3CDTF">2023-11-07T00:11:57Z</dcterms:created>
  <dcterms:modified xsi:type="dcterms:W3CDTF">2024-09-24T22:08:08Z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0x010100F5C903EE4E93694DA2F256B4A2D6D1CD</vt:lpwstr>
  </property>
  <property fmtid="{D5CDD505-2E9C-101B-9397-08002B2CF9AE}" pid="3" name="MediaServiceImageTags">
    <vt:lpwstr/>
  </property>
</Properties>
</file>