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68C49C6.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omments/modernComment_10F_C47B08F9.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8_83DCC77A.xml" ContentType="application/vnd.ms-powerpoint.comments+xml"/>
  <Override PartName="/ppt/comments/modernComment_103_595E1987.xml" ContentType="application/vnd.ms-powerpoint.comments+xml"/>
  <Override PartName="/ppt/notesSlides/notesSlide8.xml" ContentType="application/vnd.openxmlformats-officedocument.presentationml.notesSlide+xml"/>
  <Override PartName="/ppt/comments/modernComment_109_85795FC5.xml" ContentType="application/vnd.ms-powerpoint.comments+xml"/>
  <Override PartName="/ppt/notesSlides/notesSlide9.xml" ContentType="application/vnd.openxmlformats-officedocument.presentationml.notesSlide+xml"/>
  <Override PartName="/ppt/comments/modernComment_104_5AA4430D.xml" ContentType="application/vnd.ms-powerpoint.comments+xml"/>
  <Override PartName="/ppt/notesSlides/notesSlide10.xml" ContentType="application/vnd.openxmlformats-officedocument.presentationml.notesSlide+xml"/>
  <Override PartName="/ppt/comments/modernComment_107_30C43930.xml" ContentType="application/vnd.ms-powerpoint.comments+xml"/>
  <Override PartName="/ppt/notesSlides/notesSlide11.xml" ContentType="application/vnd.openxmlformats-officedocument.presentationml.notesSlide+xml"/>
  <Override PartName="/ppt/comments/modernComment_10E_3697AA08.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4"/>
  </p:sldMasterIdLst>
  <p:notesMasterIdLst>
    <p:notesMasterId r:id="rId19"/>
  </p:notesMasterIdLst>
  <p:sldIdLst>
    <p:sldId id="256" r:id="rId5"/>
    <p:sldId id="258" r:id="rId6"/>
    <p:sldId id="261" r:id="rId7"/>
    <p:sldId id="271" r:id="rId8"/>
    <p:sldId id="273" r:id="rId9"/>
    <p:sldId id="262" r:id="rId10"/>
    <p:sldId id="268" r:id="rId11"/>
    <p:sldId id="264" r:id="rId12"/>
    <p:sldId id="259" r:id="rId13"/>
    <p:sldId id="265" r:id="rId14"/>
    <p:sldId id="260" r:id="rId15"/>
    <p:sldId id="263" r:id="rId16"/>
    <p:sldId id="266"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24964C-B125-1569-BE2C-C30586E4137E}" name="Gretchen Thompson" initials="GT" userId="S::u6048305@umail.utah.edu::30ad7e5e-7599-4aef-8ad6-27b99484eb85" providerId="AD"/>
  <p188:author id="{F1EF7A9C-2495-9C1D-E82A-96F2F80ACB6C}" name="ISAAC DUNSTER CLARK" initials="IC" userId="S::u1307052@umail.utah.edu::6f8786a2-9a5f-47a8-b492-e1cda9ca052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0000"/>
    <a:srgbClr val="890000"/>
    <a:srgbClr val="E2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F1E48-89B4-3805-284E-A0BA7D5E7B6E}" v="49" dt="2024-04-17T19:47:25.082"/>
    <p1510:client id="{107D268A-311B-4509-8217-4514A01D6FD6}" v="16" dt="2024-04-18T16:33:19.571"/>
    <p1510:client id="{32C0A189-3AF1-731A-2710-F4B035513FA9}" v="339" dt="2024-04-17T19:39:13.663"/>
    <p1510:client id="{56B89EFA-0E49-4D59-B48D-B28302F914E0}" v="100" dt="2024-04-18T18:10:47.657"/>
    <p1510:client id="{6596F277-3274-F076-FDA6-45B68BB097DC}" v="124" dt="2024-04-18T17:06:56.767"/>
    <p1510:client id="{7420094A-CC5E-4EE6-BAE8-C5F4DC9EC245}" v="24" dt="2024-04-18T16:25:58.844"/>
    <p1510:client id="{7DE97FD5-01C0-4F36-AC01-D46725E9FA9A}" v="6" dt="2024-04-18T18:14:43.845"/>
    <p1510:client id="{9002ADF5-5D02-5B97-3C40-263BF2F00513}" v="4" dt="2024-04-17T19:41:16.291"/>
    <p1510:client id="{D52618A0-ADA2-4E1C-9699-A053B75B86F9}" v="897" dt="2024-04-17T20:04:49.406"/>
    <p1510:client id="{DDFEEDED-0372-4D9C-A642-9ABC4E7465C7}" v="13" dt="2024-04-17T20:34:21.420"/>
    <p1510:client id="{E11721BA-6BD9-42A2-9B15-4F742106E8CB}" v="9" dt="2024-04-18T22:00:27.803"/>
    <p1510:client id="{F52EEF8B-2D16-C783-D2C0-9058C2ADC7CB}" v="74" dt="2024-04-17T20:02:46.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tchen Thompson" userId="S::u6048305@umail.utah.edu::30ad7e5e-7599-4aef-8ad6-27b99484eb85" providerId="AD" clId="Web-{DDFEEDED-0372-4D9C-A642-9ABC4E7465C7}"/>
    <pc:docChg chg="mod">
      <pc:chgData name="Gretchen Thompson" userId="S::u6048305@umail.utah.edu::30ad7e5e-7599-4aef-8ad6-27b99484eb85" providerId="AD" clId="Web-{DDFEEDED-0372-4D9C-A642-9ABC4E7465C7}" dt="2024-04-17T20:34:21.420" v="12"/>
      <pc:docMkLst>
        <pc:docMk/>
      </pc:docMkLst>
      <pc:sldChg chg="addCm">
        <pc:chgData name="Gretchen Thompson" userId="S::u6048305@umail.utah.edu::30ad7e5e-7599-4aef-8ad6-27b99484eb85" providerId="AD" clId="Web-{DDFEEDED-0372-4D9C-A642-9ABC4E7465C7}" dt="2024-04-17T20:34:21.420" v="12"/>
        <pc:sldMkLst>
          <pc:docMk/>
          <pc:sldMk cId="109857222" sldId="256"/>
        </pc:sldMkLst>
        <pc:extLst>
          <p:ext xmlns:p="http://schemas.openxmlformats.org/presentationml/2006/main" uri="{D6D511B9-2390-475A-947B-AFAB55BFBCF1}">
            <pc226:cmChg xmlns:pc226="http://schemas.microsoft.com/office/powerpoint/2022/06/main/command" chg="add">
              <pc226:chgData name="Gretchen Thompson" userId="S::u6048305@umail.utah.edu::30ad7e5e-7599-4aef-8ad6-27b99484eb85" providerId="AD" clId="Web-{DDFEEDED-0372-4D9C-A642-9ABC4E7465C7}" dt="2024-04-17T20:34:21.420" v="12"/>
              <pc2:cmMkLst xmlns:pc2="http://schemas.microsoft.com/office/powerpoint/2019/9/main/command">
                <pc:docMk/>
                <pc:sldMk cId="109857222" sldId="256"/>
                <pc2:cmMk id="{5E40E25D-CDCB-462C-9415-52ED04A4752C}"/>
              </pc2:cmMkLst>
            </pc226:cmChg>
          </p:ext>
        </pc:extLst>
      </pc:sldChg>
      <pc:sldChg chg="addCm">
        <pc:chgData name="Gretchen Thompson" userId="S::u6048305@umail.utah.edu::30ad7e5e-7599-4aef-8ad6-27b99484eb85" providerId="AD" clId="Web-{DDFEEDED-0372-4D9C-A642-9ABC4E7465C7}" dt="2024-04-17T20:24:56.162" v="4"/>
        <pc:sldMkLst>
          <pc:docMk/>
          <pc:sldMk cId="1499339143" sldId="259"/>
        </pc:sldMkLst>
        <pc:extLst>
          <p:ext xmlns:p="http://schemas.openxmlformats.org/presentationml/2006/main" uri="{D6D511B9-2390-475A-947B-AFAB55BFBCF1}">
            <pc226:cmChg xmlns:pc226="http://schemas.microsoft.com/office/powerpoint/2022/06/main/command" chg="add">
              <pc226:chgData name="Gretchen Thompson" userId="S::u6048305@umail.utah.edu::30ad7e5e-7599-4aef-8ad6-27b99484eb85" providerId="AD" clId="Web-{DDFEEDED-0372-4D9C-A642-9ABC4E7465C7}" dt="2024-04-17T20:24:56.162" v="4"/>
              <pc2:cmMkLst xmlns:pc2="http://schemas.microsoft.com/office/powerpoint/2019/9/main/command">
                <pc:docMk/>
                <pc:sldMk cId="1499339143" sldId="259"/>
                <pc2:cmMk id="{6328EEB7-9105-4A8E-83A4-5E3AB0CDA5AB}"/>
              </pc2:cmMkLst>
            </pc226:cmChg>
          </p:ext>
        </pc:extLst>
      </pc:sldChg>
      <pc:sldChg chg="addCm modCm">
        <pc:chgData name="Gretchen Thompson" userId="S::u6048305@umail.utah.edu::30ad7e5e-7599-4aef-8ad6-27b99484eb85" providerId="AD" clId="Web-{DDFEEDED-0372-4D9C-A642-9ABC4E7465C7}" dt="2024-04-17T20:28:23.733" v="9"/>
        <pc:sldMkLst>
          <pc:docMk/>
          <pc:sldMk cId="1520714509" sldId="260"/>
        </pc:sldMkLst>
        <pc:extLst>
          <p:ext xmlns:p="http://schemas.openxmlformats.org/presentationml/2006/main" uri="{D6D511B9-2390-475A-947B-AFAB55BFBCF1}">
            <pc226:cmChg xmlns:pc226="http://schemas.microsoft.com/office/powerpoint/2022/06/main/command" chg="add">
              <pc226:chgData name="Gretchen Thompson" userId="S::u6048305@umail.utah.edu::30ad7e5e-7599-4aef-8ad6-27b99484eb85" providerId="AD" clId="Web-{DDFEEDED-0372-4D9C-A642-9ABC4E7465C7}" dt="2024-04-17T20:27:13.449" v="7"/>
              <pc2:cmMkLst xmlns:pc2="http://schemas.microsoft.com/office/powerpoint/2019/9/main/command">
                <pc:docMk/>
                <pc:sldMk cId="1520714509" sldId="260"/>
                <pc2:cmMk id="{6F3C9C6D-7CAD-43BB-A5D9-D7693C6788B6}"/>
              </pc2:cmMkLst>
            </pc226:cmChg>
            <pc226:cmChg xmlns:pc226="http://schemas.microsoft.com/office/powerpoint/2022/06/main/command" chg="add">
              <pc226:chgData name="Gretchen Thompson" userId="S::u6048305@umail.utah.edu::30ad7e5e-7599-4aef-8ad6-27b99484eb85" providerId="AD" clId="Web-{DDFEEDED-0372-4D9C-A642-9ABC4E7465C7}" dt="2024-04-17T20:28:23.733" v="9"/>
              <pc2:cmMkLst xmlns:pc2="http://schemas.microsoft.com/office/powerpoint/2019/9/main/command">
                <pc:docMk/>
                <pc:sldMk cId="1520714509" sldId="260"/>
                <pc2:cmMk id="{85A901A1-4001-49C1-B840-0790F3FC48C6}"/>
              </pc2:cmMkLst>
              <pc226:cmRplyChg chg="add">
                <pc226:chgData name="Gretchen Thompson" userId="S::u6048305@umail.utah.edu::30ad7e5e-7599-4aef-8ad6-27b99484eb85" providerId="AD" clId="Web-{DDFEEDED-0372-4D9C-A642-9ABC4E7465C7}" dt="2024-04-17T20:28:23.733" v="9"/>
                <pc2:cmRplyMkLst xmlns:pc2="http://schemas.microsoft.com/office/powerpoint/2019/9/main/command">
                  <pc:docMk/>
                  <pc:sldMk cId="1520714509" sldId="260"/>
                  <pc2:cmMk id="{85A901A1-4001-49C1-B840-0790F3FC48C6}"/>
                  <pc2:cmRplyMk id="{6D77D6CA-D354-4AFF-AAD1-EF84A2095C49}"/>
                </pc2:cmRplyMkLst>
              </pc226:cmRplyChg>
            </pc226:cmChg>
          </p:ext>
        </pc:extLst>
      </pc:sldChg>
      <pc:sldChg chg="addCm">
        <pc:chgData name="Gretchen Thompson" userId="S::u6048305@umail.utah.edu::30ad7e5e-7599-4aef-8ad6-27b99484eb85" providerId="AD" clId="Web-{DDFEEDED-0372-4D9C-A642-9ABC4E7465C7}" dt="2024-04-17T20:29:07.328" v="10"/>
        <pc:sldMkLst>
          <pc:docMk/>
          <pc:sldMk cId="818166064" sldId="263"/>
        </pc:sldMkLst>
        <pc:extLst>
          <p:ext xmlns:p="http://schemas.openxmlformats.org/presentationml/2006/main" uri="{D6D511B9-2390-475A-947B-AFAB55BFBCF1}">
            <pc226:cmChg xmlns:pc226="http://schemas.microsoft.com/office/powerpoint/2022/06/main/command" chg="add">
              <pc226:chgData name="Gretchen Thompson" userId="S::u6048305@umail.utah.edu::30ad7e5e-7599-4aef-8ad6-27b99484eb85" providerId="AD" clId="Web-{DDFEEDED-0372-4D9C-A642-9ABC4E7465C7}" dt="2024-04-17T20:29:07.328" v="10"/>
              <pc2:cmMkLst xmlns:pc2="http://schemas.microsoft.com/office/powerpoint/2019/9/main/command">
                <pc:docMk/>
                <pc:sldMk cId="818166064" sldId="263"/>
                <pc2:cmMk id="{47BAB7B4-D738-4D17-891E-95025AA33B67}"/>
              </pc2:cmMkLst>
            </pc226:cmChg>
          </p:ext>
        </pc:extLst>
      </pc:sldChg>
      <pc:sldChg chg="addCm">
        <pc:chgData name="Gretchen Thompson" userId="S::u6048305@umail.utah.edu::30ad7e5e-7599-4aef-8ad6-27b99484eb85" providerId="AD" clId="Web-{DDFEEDED-0372-4D9C-A642-9ABC4E7465C7}" dt="2024-04-17T20:23:01.486" v="1"/>
        <pc:sldMkLst>
          <pc:docMk/>
          <pc:sldMk cId="2212284282" sldId="264"/>
        </pc:sldMkLst>
        <pc:extLst>
          <p:ext xmlns:p="http://schemas.openxmlformats.org/presentationml/2006/main" uri="{D6D511B9-2390-475A-947B-AFAB55BFBCF1}">
            <pc226:cmChg xmlns:pc226="http://schemas.microsoft.com/office/powerpoint/2022/06/main/command" chg="add">
              <pc226:chgData name="Gretchen Thompson" userId="S::u6048305@umail.utah.edu::30ad7e5e-7599-4aef-8ad6-27b99484eb85" providerId="AD" clId="Web-{DDFEEDED-0372-4D9C-A642-9ABC4E7465C7}" dt="2024-04-17T20:23:01.486" v="1"/>
              <pc2:cmMkLst xmlns:pc2="http://schemas.microsoft.com/office/powerpoint/2019/9/main/command">
                <pc:docMk/>
                <pc:sldMk cId="2212284282" sldId="264"/>
                <pc2:cmMk id="{306748DB-45C0-4E4C-869D-88394131F91D}"/>
              </pc2:cmMkLst>
            </pc226:cmChg>
          </p:ext>
        </pc:extLst>
      </pc:sldChg>
      <pc:sldChg chg="addCm">
        <pc:chgData name="Gretchen Thompson" userId="S::u6048305@umail.utah.edu::30ad7e5e-7599-4aef-8ad6-27b99484eb85" providerId="AD" clId="Web-{DDFEEDED-0372-4D9C-A642-9ABC4E7465C7}" dt="2024-04-17T20:26:25.869" v="6"/>
        <pc:sldMkLst>
          <pc:docMk/>
          <pc:sldMk cId="2239324101" sldId="265"/>
        </pc:sldMkLst>
        <pc:extLst>
          <p:ext xmlns:p="http://schemas.openxmlformats.org/presentationml/2006/main" uri="{D6D511B9-2390-475A-947B-AFAB55BFBCF1}">
            <pc226:cmChg xmlns:pc226="http://schemas.microsoft.com/office/powerpoint/2022/06/main/command" chg="add">
              <pc226:chgData name="Gretchen Thompson" userId="S::u6048305@umail.utah.edu::30ad7e5e-7599-4aef-8ad6-27b99484eb85" providerId="AD" clId="Web-{DDFEEDED-0372-4D9C-A642-9ABC4E7465C7}" dt="2024-04-17T20:26:25.869" v="6"/>
              <pc2:cmMkLst xmlns:pc2="http://schemas.microsoft.com/office/powerpoint/2019/9/main/command">
                <pc:docMk/>
                <pc:sldMk cId="2239324101" sldId="265"/>
                <pc2:cmMk id="{F956ABD4-C0A3-40FB-8522-B0FF316766C8}"/>
              </pc2:cmMkLst>
            </pc226:cmChg>
            <pc226:cmChg xmlns:pc226="http://schemas.microsoft.com/office/powerpoint/2022/06/main/command" chg="add">
              <pc226:chgData name="Gretchen Thompson" userId="S::u6048305@umail.utah.edu::30ad7e5e-7599-4aef-8ad6-27b99484eb85" providerId="AD" clId="Web-{DDFEEDED-0372-4D9C-A642-9ABC4E7465C7}" dt="2024-04-17T20:25:48.617" v="5"/>
              <pc2:cmMkLst xmlns:pc2="http://schemas.microsoft.com/office/powerpoint/2019/9/main/command">
                <pc:docMk/>
                <pc:sldMk cId="2239324101" sldId="265"/>
                <pc2:cmMk id="{B1F01AFB-DCA1-485B-A9A6-D039AD5827FA}"/>
              </pc2:cmMkLst>
            </pc226:cmChg>
          </p:ext>
        </pc:extLst>
      </pc:sldChg>
      <pc:sldChg chg="addCm">
        <pc:chgData name="Gretchen Thompson" userId="S::u6048305@umail.utah.edu::30ad7e5e-7599-4aef-8ad6-27b99484eb85" providerId="AD" clId="Web-{DDFEEDED-0372-4D9C-A642-9ABC4E7465C7}" dt="2024-04-17T20:32:56.728" v="11"/>
        <pc:sldMkLst>
          <pc:docMk/>
          <pc:sldMk cId="915909128" sldId="270"/>
        </pc:sldMkLst>
        <pc:extLst>
          <p:ext xmlns:p="http://schemas.openxmlformats.org/presentationml/2006/main" uri="{D6D511B9-2390-475A-947B-AFAB55BFBCF1}">
            <pc226:cmChg xmlns:pc226="http://schemas.microsoft.com/office/powerpoint/2022/06/main/command" chg="add">
              <pc226:chgData name="Gretchen Thompson" userId="S::u6048305@umail.utah.edu::30ad7e5e-7599-4aef-8ad6-27b99484eb85" providerId="AD" clId="Web-{DDFEEDED-0372-4D9C-A642-9ABC4E7465C7}" dt="2024-04-17T20:32:56.728" v="11"/>
              <pc2:cmMkLst xmlns:pc2="http://schemas.microsoft.com/office/powerpoint/2019/9/main/command">
                <pc:docMk/>
                <pc:sldMk cId="915909128" sldId="270"/>
                <pc2:cmMk id="{E12254A7-73DE-4C82-957D-8BD14F7E7E92}"/>
              </pc2:cmMkLst>
            </pc226:cmChg>
          </p:ext>
        </pc:extLst>
      </pc:sldChg>
      <pc:sldChg chg="addCm modCm">
        <pc:chgData name="Gretchen Thompson" userId="S::u6048305@umail.utah.edu::30ad7e5e-7599-4aef-8ad6-27b99484eb85" providerId="AD" clId="Web-{DDFEEDED-0372-4D9C-A642-9ABC4E7465C7}" dt="2024-04-17T20:24:13.910" v="3"/>
        <pc:sldMkLst>
          <pc:docMk/>
          <pc:sldMk cId="3296397561" sldId="271"/>
        </pc:sldMkLst>
        <pc:extLst>
          <p:ext xmlns:p="http://schemas.openxmlformats.org/presentationml/2006/main" uri="{D6D511B9-2390-475A-947B-AFAB55BFBCF1}">
            <pc226:cmChg xmlns:pc226="http://schemas.microsoft.com/office/powerpoint/2022/06/main/command" chg="add">
              <pc226:chgData name="Gretchen Thompson" userId="S::u6048305@umail.utah.edu::30ad7e5e-7599-4aef-8ad6-27b99484eb85" providerId="AD" clId="Web-{DDFEEDED-0372-4D9C-A642-9ABC4E7465C7}" dt="2024-04-17T20:24:13.910" v="3"/>
              <pc2:cmMkLst xmlns:pc2="http://schemas.microsoft.com/office/powerpoint/2019/9/main/command">
                <pc:docMk/>
                <pc:sldMk cId="3296397561" sldId="271"/>
                <pc2:cmMk id="{C8AD7F4E-E448-49AE-B890-E4D264F534A1}"/>
              </pc2:cmMkLst>
              <pc226:cmRplyChg chg="add">
                <pc226:chgData name="Gretchen Thompson" userId="S::u6048305@umail.utah.edu::30ad7e5e-7599-4aef-8ad6-27b99484eb85" providerId="AD" clId="Web-{DDFEEDED-0372-4D9C-A642-9ABC4E7465C7}" dt="2024-04-17T20:24:13.910" v="3"/>
                <pc2:cmRplyMkLst xmlns:pc2="http://schemas.microsoft.com/office/powerpoint/2019/9/main/command">
                  <pc:docMk/>
                  <pc:sldMk cId="3296397561" sldId="271"/>
                  <pc2:cmMk id="{C8AD7F4E-E448-49AE-B890-E4D264F534A1}"/>
                  <pc2:cmRplyMk id="{0EB66D49-D661-4B31-955E-C3865EA74BCF}"/>
                </pc2:cmRplyMkLst>
              </pc226:cmRplyChg>
            </pc226:cmChg>
          </p:ext>
        </pc:extLst>
      </pc:sldChg>
    </pc:docChg>
  </pc:docChgLst>
  <pc:docChgLst>
    <pc:chgData name="Parker Booth" userId="S::u1329608@umail.utah.edu::0fdddae9-58b8-49bb-99bd-3886f85b71e6" providerId="AD" clId="Web-{32C0A189-3AF1-731A-2710-F4B035513FA9}"/>
    <pc:docChg chg="addSld delSld modSld sldOrd">
      <pc:chgData name="Parker Booth" userId="S::u1329608@umail.utah.edu::0fdddae9-58b8-49bb-99bd-3886f85b71e6" providerId="AD" clId="Web-{32C0A189-3AF1-731A-2710-F4B035513FA9}" dt="2024-04-17T19:39:13.663" v="619" actId="20577"/>
      <pc:docMkLst>
        <pc:docMk/>
      </pc:docMkLst>
      <pc:sldChg chg="modSp">
        <pc:chgData name="Parker Booth" userId="S::u1329608@umail.utah.edu::0fdddae9-58b8-49bb-99bd-3886f85b71e6" providerId="AD" clId="Web-{32C0A189-3AF1-731A-2710-F4B035513FA9}" dt="2024-04-17T19:39:13.663" v="619" actId="20577"/>
        <pc:sldMkLst>
          <pc:docMk/>
          <pc:sldMk cId="109857222" sldId="256"/>
        </pc:sldMkLst>
        <pc:spChg chg="mod">
          <ac:chgData name="Parker Booth" userId="S::u1329608@umail.utah.edu::0fdddae9-58b8-49bb-99bd-3886f85b71e6" providerId="AD" clId="Web-{32C0A189-3AF1-731A-2710-F4B035513FA9}" dt="2024-04-17T19:39:13.663" v="619" actId="20577"/>
          <ac:spMkLst>
            <pc:docMk/>
            <pc:sldMk cId="109857222" sldId="256"/>
            <ac:spMk id="3" creationId="{00000000-0000-0000-0000-000000000000}"/>
          </ac:spMkLst>
        </pc:spChg>
      </pc:sldChg>
      <pc:sldChg chg="modSp">
        <pc:chgData name="Parker Booth" userId="S::u1329608@umail.utah.edu::0fdddae9-58b8-49bb-99bd-3886f85b71e6" providerId="AD" clId="Web-{32C0A189-3AF1-731A-2710-F4B035513FA9}" dt="2024-04-17T19:29:59.084" v="284" actId="20577"/>
        <pc:sldMkLst>
          <pc:docMk/>
          <pc:sldMk cId="286812120" sldId="261"/>
        </pc:sldMkLst>
        <pc:graphicFrameChg chg="modGraphic">
          <ac:chgData name="Parker Booth" userId="S::u1329608@umail.utah.edu::0fdddae9-58b8-49bb-99bd-3886f85b71e6" providerId="AD" clId="Web-{32C0A189-3AF1-731A-2710-F4B035513FA9}" dt="2024-04-17T19:29:59.084" v="284" actId="20577"/>
          <ac:graphicFrameMkLst>
            <pc:docMk/>
            <pc:sldMk cId="286812120" sldId="261"/>
            <ac:graphicFrameMk id="5" creationId="{9ADD6BA6-7981-E705-3B3F-00D83AB21C0B}"/>
          </ac:graphicFrameMkLst>
        </pc:graphicFrameChg>
      </pc:sldChg>
      <pc:sldChg chg="ord">
        <pc:chgData name="Parker Booth" userId="S::u1329608@umail.utah.edu::0fdddae9-58b8-49bb-99bd-3886f85b71e6" providerId="AD" clId="Web-{32C0A189-3AF1-731A-2710-F4B035513FA9}" dt="2024-04-17T19:27:27.736" v="281"/>
        <pc:sldMkLst>
          <pc:docMk/>
          <pc:sldMk cId="742232976" sldId="262"/>
        </pc:sldMkLst>
      </pc:sldChg>
      <pc:sldChg chg="modSp modNotes">
        <pc:chgData name="Parker Booth" userId="S::u1329608@umail.utah.edu::0fdddae9-58b8-49bb-99bd-3886f85b71e6" providerId="AD" clId="Web-{32C0A189-3AF1-731A-2710-F4B035513FA9}" dt="2024-04-17T19:36:05.111" v="490"/>
        <pc:sldMkLst>
          <pc:docMk/>
          <pc:sldMk cId="3296397561" sldId="271"/>
        </pc:sldMkLst>
        <pc:spChg chg="mod">
          <ac:chgData name="Parker Booth" userId="S::u1329608@umail.utah.edu::0fdddae9-58b8-49bb-99bd-3886f85b71e6" providerId="AD" clId="Web-{32C0A189-3AF1-731A-2710-F4B035513FA9}" dt="2024-04-17T19:35:23.094" v="433" actId="1076"/>
          <ac:spMkLst>
            <pc:docMk/>
            <pc:sldMk cId="3296397561" sldId="271"/>
            <ac:spMk id="2" creationId="{BBA4723B-256B-0543-0B7B-035583E5E50C}"/>
          </ac:spMkLst>
        </pc:spChg>
        <pc:spChg chg="mod">
          <ac:chgData name="Parker Booth" userId="S::u1329608@umail.utah.edu::0fdddae9-58b8-49bb-99bd-3886f85b71e6" providerId="AD" clId="Web-{32C0A189-3AF1-731A-2710-F4B035513FA9}" dt="2024-04-17T19:35:18.062" v="432" actId="20577"/>
          <ac:spMkLst>
            <pc:docMk/>
            <pc:sldMk cId="3296397561" sldId="271"/>
            <ac:spMk id="12" creationId="{15002CAA-D36F-F8B2-976B-155F0D7DC681}"/>
          </ac:spMkLst>
        </pc:spChg>
        <pc:picChg chg="mod">
          <ac:chgData name="Parker Booth" userId="S::u1329608@umail.utah.edu::0fdddae9-58b8-49bb-99bd-3886f85b71e6" providerId="AD" clId="Web-{32C0A189-3AF1-731A-2710-F4B035513FA9}" dt="2024-04-17T19:31:29.305" v="299" actId="1076"/>
          <ac:picMkLst>
            <pc:docMk/>
            <pc:sldMk cId="3296397561" sldId="271"/>
            <ac:picMk id="4" creationId="{47C97949-FA59-AEF6-9425-FF408CEEEA68}"/>
          </ac:picMkLst>
        </pc:picChg>
      </pc:sldChg>
      <pc:sldChg chg="addSp delSp modSp new del mod setBg">
        <pc:chgData name="Parker Booth" userId="S::u1329608@umail.utah.edu::0fdddae9-58b8-49bb-99bd-3886f85b71e6" providerId="AD" clId="Web-{32C0A189-3AF1-731A-2710-F4B035513FA9}" dt="2024-04-17T19:21:55.304" v="45"/>
        <pc:sldMkLst>
          <pc:docMk/>
          <pc:sldMk cId="2146209626" sldId="272"/>
        </pc:sldMkLst>
        <pc:spChg chg="mod">
          <ac:chgData name="Parker Booth" userId="S::u1329608@umail.utah.edu::0fdddae9-58b8-49bb-99bd-3886f85b71e6" providerId="AD" clId="Web-{32C0A189-3AF1-731A-2710-F4B035513FA9}" dt="2024-04-17T19:21:35.084" v="37" actId="20577"/>
          <ac:spMkLst>
            <pc:docMk/>
            <pc:sldMk cId="2146209626" sldId="272"/>
            <ac:spMk id="2" creationId="{DB51898F-F3B6-74D9-A72D-34F9944AE68B}"/>
          </ac:spMkLst>
        </pc:spChg>
        <pc:spChg chg="del">
          <ac:chgData name="Parker Booth" userId="S::u1329608@umail.utah.edu::0fdddae9-58b8-49bb-99bd-3886f85b71e6" providerId="AD" clId="Web-{32C0A189-3AF1-731A-2710-F4B035513FA9}" dt="2024-04-17T19:20:46.708" v="27"/>
          <ac:spMkLst>
            <pc:docMk/>
            <pc:sldMk cId="2146209626" sldId="272"/>
            <ac:spMk id="3" creationId="{6C4DFFCA-825D-75A7-BCEF-68419C4C5CB9}"/>
          </ac:spMkLst>
        </pc:spChg>
        <pc:spChg chg="add mod">
          <ac:chgData name="Parker Booth" userId="S::u1329608@umail.utah.edu::0fdddae9-58b8-49bb-99bd-3886f85b71e6" providerId="AD" clId="Web-{32C0A189-3AF1-731A-2710-F4B035513FA9}" dt="2024-04-17T19:21:13.646" v="35"/>
          <ac:spMkLst>
            <pc:docMk/>
            <pc:sldMk cId="2146209626" sldId="272"/>
            <ac:spMk id="6" creationId="{73A1AA96-6E43-B3A4-DF6D-E0E2F77CE466}"/>
          </ac:spMkLst>
        </pc:spChg>
        <pc:spChg chg="add mod">
          <ac:chgData name="Parker Booth" userId="S::u1329608@umail.utah.edu::0fdddae9-58b8-49bb-99bd-3886f85b71e6" providerId="AD" clId="Web-{32C0A189-3AF1-731A-2710-F4B035513FA9}" dt="2024-04-17T19:21:41.506" v="39"/>
          <ac:spMkLst>
            <pc:docMk/>
            <pc:sldMk cId="2146209626" sldId="272"/>
            <ac:spMk id="8" creationId="{7B9FD1DB-F1C6-B4AD-C779-F6EA4DC36F05}"/>
          </ac:spMkLst>
        </pc:spChg>
        <pc:picChg chg="add del mod ord">
          <ac:chgData name="Parker Booth" userId="S::u1329608@umail.utah.edu::0fdddae9-58b8-49bb-99bd-3886f85b71e6" providerId="AD" clId="Web-{32C0A189-3AF1-731A-2710-F4B035513FA9}" dt="2024-04-17T19:21:41.506" v="39"/>
          <ac:picMkLst>
            <pc:docMk/>
            <pc:sldMk cId="2146209626" sldId="272"/>
            <ac:picMk id="4" creationId="{C25C3E79-0097-2022-D38E-95E6B4DB66C9}"/>
          </ac:picMkLst>
        </pc:picChg>
      </pc:sldChg>
      <pc:sldChg chg="addSp delSp modSp add ord replId modNotes">
        <pc:chgData name="Parker Booth" userId="S::u1329608@umail.utah.edu::0fdddae9-58b8-49bb-99bd-3886f85b71e6" providerId="AD" clId="Web-{32C0A189-3AF1-731A-2710-F4B035513FA9}" dt="2024-04-17T19:39:02.975" v="604"/>
        <pc:sldMkLst>
          <pc:docMk/>
          <pc:sldMk cId="2756618680" sldId="273"/>
        </pc:sldMkLst>
        <pc:spChg chg="mod">
          <ac:chgData name="Parker Booth" userId="S::u1329608@umail.utah.edu::0fdddae9-58b8-49bb-99bd-3886f85b71e6" providerId="AD" clId="Web-{32C0A189-3AF1-731A-2710-F4B035513FA9}" dt="2024-04-17T19:35:26.906" v="434" actId="1076"/>
          <ac:spMkLst>
            <pc:docMk/>
            <pc:sldMk cId="2756618680" sldId="273"/>
            <ac:spMk id="2" creationId="{BBA4723B-256B-0543-0B7B-035583E5E50C}"/>
          </ac:spMkLst>
        </pc:spChg>
        <pc:spChg chg="mod">
          <ac:chgData name="Parker Booth" userId="S::u1329608@umail.utah.edu::0fdddae9-58b8-49bb-99bd-3886f85b71e6" providerId="AD" clId="Web-{32C0A189-3AF1-731A-2710-F4B035513FA9}" dt="2024-04-17T19:33:02.074" v="356" actId="20577"/>
          <ac:spMkLst>
            <pc:docMk/>
            <pc:sldMk cId="2756618680" sldId="273"/>
            <ac:spMk id="12" creationId="{15002CAA-D36F-F8B2-976B-155F0D7DC681}"/>
          </ac:spMkLst>
        </pc:spChg>
        <pc:picChg chg="add del mod">
          <ac:chgData name="Parker Booth" userId="S::u1329608@umail.utah.edu::0fdddae9-58b8-49bb-99bd-3886f85b71e6" providerId="AD" clId="Web-{32C0A189-3AF1-731A-2710-F4B035513FA9}" dt="2024-04-17T19:21:47.882" v="41"/>
          <ac:picMkLst>
            <pc:docMk/>
            <pc:sldMk cId="2756618680" sldId="273"/>
            <ac:picMk id="3" creationId="{F777CAA5-D5C8-F438-0BDD-92CDE3C0FA3E}"/>
          </ac:picMkLst>
        </pc:picChg>
        <pc:picChg chg="del">
          <ac:chgData name="Parker Booth" userId="S::u1329608@umail.utah.edu::0fdddae9-58b8-49bb-99bd-3886f85b71e6" providerId="AD" clId="Web-{32C0A189-3AF1-731A-2710-F4B035513FA9}" dt="2024-04-17T19:21:51.554" v="43"/>
          <ac:picMkLst>
            <pc:docMk/>
            <pc:sldMk cId="2756618680" sldId="273"/>
            <ac:picMk id="4" creationId="{47C97949-FA59-AEF6-9425-FF408CEEEA68}"/>
          </ac:picMkLst>
        </pc:picChg>
        <pc:picChg chg="add mod">
          <ac:chgData name="Parker Booth" userId="S::u1329608@umail.utah.edu::0fdddae9-58b8-49bb-99bd-3886f85b71e6" providerId="AD" clId="Web-{32C0A189-3AF1-731A-2710-F4B035513FA9}" dt="2024-04-17T19:27:04.485" v="280" actId="14100"/>
          <ac:picMkLst>
            <pc:docMk/>
            <pc:sldMk cId="2756618680" sldId="273"/>
            <ac:picMk id="5" creationId="{A9F933FB-03B1-C652-694C-3B3F66A929E3}"/>
          </ac:picMkLst>
        </pc:picChg>
      </pc:sldChg>
    </pc:docChg>
  </pc:docChgLst>
  <pc:docChgLst>
    <pc:chgData name="Parker Booth" userId="S::u1329608@umail.utah.edu::0fdddae9-58b8-49bb-99bd-3886f85b71e6" providerId="AD" clId="Web-{105F1E48-89B4-3805-284E-A0BA7D5E7B6E}"/>
    <pc:docChg chg="modSld">
      <pc:chgData name="Parker Booth" userId="S::u1329608@umail.utah.edu::0fdddae9-58b8-49bb-99bd-3886f85b71e6" providerId="AD" clId="Web-{105F1E48-89B4-3805-284E-A0BA7D5E7B6E}" dt="2024-04-17T19:47:25.082" v="185" actId="20577"/>
      <pc:docMkLst>
        <pc:docMk/>
      </pc:docMkLst>
      <pc:sldChg chg="modSp">
        <pc:chgData name="Parker Booth" userId="S::u1329608@umail.utah.edu::0fdddae9-58b8-49bb-99bd-3886f85b71e6" providerId="AD" clId="Web-{105F1E48-89B4-3805-284E-A0BA7D5E7B6E}" dt="2024-04-17T19:45:27.423" v="158" actId="20577"/>
        <pc:sldMkLst>
          <pc:docMk/>
          <pc:sldMk cId="2436732014" sldId="258"/>
        </pc:sldMkLst>
        <pc:spChg chg="mod">
          <ac:chgData name="Parker Booth" userId="S::u1329608@umail.utah.edu::0fdddae9-58b8-49bb-99bd-3886f85b71e6" providerId="AD" clId="Web-{105F1E48-89B4-3805-284E-A0BA7D5E7B6E}" dt="2024-04-17T19:45:27.423" v="158" actId="20577"/>
          <ac:spMkLst>
            <pc:docMk/>
            <pc:sldMk cId="2436732014" sldId="258"/>
            <ac:spMk id="3" creationId="{9056372A-C4D2-296F-0B36-04B3AFCC05D0}"/>
          </ac:spMkLst>
        </pc:spChg>
      </pc:sldChg>
      <pc:sldChg chg="modSp">
        <pc:chgData name="Parker Booth" userId="S::u1329608@umail.utah.edu::0fdddae9-58b8-49bb-99bd-3886f85b71e6" providerId="AD" clId="Web-{105F1E48-89B4-3805-284E-A0BA7D5E7B6E}" dt="2024-04-17T19:47:25.082" v="185" actId="20577"/>
        <pc:sldMkLst>
          <pc:docMk/>
          <pc:sldMk cId="1499339143" sldId="259"/>
        </pc:sldMkLst>
        <pc:spChg chg="mod">
          <ac:chgData name="Parker Booth" userId="S::u1329608@umail.utah.edu::0fdddae9-58b8-49bb-99bd-3886f85b71e6" providerId="AD" clId="Web-{105F1E48-89B4-3805-284E-A0BA7D5E7B6E}" dt="2024-04-17T19:47:25.082" v="185" actId="20577"/>
          <ac:spMkLst>
            <pc:docMk/>
            <pc:sldMk cId="1499339143" sldId="259"/>
            <ac:spMk id="13" creationId="{F730860B-E0B6-BD19-DCC3-00F4C7C77A07}"/>
          </ac:spMkLst>
        </pc:spChg>
      </pc:sldChg>
      <pc:sldChg chg="modSp modNotes">
        <pc:chgData name="Parker Booth" userId="S::u1329608@umail.utah.edu::0fdddae9-58b8-49bb-99bd-3886f85b71e6" providerId="AD" clId="Web-{105F1E48-89B4-3805-284E-A0BA7D5E7B6E}" dt="2024-04-17T19:44:22.343" v="108"/>
        <pc:sldMkLst>
          <pc:docMk/>
          <pc:sldMk cId="742232976" sldId="262"/>
        </pc:sldMkLst>
        <pc:spChg chg="mod">
          <ac:chgData name="Parker Booth" userId="S::u1329608@umail.utah.edu::0fdddae9-58b8-49bb-99bd-3886f85b71e6" providerId="AD" clId="Web-{105F1E48-89B4-3805-284E-A0BA7D5E7B6E}" dt="2024-04-17T19:43:36.483" v="89" actId="1076"/>
          <ac:spMkLst>
            <pc:docMk/>
            <pc:sldMk cId="742232976" sldId="262"/>
            <ac:spMk id="13" creationId="{95290E70-8C85-0334-3F80-428B2D24CAD7}"/>
          </ac:spMkLst>
        </pc:spChg>
      </pc:sldChg>
      <pc:sldChg chg="modNotes">
        <pc:chgData name="Parker Booth" userId="S::u1329608@umail.utah.edu::0fdddae9-58b8-49bb-99bd-3886f85b71e6" providerId="AD" clId="Web-{105F1E48-89B4-3805-284E-A0BA7D5E7B6E}" dt="2024-04-17T19:45:39.798" v="179"/>
        <pc:sldMkLst>
          <pc:docMk/>
          <pc:sldMk cId="2575624988" sldId="268"/>
        </pc:sldMkLst>
      </pc:sldChg>
      <pc:sldChg chg="addSp delSp modSp">
        <pc:chgData name="Parker Booth" userId="S::u1329608@umail.utah.edu::0fdddae9-58b8-49bb-99bd-3886f85b71e6" providerId="AD" clId="Web-{105F1E48-89B4-3805-284E-A0BA7D5E7B6E}" dt="2024-04-17T19:42:31.950" v="4"/>
        <pc:sldMkLst>
          <pc:docMk/>
          <pc:sldMk cId="3296397561" sldId="271"/>
        </pc:sldMkLst>
        <pc:spChg chg="del">
          <ac:chgData name="Parker Booth" userId="S::u1329608@umail.utah.edu::0fdddae9-58b8-49bb-99bd-3886f85b71e6" providerId="AD" clId="Web-{105F1E48-89B4-3805-284E-A0BA7D5E7B6E}" dt="2024-04-17T19:42:28.872" v="2"/>
          <ac:spMkLst>
            <pc:docMk/>
            <pc:sldMk cId="3296397561" sldId="271"/>
            <ac:spMk id="2" creationId="{BBA4723B-256B-0543-0B7B-035583E5E50C}"/>
          </ac:spMkLst>
        </pc:spChg>
        <pc:spChg chg="add del">
          <ac:chgData name="Parker Booth" userId="S::u1329608@umail.utah.edu::0fdddae9-58b8-49bb-99bd-3886f85b71e6" providerId="AD" clId="Web-{105F1E48-89B4-3805-284E-A0BA7D5E7B6E}" dt="2024-04-17T19:42:25.497" v="1"/>
          <ac:spMkLst>
            <pc:docMk/>
            <pc:sldMk cId="3296397561" sldId="271"/>
            <ac:spMk id="5" creationId="{9B002D4D-1C4A-F5F3-594E-69632C11DC11}"/>
          </ac:spMkLst>
        </pc:spChg>
        <pc:spChg chg="add del mod">
          <ac:chgData name="Parker Booth" userId="S::u1329608@umail.utah.edu::0fdddae9-58b8-49bb-99bd-3886f85b71e6" providerId="AD" clId="Web-{105F1E48-89B4-3805-284E-A0BA7D5E7B6E}" dt="2024-04-17T19:42:31.950" v="4"/>
          <ac:spMkLst>
            <pc:docMk/>
            <pc:sldMk cId="3296397561" sldId="271"/>
            <ac:spMk id="7" creationId="{09B173CD-4856-0B25-70C1-482DCFF34AED}"/>
          </ac:spMkLst>
        </pc:spChg>
        <pc:spChg chg="add">
          <ac:chgData name="Parker Booth" userId="S::u1329608@umail.utah.edu::0fdddae9-58b8-49bb-99bd-3886f85b71e6" providerId="AD" clId="Web-{105F1E48-89B4-3805-284E-A0BA7D5E7B6E}" dt="2024-04-17T19:42:29.232" v="3"/>
          <ac:spMkLst>
            <pc:docMk/>
            <pc:sldMk cId="3296397561" sldId="271"/>
            <ac:spMk id="9" creationId="{10922CFB-29ED-54AC-DB40-ADEF485214EB}"/>
          </ac:spMkLst>
        </pc:spChg>
      </pc:sldChg>
    </pc:docChg>
  </pc:docChgLst>
  <pc:docChgLst>
    <pc:chgData name="ISAAC DUNSTER CLARK" userId="S::u1307052@umail.utah.edu::6f8786a2-9a5f-47a8-b492-e1cda9ca0528" providerId="AD" clId="Web-{E09AB3DF-F88C-44BD-8408-D3D23DD61056}"/>
    <pc:docChg chg="modSld">
      <pc:chgData name="ISAAC DUNSTER CLARK" userId="S::u1307052@umail.utah.edu::6f8786a2-9a5f-47a8-b492-e1cda9ca0528" providerId="AD" clId="Web-{E09AB3DF-F88C-44BD-8408-D3D23DD61056}" dt="2024-04-16T22:31:07.944" v="66" actId="20577"/>
      <pc:docMkLst>
        <pc:docMk/>
      </pc:docMkLst>
      <pc:sldChg chg="modSp">
        <pc:chgData name="ISAAC DUNSTER CLARK" userId="S::u1307052@umail.utah.edu::6f8786a2-9a5f-47a8-b492-e1cda9ca0528" providerId="AD" clId="Web-{E09AB3DF-F88C-44BD-8408-D3D23DD61056}" dt="2024-04-16T22:30:44.412" v="60" actId="20577"/>
        <pc:sldMkLst>
          <pc:docMk/>
          <pc:sldMk cId="1520714509" sldId="260"/>
        </pc:sldMkLst>
        <pc:spChg chg="mod">
          <ac:chgData name="ISAAC DUNSTER CLARK" userId="S::u1307052@umail.utah.edu::6f8786a2-9a5f-47a8-b492-e1cda9ca0528" providerId="AD" clId="Web-{E09AB3DF-F88C-44BD-8408-D3D23DD61056}" dt="2024-04-16T22:30:44.412" v="60" actId="20577"/>
          <ac:spMkLst>
            <pc:docMk/>
            <pc:sldMk cId="1520714509" sldId="260"/>
            <ac:spMk id="3" creationId="{6DCE4548-598A-724A-6886-799C3C708C1B}"/>
          </ac:spMkLst>
        </pc:spChg>
      </pc:sldChg>
      <pc:sldChg chg="modSp">
        <pc:chgData name="ISAAC DUNSTER CLARK" userId="S::u1307052@umail.utah.edu::6f8786a2-9a5f-47a8-b492-e1cda9ca0528" providerId="AD" clId="Web-{E09AB3DF-F88C-44BD-8408-D3D23DD61056}" dt="2024-04-16T22:31:07.944" v="66" actId="20577"/>
        <pc:sldMkLst>
          <pc:docMk/>
          <pc:sldMk cId="818166064" sldId="263"/>
        </pc:sldMkLst>
        <pc:spChg chg="mod">
          <ac:chgData name="ISAAC DUNSTER CLARK" userId="S::u1307052@umail.utah.edu::6f8786a2-9a5f-47a8-b492-e1cda9ca0528" providerId="AD" clId="Web-{E09AB3DF-F88C-44BD-8408-D3D23DD61056}" dt="2024-04-16T22:31:07.944" v="66" actId="20577"/>
          <ac:spMkLst>
            <pc:docMk/>
            <pc:sldMk cId="818166064" sldId="263"/>
            <ac:spMk id="3" creationId="{C47F89D0-03FB-B5ED-E432-8A9563558068}"/>
          </ac:spMkLst>
        </pc:spChg>
      </pc:sldChg>
      <pc:sldChg chg="modSp">
        <pc:chgData name="ISAAC DUNSTER CLARK" userId="S::u1307052@umail.utah.edu::6f8786a2-9a5f-47a8-b492-e1cda9ca0528" providerId="AD" clId="Web-{E09AB3DF-F88C-44BD-8408-D3D23DD61056}" dt="2024-04-16T22:26:08.018" v="20" actId="20577"/>
        <pc:sldMkLst>
          <pc:docMk/>
          <pc:sldMk cId="3296397561" sldId="271"/>
        </pc:sldMkLst>
        <pc:spChg chg="mod">
          <ac:chgData name="ISAAC DUNSTER CLARK" userId="S::u1307052@umail.utah.edu::6f8786a2-9a5f-47a8-b492-e1cda9ca0528" providerId="AD" clId="Web-{E09AB3DF-F88C-44BD-8408-D3D23DD61056}" dt="2024-04-16T22:26:08.018" v="20" actId="20577"/>
          <ac:spMkLst>
            <pc:docMk/>
            <pc:sldMk cId="3296397561" sldId="271"/>
            <ac:spMk id="12" creationId="{15002CAA-D36F-F8B2-976B-155F0D7DC681}"/>
          </ac:spMkLst>
        </pc:spChg>
      </pc:sldChg>
    </pc:docChg>
  </pc:docChgLst>
  <pc:docChgLst>
    <pc:chgData name="Parker Booth" userId="S::u1329608@umail.utah.edu::0fdddae9-58b8-49bb-99bd-3886f85b71e6" providerId="AD" clId="Web-{F52EEF8B-2D16-C783-D2C0-9058C2ADC7CB}"/>
    <pc:docChg chg="addSld delSld modSld">
      <pc:chgData name="Parker Booth" userId="S::u1329608@umail.utah.edu::0fdddae9-58b8-49bb-99bd-3886f85b71e6" providerId="AD" clId="Web-{F52EEF8B-2D16-C783-D2C0-9058C2ADC7CB}" dt="2024-04-17T20:03:58.671" v="120"/>
      <pc:docMkLst>
        <pc:docMk/>
      </pc:docMkLst>
      <pc:sldChg chg="modSp">
        <pc:chgData name="Parker Booth" userId="S::u1329608@umail.utah.edu::0fdddae9-58b8-49bb-99bd-3886f85b71e6" providerId="AD" clId="Web-{F52EEF8B-2D16-C783-D2C0-9058C2ADC7CB}" dt="2024-04-17T20:02:45.356" v="76" actId="20577"/>
        <pc:sldMkLst>
          <pc:docMk/>
          <pc:sldMk cId="109857222" sldId="256"/>
        </pc:sldMkLst>
        <pc:spChg chg="mod">
          <ac:chgData name="Parker Booth" userId="S::u1329608@umail.utah.edu::0fdddae9-58b8-49bb-99bd-3886f85b71e6" providerId="AD" clId="Web-{F52EEF8B-2D16-C783-D2C0-9058C2ADC7CB}" dt="2024-04-17T20:02:45.356" v="76" actId="20577"/>
          <ac:spMkLst>
            <pc:docMk/>
            <pc:sldMk cId="109857222" sldId="256"/>
            <ac:spMk id="3" creationId="{00000000-0000-0000-0000-000000000000}"/>
          </ac:spMkLst>
        </pc:spChg>
      </pc:sldChg>
      <pc:sldChg chg="del">
        <pc:chgData name="Parker Booth" userId="S::u1329608@umail.utah.edu::0fdddae9-58b8-49bb-99bd-3886f85b71e6" providerId="AD" clId="Web-{F52EEF8B-2D16-C783-D2C0-9058C2ADC7CB}" dt="2024-04-17T19:53:40.262" v="0"/>
        <pc:sldMkLst>
          <pc:docMk/>
          <pc:sldMk cId="1342358644" sldId="269"/>
        </pc:sldMkLst>
      </pc:sldChg>
      <pc:sldChg chg="delSp">
        <pc:chgData name="Parker Booth" userId="S::u1329608@umail.utah.edu::0fdddae9-58b8-49bb-99bd-3886f85b71e6" providerId="AD" clId="Web-{F52EEF8B-2D16-C783-D2C0-9058C2ADC7CB}" dt="2024-04-17T19:53:44.919" v="1"/>
        <pc:sldMkLst>
          <pc:docMk/>
          <pc:sldMk cId="915909128" sldId="270"/>
        </pc:sldMkLst>
        <pc:spChg chg="del">
          <ac:chgData name="Parker Booth" userId="S::u1329608@umail.utah.edu::0fdddae9-58b8-49bb-99bd-3886f85b71e6" providerId="AD" clId="Web-{F52EEF8B-2D16-C783-D2C0-9058C2ADC7CB}" dt="2024-04-17T19:53:44.919" v="1"/>
          <ac:spMkLst>
            <pc:docMk/>
            <pc:sldMk cId="915909128" sldId="270"/>
            <ac:spMk id="13" creationId="{3A61A9DA-15A4-4F42-877E-D7285E6F7920}"/>
          </ac:spMkLst>
        </pc:spChg>
      </pc:sldChg>
      <pc:sldChg chg="addSp delSp modSp modNotes">
        <pc:chgData name="Parker Booth" userId="S::u1329608@umail.utah.edu::0fdddae9-58b8-49bb-99bd-3886f85b71e6" providerId="AD" clId="Web-{F52EEF8B-2D16-C783-D2C0-9058C2ADC7CB}" dt="2024-04-17T20:03:58.671" v="120"/>
        <pc:sldMkLst>
          <pc:docMk/>
          <pc:sldMk cId="3296397561" sldId="271"/>
        </pc:sldMkLst>
        <pc:spChg chg="mod">
          <ac:chgData name="Parker Booth" userId="S::u1329608@umail.utah.edu::0fdddae9-58b8-49bb-99bd-3886f85b71e6" providerId="AD" clId="Web-{F52EEF8B-2D16-C783-D2C0-9058C2ADC7CB}" dt="2024-04-17T20:00:47.900" v="64" actId="14100"/>
          <ac:spMkLst>
            <pc:docMk/>
            <pc:sldMk cId="3296397561" sldId="271"/>
            <ac:spMk id="12" creationId="{15002CAA-D36F-F8B2-976B-155F0D7DC681}"/>
          </ac:spMkLst>
        </pc:spChg>
        <pc:picChg chg="add mod">
          <ac:chgData name="Parker Booth" userId="S::u1329608@umail.utah.edu::0fdddae9-58b8-49bb-99bd-3886f85b71e6" providerId="AD" clId="Web-{F52EEF8B-2D16-C783-D2C0-9058C2ADC7CB}" dt="2024-04-17T20:01:05.541" v="69" actId="1076"/>
          <ac:picMkLst>
            <pc:docMk/>
            <pc:sldMk cId="3296397561" sldId="271"/>
            <ac:picMk id="2" creationId="{D559CA5B-41FB-AD2F-8AF9-2DEB47AC598B}"/>
          </ac:picMkLst>
        </pc:picChg>
        <pc:picChg chg="del">
          <ac:chgData name="Parker Booth" userId="S::u1329608@umail.utah.edu::0fdddae9-58b8-49bb-99bd-3886f85b71e6" providerId="AD" clId="Web-{F52EEF8B-2D16-C783-D2C0-9058C2ADC7CB}" dt="2024-04-17T20:00:12.399" v="60"/>
          <ac:picMkLst>
            <pc:docMk/>
            <pc:sldMk cId="3296397561" sldId="271"/>
            <ac:picMk id="4" creationId="{47C97949-FA59-AEF6-9425-FF408CEEEA68}"/>
          </ac:picMkLst>
        </pc:picChg>
      </pc:sldChg>
      <pc:sldChg chg="addSp delSp modSp new del mod setBg">
        <pc:chgData name="Parker Booth" userId="S::u1329608@umail.utah.edu::0fdddae9-58b8-49bb-99bd-3886f85b71e6" providerId="AD" clId="Web-{F52EEF8B-2D16-C783-D2C0-9058C2ADC7CB}" dt="2024-04-17T20:02:34.965" v="72"/>
        <pc:sldMkLst>
          <pc:docMk/>
          <pc:sldMk cId="280139141" sldId="274"/>
        </pc:sldMkLst>
        <pc:spChg chg="mod">
          <ac:chgData name="Parker Booth" userId="S::u1329608@umail.utah.edu::0fdddae9-58b8-49bb-99bd-3886f85b71e6" providerId="AD" clId="Web-{F52EEF8B-2D16-C783-D2C0-9058C2ADC7CB}" dt="2024-04-17T19:59:04.037" v="59"/>
          <ac:spMkLst>
            <pc:docMk/>
            <pc:sldMk cId="280139141" sldId="274"/>
            <ac:spMk id="2" creationId="{780AF5DC-780D-3101-8DA6-EFDAAEE960B0}"/>
          </ac:spMkLst>
        </pc:spChg>
        <pc:spChg chg="mod">
          <ac:chgData name="Parker Booth" userId="S::u1329608@umail.utah.edu::0fdddae9-58b8-49bb-99bd-3886f85b71e6" providerId="AD" clId="Web-{F52EEF8B-2D16-C783-D2C0-9058C2ADC7CB}" dt="2024-04-17T20:02:33.528" v="71" actId="20577"/>
          <ac:spMkLst>
            <pc:docMk/>
            <pc:sldMk cId="280139141" sldId="274"/>
            <ac:spMk id="3" creationId="{559B3827-F10A-EFCA-6D14-42CA01DEA2C7}"/>
          </ac:spMkLst>
        </pc:spChg>
        <pc:spChg chg="add del mod">
          <ac:chgData name="Parker Booth" userId="S::u1329608@umail.utah.edu::0fdddae9-58b8-49bb-99bd-3886f85b71e6" providerId="AD" clId="Web-{F52EEF8B-2D16-C783-D2C0-9058C2ADC7CB}" dt="2024-04-17T19:57:14.847" v="35"/>
          <ac:spMkLst>
            <pc:docMk/>
            <pc:sldMk cId="280139141" sldId="274"/>
            <ac:spMk id="6" creationId="{D63C7580-D639-FEB6-E78E-12CACFD017BC}"/>
          </ac:spMkLst>
        </pc:spChg>
        <pc:spChg chg="add del">
          <ac:chgData name="Parker Booth" userId="S::u1329608@umail.utah.edu::0fdddae9-58b8-49bb-99bd-3886f85b71e6" providerId="AD" clId="Web-{F52EEF8B-2D16-C783-D2C0-9058C2ADC7CB}" dt="2024-04-17T19:58:41.787" v="57"/>
          <ac:spMkLst>
            <pc:docMk/>
            <pc:sldMk cId="280139141" sldId="274"/>
            <ac:spMk id="7" creationId="{B39A2F9F-4BFD-43B1-8BBE-ACFE87A0DAF4}"/>
          </ac:spMkLst>
        </pc:spChg>
        <pc:spChg chg="add del">
          <ac:chgData name="Parker Booth" userId="S::u1329608@umail.utah.edu::0fdddae9-58b8-49bb-99bd-3886f85b71e6" providerId="AD" clId="Web-{F52EEF8B-2D16-C783-D2C0-9058C2ADC7CB}" dt="2024-04-17T19:55:04.124" v="22"/>
          <ac:spMkLst>
            <pc:docMk/>
            <pc:sldMk cId="280139141" sldId="274"/>
            <ac:spMk id="9" creationId="{7065E5E2-B1F7-42E2-9E80-43145C7C2861}"/>
          </ac:spMkLst>
        </pc:spChg>
        <pc:spChg chg="add del">
          <ac:chgData name="Parker Booth" userId="S::u1329608@umail.utah.edu::0fdddae9-58b8-49bb-99bd-3886f85b71e6" providerId="AD" clId="Web-{F52EEF8B-2D16-C783-D2C0-9058C2ADC7CB}" dt="2024-04-17T19:58:41.787" v="57"/>
          <ac:spMkLst>
            <pc:docMk/>
            <pc:sldMk cId="280139141" sldId="274"/>
            <ac:spMk id="10" creationId="{DB383DC5-236D-4BB4-AB9E-014F4FCF14BF}"/>
          </ac:spMkLst>
        </pc:spChg>
        <pc:spChg chg="add del">
          <ac:chgData name="Parker Booth" userId="S::u1329608@umail.utah.edu::0fdddae9-58b8-49bb-99bd-3886f85b71e6" providerId="AD" clId="Web-{F52EEF8B-2D16-C783-D2C0-9058C2ADC7CB}" dt="2024-04-17T19:55:45.875" v="30"/>
          <ac:spMkLst>
            <pc:docMk/>
            <pc:sldMk cId="280139141" sldId="274"/>
            <ac:spMk id="12" creationId="{DF98C7A3-67B7-4AC0-A6C8-CC7111EEDE35}"/>
          </ac:spMkLst>
        </pc:spChg>
        <pc:spChg chg="add del">
          <ac:chgData name="Parker Booth" userId="S::u1329608@umail.utah.edu::0fdddae9-58b8-49bb-99bd-3886f85b71e6" providerId="AD" clId="Web-{F52EEF8B-2D16-C783-D2C0-9058C2ADC7CB}" dt="2024-04-17T19:55:17.578" v="26"/>
          <ac:spMkLst>
            <pc:docMk/>
            <pc:sldMk cId="280139141" sldId="274"/>
            <ac:spMk id="17" creationId="{B39A2F9F-4BFD-43B1-8BBE-ACFE87A0DAF4}"/>
          </ac:spMkLst>
        </pc:spChg>
        <pc:spChg chg="add del">
          <ac:chgData name="Parker Booth" userId="S::u1329608@umail.utah.edu::0fdddae9-58b8-49bb-99bd-3886f85b71e6" providerId="AD" clId="Web-{F52EEF8B-2D16-C783-D2C0-9058C2ADC7CB}" dt="2024-04-17T19:55:17.578" v="26"/>
          <ac:spMkLst>
            <pc:docMk/>
            <pc:sldMk cId="280139141" sldId="274"/>
            <ac:spMk id="19" creationId="{DB383DC5-236D-4BB4-AB9E-014F4FCF14BF}"/>
          </ac:spMkLst>
        </pc:spChg>
        <pc:spChg chg="add del">
          <ac:chgData name="Parker Booth" userId="S::u1329608@umail.utah.edu::0fdddae9-58b8-49bb-99bd-3886f85b71e6" providerId="AD" clId="Web-{F52EEF8B-2D16-C783-D2C0-9058C2ADC7CB}" dt="2024-04-17T19:55:41.438" v="28"/>
          <ac:spMkLst>
            <pc:docMk/>
            <pc:sldMk cId="280139141" sldId="274"/>
            <ac:spMk id="21" creationId="{A0EC1E96-B1B3-4F57-B2A7-91062053B936}"/>
          </ac:spMkLst>
        </pc:spChg>
        <pc:spChg chg="add del">
          <ac:chgData name="Parker Booth" userId="S::u1329608@umail.utah.edu::0fdddae9-58b8-49bb-99bd-3886f85b71e6" providerId="AD" clId="Web-{F52EEF8B-2D16-C783-D2C0-9058C2ADC7CB}" dt="2024-04-17T19:55:41.438" v="28"/>
          <ac:spMkLst>
            <pc:docMk/>
            <pc:sldMk cId="280139141" sldId="274"/>
            <ac:spMk id="22" creationId="{CBC6B79D-2419-46F3-BFD5-312BF9483720}"/>
          </ac:spMkLst>
        </pc:spChg>
        <pc:picChg chg="add del mod">
          <ac:chgData name="Parker Booth" userId="S::u1329608@umail.utah.edu::0fdddae9-58b8-49bb-99bd-3886f85b71e6" providerId="AD" clId="Web-{F52EEF8B-2D16-C783-D2C0-9058C2ADC7CB}" dt="2024-04-17T19:57:14.847" v="36"/>
          <ac:picMkLst>
            <pc:docMk/>
            <pc:sldMk cId="280139141" sldId="274"/>
            <ac:picMk id="4" creationId="{62004DEF-9ECE-1B17-8278-2D1E84029F56}"/>
          </ac:picMkLst>
        </pc:picChg>
        <pc:picChg chg="add del">
          <ac:chgData name="Parker Booth" userId="S::u1329608@umail.utah.edu::0fdddae9-58b8-49bb-99bd-3886f85b71e6" providerId="AD" clId="Web-{F52EEF8B-2D16-C783-D2C0-9058C2ADC7CB}" dt="2024-04-17T19:55:04.124" v="22"/>
          <ac:picMkLst>
            <pc:docMk/>
            <pc:sldMk cId="280139141" sldId="274"/>
            <ac:picMk id="5" creationId="{A04DBE68-5C2F-FDD1-34F1-FFAF8AD24E11}"/>
          </ac:picMkLst>
        </pc:picChg>
        <pc:picChg chg="add del">
          <ac:chgData name="Parker Booth" userId="S::u1329608@umail.utah.edu::0fdddae9-58b8-49bb-99bd-3886f85b71e6" providerId="AD" clId="Web-{F52EEF8B-2D16-C783-D2C0-9058C2ADC7CB}" dt="2024-04-17T19:58:41.787" v="57"/>
          <ac:picMkLst>
            <pc:docMk/>
            <pc:sldMk cId="280139141" sldId="274"/>
            <ac:picMk id="8" creationId="{FB774C0D-D78D-5629-4452-05A850F607B5}"/>
          </ac:picMkLst>
        </pc:picChg>
        <pc:picChg chg="add del mod ord">
          <ac:chgData name="Parker Booth" userId="S::u1329608@umail.utah.edu::0fdddae9-58b8-49bb-99bd-3886f85b71e6" providerId="AD" clId="Web-{F52EEF8B-2D16-C783-D2C0-9058C2ADC7CB}" dt="2024-04-17T19:55:45.875" v="30"/>
          <ac:picMkLst>
            <pc:docMk/>
            <pc:sldMk cId="280139141" sldId="274"/>
            <ac:picMk id="11" creationId="{66931D3F-8035-7104-4071-BD374C0594D5}"/>
          </ac:picMkLst>
        </pc:picChg>
        <pc:picChg chg="add del">
          <ac:chgData name="Parker Booth" userId="S::u1329608@umail.utah.edu::0fdddae9-58b8-49bb-99bd-3886f85b71e6" providerId="AD" clId="Web-{F52EEF8B-2D16-C783-D2C0-9058C2ADC7CB}" dt="2024-04-17T19:59:04.037" v="59"/>
          <ac:picMkLst>
            <pc:docMk/>
            <pc:sldMk cId="280139141" sldId="274"/>
            <ac:picMk id="13" creationId="{9FC70A21-934C-F2E4-2E89-A34E9614C55F}"/>
          </ac:picMkLst>
        </pc:picChg>
      </pc:sldChg>
    </pc:docChg>
  </pc:docChgLst>
  <pc:docChgLst>
    <pc:chgData name="ISAAC DUNSTER CLARK" userId="S::u1307052@umail.utah.edu::6f8786a2-9a5f-47a8-b492-e1cda9ca0528" providerId="AD" clId="Web-{D52618A0-ADA2-4E1C-9699-A053B75B86F9}"/>
    <pc:docChg chg="modSld sldOrd">
      <pc:chgData name="ISAAC DUNSTER CLARK" userId="S::u1307052@umail.utah.edu::6f8786a2-9a5f-47a8-b492-e1cda9ca0528" providerId="AD" clId="Web-{D52618A0-ADA2-4E1C-9699-A053B75B86F9}" dt="2024-04-17T20:04:45.281" v="2128"/>
      <pc:docMkLst>
        <pc:docMk/>
      </pc:docMkLst>
      <pc:sldChg chg="modNotes">
        <pc:chgData name="ISAAC DUNSTER CLARK" userId="S::u1307052@umail.utah.edu::6f8786a2-9a5f-47a8-b492-e1cda9ca0528" providerId="AD" clId="Web-{D52618A0-ADA2-4E1C-9699-A053B75B86F9}" dt="2024-04-17T20:04:45.281" v="2128"/>
        <pc:sldMkLst>
          <pc:docMk/>
          <pc:sldMk cId="109857222" sldId="256"/>
        </pc:sldMkLst>
      </pc:sldChg>
      <pc:sldChg chg="addSp modSp ord modNotes">
        <pc:chgData name="ISAAC DUNSTER CLARK" userId="S::u1307052@umail.utah.edu::6f8786a2-9a5f-47a8-b492-e1cda9ca0528" providerId="AD" clId="Web-{D52618A0-ADA2-4E1C-9699-A053B75B86F9}" dt="2024-04-17T19:56:03.714" v="1535"/>
        <pc:sldMkLst>
          <pc:docMk/>
          <pc:sldMk cId="1520714509" sldId="260"/>
        </pc:sldMkLst>
        <pc:spChg chg="mod">
          <ac:chgData name="ISAAC DUNSTER CLARK" userId="S::u1307052@umail.utah.edu::6f8786a2-9a5f-47a8-b492-e1cda9ca0528" providerId="AD" clId="Web-{D52618A0-ADA2-4E1C-9699-A053B75B86F9}" dt="2024-04-17T19:37:48.140" v="870" actId="14100"/>
          <ac:spMkLst>
            <pc:docMk/>
            <pc:sldMk cId="1520714509" sldId="260"/>
            <ac:spMk id="3" creationId="{6DCE4548-598A-724A-6886-799C3C708C1B}"/>
          </ac:spMkLst>
        </pc:spChg>
        <pc:spChg chg="add mod">
          <ac:chgData name="ISAAC DUNSTER CLARK" userId="S::u1307052@umail.utah.edu::6f8786a2-9a5f-47a8-b492-e1cda9ca0528" providerId="AD" clId="Web-{D52618A0-ADA2-4E1C-9699-A053B75B86F9}" dt="2024-04-17T19:39:34.707" v="895" actId="14100"/>
          <ac:spMkLst>
            <pc:docMk/>
            <pc:sldMk cId="1520714509" sldId="260"/>
            <ac:spMk id="4" creationId="{4CBA0116-3B55-191C-A126-FE7FE75AED7B}"/>
          </ac:spMkLst>
        </pc:spChg>
      </pc:sldChg>
      <pc:sldChg chg="addSp delSp modSp modNotes">
        <pc:chgData name="ISAAC DUNSTER CLARK" userId="S::u1307052@umail.utah.edu::6f8786a2-9a5f-47a8-b492-e1cda9ca0528" providerId="AD" clId="Web-{D52618A0-ADA2-4E1C-9699-A053B75B86F9}" dt="2024-04-17T20:01:19.117" v="1936"/>
        <pc:sldMkLst>
          <pc:docMk/>
          <pc:sldMk cId="818166064" sldId="263"/>
        </pc:sldMkLst>
        <pc:spChg chg="mod">
          <ac:chgData name="ISAAC DUNSTER CLARK" userId="S::u1307052@umail.utah.edu::6f8786a2-9a5f-47a8-b492-e1cda9ca0528" providerId="AD" clId="Web-{D52618A0-ADA2-4E1C-9699-A053B75B86F9}" dt="2024-04-17T19:51:42.547" v="1384" actId="20577"/>
          <ac:spMkLst>
            <pc:docMk/>
            <pc:sldMk cId="818166064" sldId="263"/>
            <ac:spMk id="3" creationId="{C47F89D0-03FB-B5ED-E432-8A9563558068}"/>
          </ac:spMkLst>
        </pc:spChg>
        <pc:spChg chg="add del mod">
          <ac:chgData name="ISAAC DUNSTER CLARK" userId="S::u1307052@umail.utah.edu::6f8786a2-9a5f-47a8-b492-e1cda9ca0528" providerId="AD" clId="Web-{D52618A0-ADA2-4E1C-9699-A053B75B86F9}" dt="2024-04-17T19:40:03.020" v="901"/>
          <ac:spMkLst>
            <pc:docMk/>
            <pc:sldMk cId="818166064" sldId="263"/>
            <ac:spMk id="5" creationId="{58D4CB45-C682-147B-8165-AE373EE385FF}"/>
          </ac:spMkLst>
        </pc:spChg>
        <pc:spChg chg="add mod">
          <ac:chgData name="ISAAC DUNSTER CLARK" userId="S::u1307052@umail.utah.edu::6f8786a2-9a5f-47a8-b492-e1cda9ca0528" providerId="AD" clId="Web-{D52618A0-ADA2-4E1C-9699-A053B75B86F9}" dt="2024-04-17T19:52:28.783" v="1385" actId="1076"/>
          <ac:spMkLst>
            <pc:docMk/>
            <pc:sldMk cId="818166064" sldId="263"/>
            <ac:spMk id="7" creationId="{2C050841-4ED9-0BB5-5524-19B9BA9D7A93}"/>
          </ac:spMkLst>
        </pc:spChg>
      </pc:sldChg>
      <pc:sldChg chg="modSp modNotes">
        <pc:chgData name="ISAAC DUNSTER CLARK" userId="S::u1307052@umail.utah.edu::6f8786a2-9a5f-47a8-b492-e1cda9ca0528" providerId="AD" clId="Web-{D52618A0-ADA2-4E1C-9699-A053B75B86F9}" dt="2024-04-17T19:35:45.385" v="869"/>
        <pc:sldMkLst>
          <pc:docMk/>
          <pc:sldMk cId="2239324101" sldId="265"/>
        </pc:sldMkLst>
        <pc:spChg chg="mod">
          <ac:chgData name="ISAAC DUNSTER CLARK" userId="S::u1307052@umail.utah.edu::6f8786a2-9a5f-47a8-b492-e1cda9ca0528" providerId="AD" clId="Web-{D52618A0-ADA2-4E1C-9699-A053B75B86F9}" dt="2024-04-17T19:32:20.987" v="570" actId="20577"/>
          <ac:spMkLst>
            <pc:docMk/>
            <pc:sldMk cId="2239324101" sldId="265"/>
            <ac:spMk id="8" creationId="{21B483E6-1092-3ED7-4B4F-EFC8BD84D239}"/>
          </ac:spMkLst>
        </pc:spChg>
      </pc:sldChg>
      <pc:sldChg chg="modSp modNotes">
        <pc:chgData name="ISAAC DUNSTER CLARK" userId="S::u1307052@umail.utah.edu::6f8786a2-9a5f-47a8-b492-e1cda9ca0528" providerId="AD" clId="Web-{D52618A0-ADA2-4E1C-9699-A053B75B86F9}" dt="2024-04-17T20:03:15.637" v="2064"/>
        <pc:sldMkLst>
          <pc:docMk/>
          <pc:sldMk cId="613253186" sldId="266"/>
        </pc:sldMkLst>
        <pc:spChg chg="mod">
          <ac:chgData name="ISAAC DUNSTER CLARK" userId="S::u1307052@umail.utah.edu::6f8786a2-9a5f-47a8-b492-e1cda9ca0528" providerId="AD" clId="Web-{D52618A0-ADA2-4E1C-9699-A053B75B86F9}" dt="2024-04-17T19:07:04.195" v="118" actId="20577"/>
          <ac:spMkLst>
            <pc:docMk/>
            <pc:sldMk cId="613253186" sldId="266"/>
            <ac:spMk id="3" creationId="{F21B4703-1CC5-35A5-F86D-8CB2A87E5DD8}"/>
          </ac:spMkLst>
        </pc:spChg>
      </pc:sldChg>
      <pc:sldChg chg="modSp">
        <pc:chgData name="ISAAC DUNSTER CLARK" userId="S::u1307052@umail.utah.edu::6f8786a2-9a5f-47a8-b492-e1cda9ca0528" providerId="AD" clId="Web-{D52618A0-ADA2-4E1C-9699-A053B75B86F9}" dt="2024-04-17T20:01:54.759" v="1950" actId="20577"/>
        <pc:sldMkLst>
          <pc:docMk/>
          <pc:sldMk cId="280139141" sldId="274"/>
        </pc:sldMkLst>
        <pc:spChg chg="mod">
          <ac:chgData name="ISAAC DUNSTER CLARK" userId="S::u1307052@umail.utah.edu::6f8786a2-9a5f-47a8-b492-e1cda9ca0528" providerId="AD" clId="Web-{D52618A0-ADA2-4E1C-9699-A053B75B86F9}" dt="2024-04-17T20:01:54.759" v="1950" actId="20577"/>
          <ac:spMkLst>
            <pc:docMk/>
            <pc:sldMk cId="280139141" sldId="274"/>
            <ac:spMk id="3" creationId="{559B3827-F10A-EFCA-6D14-42CA01DEA2C7}"/>
          </ac:spMkLst>
        </pc:spChg>
      </pc:sldChg>
    </pc:docChg>
  </pc:docChgLst>
  <pc:docChgLst>
    <pc:chgData name="Parker Booth" userId="S::u1329608@umail.utah.edu::0fdddae9-58b8-49bb-99bd-3886f85b71e6" providerId="AD" clId="Web-{42452175-DCFC-2241-8DAA-43B159613D44}"/>
    <pc:docChg chg="addSld delSld modSld addMainMaster delMainMaster">
      <pc:chgData name="Parker Booth" userId="S::u1329608@umail.utah.edu::0fdddae9-58b8-49bb-99bd-3886f85b71e6" providerId="AD" clId="Web-{42452175-DCFC-2241-8DAA-43B159613D44}" dt="2024-04-11T21:45:54.693" v="139" actId="14100"/>
      <pc:docMkLst>
        <pc:docMk/>
      </pc:docMkLst>
      <pc:sldChg chg="modSp mod modClrScheme chgLayout">
        <pc:chgData name="Parker Booth" userId="S::u1329608@umail.utah.edu::0fdddae9-58b8-49bb-99bd-3886f85b71e6" providerId="AD" clId="Web-{42452175-DCFC-2241-8DAA-43B159613D44}" dt="2024-04-11T21:36:59.940" v="32" actId="20577"/>
        <pc:sldMkLst>
          <pc:docMk/>
          <pc:sldMk cId="109857222" sldId="256"/>
        </pc:sldMkLst>
        <pc:spChg chg="mod ord">
          <ac:chgData name="Parker Booth" userId="S::u1329608@umail.utah.edu::0fdddae9-58b8-49bb-99bd-3886f85b71e6" providerId="AD" clId="Web-{42452175-DCFC-2241-8DAA-43B159613D44}" dt="2024-04-11T21:36:51.971" v="24" actId="20577"/>
          <ac:spMkLst>
            <pc:docMk/>
            <pc:sldMk cId="109857222" sldId="256"/>
            <ac:spMk id="2" creationId="{00000000-0000-0000-0000-000000000000}"/>
          </ac:spMkLst>
        </pc:spChg>
        <pc:spChg chg="mod ord">
          <ac:chgData name="Parker Booth" userId="S::u1329608@umail.utah.edu::0fdddae9-58b8-49bb-99bd-3886f85b71e6" providerId="AD" clId="Web-{42452175-DCFC-2241-8DAA-43B159613D44}" dt="2024-04-11T21:36:59.940" v="32" actId="20577"/>
          <ac:spMkLst>
            <pc:docMk/>
            <pc:sldMk cId="109857222" sldId="256"/>
            <ac:spMk id="3" creationId="{00000000-0000-0000-0000-000000000000}"/>
          </ac:spMkLst>
        </pc:spChg>
      </pc:sldChg>
      <pc:sldChg chg="addSp delSp modSp new">
        <pc:chgData name="Parker Booth" userId="S::u1329608@umail.utah.edu::0fdddae9-58b8-49bb-99bd-3886f85b71e6" providerId="AD" clId="Web-{42452175-DCFC-2241-8DAA-43B159613D44}" dt="2024-04-11T21:41:12.355" v="57" actId="1076"/>
        <pc:sldMkLst>
          <pc:docMk/>
          <pc:sldMk cId="2685176402" sldId="257"/>
        </pc:sldMkLst>
        <pc:spChg chg="del">
          <ac:chgData name="Parker Booth" userId="S::u1329608@umail.utah.edu::0fdddae9-58b8-49bb-99bd-3886f85b71e6" providerId="AD" clId="Web-{42452175-DCFC-2241-8DAA-43B159613D44}" dt="2024-04-11T21:40:12.447" v="45"/>
          <ac:spMkLst>
            <pc:docMk/>
            <pc:sldMk cId="2685176402" sldId="257"/>
            <ac:spMk id="2" creationId="{C3B87856-D1DB-1A87-7F21-C0B971CDB624}"/>
          </ac:spMkLst>
        </pc:spChg>
        <pc:spChg chg="del">
          <ac:chgData name="Parker Booth" userId="S::u1329608@umail.utah.edu::0fdddae9-58b8-49bb-99bd-3886f85b71e6" providerId="AD" clId="Web-{42452175-DCFC-2241-8DAA-43B159613D44}" dt="2024-04-11T21:40:13.947" v="46"/>
          <ac:spMkLst>
            <pc:docMk/>
            <pc:sldMk cId="2685176402" sldId="257"/>
            <ac:spMk id="3" creationId="{E25CF363-7A9D-641D-B89B-D1DFFE060755}"/>
          </ac:spMkLst>
        </pc:spChg>
        <pc:picChg chg="add del mod">
          <ac:chgData name="Parker Booth" userId="S::u1329608@umail.utah.edu::0fdddae9-58b8-49bb-99bd-3886f85b71e6" providerId="AD" clId="Web-{42452175-DCFC-2241-8DAA-43B159613D44}" dt="2024-04-11T21:40:32.010" v="50"/>
          <ac:picMkLst>
            <pc:docMk/>
            <pc:sldMk cId="2685176402" sldId="257"/>
            <ac:picMk id="4" creationId="{18B6C609-976E-9334-15DF-6F0B77FC2CBF}"/>
          </ac:picMkLst>
        </pc:picChg>
        <pc:picChg chg="add mod">
          <ac:chgData name="Parker Booth" userId="S::u1329608@umail.utah.edu::0fdddae9-58b8-49bb-99bd-3886f85b71e6" providerId="AD" clId="Web-{42452175-DCFC-2241-8DAA-43B159613D44}" dt="2024-04-11T21:41:12.355" v="57" actId="1076"/>
          <ac:picMkLst>
            <pc:docMk/>
            <pc:sldMk cId="2685176402" sldId="257"/>
            <ac:picMk id="5" creationId="{1B837C81-5807-5BA7-243C-A0128CF72E86}"/>
          </ac:picMkLst>
        </pc:picChg>
      </pc:sldChg>
      <pc:sldChg chg="addSp delSp modSp new del mod setBg modClrScheme chgLayout">
        <pc:chgData name="Parker Booth" userId="S::u1329608@umail.utah.edu::0fdddae9-58b8-49bb-99bd-3886f85b71e6" providerId="AD" clId="Web-{42452175-DCFC-2241-8DAA-43B159613D44}" dt="2024-04-11T21:40:03.415" v="43"/>
        <pc:sldMkLst>
          <pc:docMk/>
          <pc:sldMk cId="3736322390" sldId="257"/>
        </pc:sldMkLst>
        <pc:spChg chg="del mod ord">
          <ac:chgData name="Parker Booth" userId="S::u1329608@umail.utah.edu::0fdddae9-58b8-49bb-99bd-3886f85b71e6" providerId="AD" clId="Web-{42452175-DCFC-2241-8DAA-43B159613D44}" dt="2024-04-11T21:39:20.883" v="33"/>
          <ac:spMkLst>
            <pc:docMk/>
            <pc:sldMk cId="3736322390" sldId="257"/>
            <ac:spMk id="2" creationId="{E56F2C28-CD3C-F9D2-81D8-03514C862A51}"/>
          </ac:spMkLst>
        </pc:spChg>
        <pc:spChg chg="del mod ord">
          <ac:chgData name="Parker Booth" userId="S::u1329608@umail.utah.edu::0fdddae9-58b8-49bb-99bd-3886f85b71e6" providerId="AD" clId="Web-{42452175-DCFC-2241-8DAA-43B159613D44}" dt="2024-04-11T21:39:22.570" v="34"/>
          <ac:spMkLst>
            <pc:docMk/>
            <pc:sldMk cId="3736322390" sldId="257"/>
            <ac:spMk id="3" creationId="{E596866C-E87B-0808-43C3-422D60B54753}"/>
          </ac:spMkLst>
        </pc:spChg>
        <pc:spChg chg="add del">
          <ac:chgData name="Parker Booth" userId="S::u1329608@umail.utah.edu::0fdddae9-58b8-49bb-99bd-3886f85b71e6" providerId="AD" clId="Web-{42452175-DCFC-2241-8DAA-43B159613D44}" dt="2024-04-11T21:39:36.617" v="37"/>
          <ac:spMkLst>
            <pc:docMk/>
            <pc:sldMk cId="3736322390" sldId="257"/>
            <ac:spMk id="9" creationId="{0E99ED6D-365F-4CAE-942F-ECA78F74BD7F}"/>
          </ac:spMkLst>
        </pc:spChg>
        <pc:spChg chg="add del">
          <ac:chgData name="Parker Booth" userId="S::u1329608@umail.utah.edu::0fdddae9-58b8-49bb-99bd-3886f85b71e6" providerId="AD" clId="Web-{42452175-DCFC-2241-8DAA-43B159613D44}" dt="2024-04-11T21:39:59.259" v="42"/>
          <ac:spMkLst>
            <pc:docMk/>
            <pc:sldMk cId="3736322390" sldId="257"/>
            <ac:spMk id="11" creationId="{2D3D5425-A505-48FB-BED3-3929D00C1FEE}"/>
          </ac:spMkLst>
        </pc:spChg>
        <pc:spChg chg="add del">
          <ac:chgData name="Parker Booth" userId="S::u1329608@umail.utah.edu::0fdddae9-58b8-49bb-99bd-3886f85b71e6" providerId="AD" clId="Web-{42452175-DCFC-2241-8DAA-43B159613D44}" dt="2024-04-11T21:39:59.259" v="42"/>
          <ac:spMkLst>
            <pc:docMk/>
            <pc:sldMk cId="3736322390" sldId="257"/>
            <ac:spMk id="12" creationId="{21FFDA05-9640-4040-B33E-D46FD04434DB}"/>
          </ac:spMkLst>
        </pc:spChg>
        <pc:spChg chg="add del">
          <ac:chgData name="Parker Booth" userId="S::u1329608@umail.utah.edu::0fdddae9-58b8-49bb-99bd-3886f85b71e6" providerId="AD" clId="Web-{42452175-DCFC-2241-8DAA-43B159613D44}" dt="2024-04-11T21:39:59.259" v="42"/>
          <ac:spMkLst>
            <pc:docMk/>
            <pc:sldMk cId="3736322390" sldId="257"/>
            <ac:spMk id="13" creationId="{D580FC53-36A0-45FB-B160-C1F156AB202A}"/>
          </ac:spMkLst>
        </pc:spChg>
        <pc:spChg chg="add del">
          <ac:chgData name="Parker Booth" userId="S::u1329608@umail.utah.edu::0fdddae9-58b8-49bb-99bd-3886f85b71e6" providerId="AD" clId="Web-{42452175-DCFC-2241-8DAA-43B159613D44}" dt="2024-04-11T21:39:55.556" v="40"/>
          <ac:spMkLst>
            <pc:docMk/>
            <pc:sldMk cId="3736322390" sldId="257"/>
            <ac:spMk id="18" creationId="{21FFDA05-9640-4040-B33E-D46FD04434DB}"/>
          </ac:spMkLst>
        </pc:spChg>
        <pc:spChg chg="add del">
          <ac:chgData name="Parker Booth" userId="S::u1329608@umail.utah.edu::0fdddae9-58b8-49bb-99bd-3886f85b71e6" providerId="AD" clId="Web-{42452175-DCFC-2241-8DAA-43B159613D44}" dt="2024-04-11T21:39:59.259" v="42"/>
          <ac:spMkLst>
            <pc:docMk/>
            <pc:sldMk cId="3736322390" sldId="257"/>
            <ac:spMk id="20" creationId="{2D3D5425-A505-48FB-BED3-3929D00C1FEE}"/>
          </ac:spMkLst>
        </pc:spChg>
        <pc:spChg chg="add del">
          <ac:chgData name="Parker Booth" userId="S::u1329608@umail.utah.edu::0fdddae9-58b8-49bb-99bd-3886f85b71e6" providerId="AD" clId="Web-{42452175-DCFC-2241-8DAA-43B159613D44}" dt="2024-04-11T21:39:59.259" v="42"/>
          <ac:spMkLst>
            <pc:docMk/>
            <pc:sldMk cId="3736322390" sldId="257"/>
            <ac:spMk id="21" creationId="{21FFDA05-9640-4040-B33E-D46FD04434DB}"/>
          </ac:spMkLst>
        </pc:spChg>
        <pc:spChg chg="add del">
          <ac:chgData name="Parker Booth" userId="S::u1329608@umail.utah.edu::0fdddae9-58b8-49bb-99bd-3886f85b71e6" providerId="AD" clId="Web-{42452175-DCFC-2241-8DAA-43B159613D44}" dt="2024-04-11T21:39:59.259" v="42"/>
          <ac:spMkLst>
            <pc:docMk/>
            <pc:sldMk cId="3736322390" sldId="257"/>
            <ac:spMk id="22" creationId="{D580FC53-36A0-45FB-B160-C1F156AB202A}"/>
          </ac:spMkLst>
        </pc:spChg>
        <pc:picChg chg="add mod">
          <ac:chgData name="Parker Booth" userId="S::u1329608@umail.utah.edu::0fdddae9-58b8-49bb-99bd-3886f85b71e6" providerId="AD" clId="Web-{42452175-DCFC-2241-8DAA-43B159613D44}" dt="2024-04-11T21:39:55.556" v="40"/>
          <ac:picMkLst>
            <pc:docMk/>
            <pc:sldMk cId="3736322390" sldId="257"/>
            <ac:picMk id="4" creationId="{A40B2840-3BE2-A757-4392-37FED6250B61}"/>
          </ac:picMkLst>
        </pc:picChg>
      </pc:sldChg>
      <pc:sldChg chg="modSp new">
        <pc:chgData name="Parker Booth" userId="S::u1329608@umail.utah.edu::0fdddae9-58b8-49bb-99bd-3886f85b71e6" providerId="AD" clId="Web-{42452175-DCFC-2241-8DAA-43B159613D44}" dt="2024-04-11T21:45:54.693" v="139" actId="14100"/>
        <pc:sldMkLst>
          <pc:docMk/>
          <pc:sldMk cId="2436732014" sldId="258"/>
        </pc:sldMkLst>
        <pc:spChg chg="mod">
          <ac:chgData name="Parker Booth" userId="S::u1329608@umail.utah.edu::0fdddae9-58b8-49bb-99bd-3886f85b71e6" providerId="AD" clId="Web-{42452175-DCFC-2241-8DAA-43B159613D44}" dt="2024-04-11T21:41:20.309" v="63" actId="20577"/>
          <ac:spMkLst>
            <pc:docMk/>
            <pc:sldMk cId="2436732014" sldId="258"/>
            <ac:spMk id="2" creationId="{6729F943-D9E7-C355-7A0F-BC44916B8B6B}"/>
          </ac:spMkLst>
        </pc:spChg>
        <pc:spChg chg="mod">
          <ac:chgData name="Parker Booth" userId="S::u1329608@umail.utah.edu::0fdddae9-58b8-49bb-99bd-3886f85b71e6" providerId="AD" clId="Web-{42452175-DCFC-2241-8DAA-43B159613D44}" dt="2024-04-11T21:45:54.693" v="139" actId="14100"/>
          <ac:spMkLst>
            <pc:docMk/>
            <pc:sldMk cId="2436732014" sldId="258"/>
            <ac:spMk id="3" creationId="{9056372A-C4D2-296F-0B36-04B3AFCC05D0}"/>
          </ac:spMkLst>
        </pc:spChg>
      </pc:sldChg>
      <pc:sldChg chg="new">
        <pc:chgData name="Parker Booth" userId="S::u1329608@umail.utah.edu::0fdddae9-58b8-49bb-99bd-3886f85b71e6" providerId="AD" clId="Web-{42452175-DCFC-2241-8DAA-43B159613D44}" dt="2024-04-11T21:41:26.215" v="64"/>
        <pc:sldMkLst>
          <pc:docMk/>
          <pc:sldMk cId="1499339143" sldId="259"/>
        </pc:sldMkLst>
      </pc:sldChg>
      <pc:sldChg chg="modSp new">
        <pc:chgData name="Parker Booth" userId="S::u1329608@umail.utah.edu::0fdddae9-58b8-49bb-99bd-3886f85b71e6" providerId="AD" clId="Web-{42452175-DCFC-2241-8DAA-43B159613D44}" dt="2024-04-11T21:44:12.377" v="84" actId="20577"/>
        <pc:sldMkLst>
          <pc:docMk/>
          <pc:sldMk cId="1520714509" sldId="260"/>
        </pc:sldMkLst>
        <pc:spChg chg="mod">
          <ac:chgData name="Parker Booth" userId="S::u1329608@umail.utah.edu::0fdddae9-58b8-49bb-99bd-3886f85b71e6" providerId="AD" clId="Web-{42452175-DCFC-2241-8DAA-43B159613D44}" dt="2024-04-11T21:43:49.517" v="73" actId="20577"/>
          <ac:spMkLst>
            <pc:docMk/>
            <pc:sldMk cId="1520714509" sldId="260"/>
            <ac:spMk id="2" creationId="{586CA335-6F10-A9DF-F728-0BAA60C5D24B}"/>
          </ac:spMkLst>
        </pc:spChg>
        <pc:spChg chg="mod">
          <ac:chgData name="Parker Booth" userId="S::u1329608@umail.utah.edu::0fdddae9-58b8-49bb-99bd-3886f85b71e6" providerId="AD" clId="Web-{42452175-DCFC-2241-8DAA-43B159613D44}" dt="2024-04-11T21:44:12.377" v="84" actId="20577"/>
          <ac:spMkLst>
            <pc:docMk/>
            <pc:sldMk cId="1520714509" sldId="260"/>
            <ac:spMk id="3" creationId="{6DCE4548-598A-724A-6886-799C3C708C1B}"/>
          </ac:spMkLst>
        </pc:spChg>
      </pc:sldChg>
      <pc:sldChg chg="modSp new">
        <pc:chgData name="Parker Booth" userId="S::u1329608@umail.utah.edu::0fdddae9-58b8-49bb-99bd-3886f85b71e6" providerId="AD" clId="Web-{42452175-DCFC-2241-8DAA-43B159613D44}" dt="2024-04-11T21:44:45.738" v="101" actId="20577"/>
        <pc:sldMkLst>
          <pc:docMk/>
          <pc:sldMk cId="286812120" sldId="261"/>
        </pc:sldMkLst>
        <pc:spChg chg="mod">
          <ac:chgData name="Parker Booth" userId="S::u1329608@umail.utah.edu::0fdddae9-58b8-49bb-99bd-3886f85b71e6" providerId="AD" clId="Web-{42452175-DCFC-2241-8DAA-43B159613D44}" dt="2024-04-11T21:44:45.738" v="101" actId="20577"/>
          <ac:spMkLst>
            <pc:docMk/>
            <pc:sldMk cId="286812120" sldId="261"/>
            <ac:spMk id="2" creationId="{22CB0502-D72B-EDBF-72DB-05DEA9DAB21A}"/>
          </ac:spMkLst>
        </pc:spChg>
        <pc:spChg chg="mod">
          <ac:chgData name="Parker Booth" userId="S::u1329608@umail.utah.edu::0fdddae9-58b8-49bb-99bd-3886f85b71e6" providerId="AD" clId="Web-{42452175-DCFC-2241-8DAA-43B159613D44}" dt="2024-04-11T21:44:40.988" v="92" actId="20577"/>
          <ac:spMkLst>
            <pc:docMk/>
            <pc:sldMk cId="286812120" sldId="261"/>
            <ac:spMk id="3" creationId="{480981E2-417A-A987-1F38-924F3BC495EF}"/>
          </ac:spMkLst>
        </pc:spChg>
      </pc:sldChg>
      <pc:sldMasterChg chg="del delSldLayout">
        <pc:chgData name="Parker Booth" userId="S::u1329608@umail.utah.edu::0fdddae9-58b8-49bb-99bd-3886f85b71e6" providerId="AD" clId="Web-{42452175-DCFC-2241-8DAA-43B159613D44}" dt="2024-04-11T21:35:13.280" v="0"/>
        <pc:sldMasterMkLst>
          <pc:docMk/>
          <pc:sldMasterMk cId="2460954070" sldId="2147483660"/>
        </pc:sldMasterMkLst>
        <pc:sldLayoutChg chg="del">
          <pc:chgData name="Parker Booth" userId="S::u1329608@umail.utah.edu::0fdddae9-58b8-49bb-99bd-3886f85b71e6" providerId="AD" clId="Web-{42452175-DCFC-2241-8DAA-43B159613D44}" dt="2024-04-11T21:35:13.280" v="0"/>
          <pc:sldLayoutMkLst>
            <pc:docMk/>
            <pc:sldMasterMk cId="2460954070" sldId="2147483660"/>
            <pc:sldLayoutMk cId="2385387890" sldId="2147483661"/>
          </pc:sldLayoutMkLst>
        </pc:sldLayoutChg>
        <pc:sldLayoutChg chg="del">
          <pc:chgData name="Parker Booth" userId="S::u1329608@umail.utah.edu::0fdddae9-58b8-49bb-99bd-3886f85b71e6" providerId="AD" clId="Web-{42452175-DCFC-2241-8DAA-43B159613D44}" dt="2024-04-11T21:35:13.280" v="0"/>
          <pc:sldLayoutMkLst>
            <pc:docMk/>
            <pc:sldMasterMk cId="2460954070" sldId="2147483660"/>
            <pc:sldLayoutMk cId="949138452" sldId="2147483662"/>
          </pc:sldLayoutMkLst>
        </pc:sldLayoutChg>
        <pc:sldLayoutChg chg="del">
          <pc:chgData name="Parker Booth" userId="S::u1329608@umail.utah.edu::0fdddae9-58b8-49bb-99bd-3886f85b71e6" providerId="AD" clId="Web-{42452175-DCFC-2241-8DAA-43B159613D44}" dt="2024-04-11T21:35:13.280" v="0"/>
          <pc:sldLayoutMkLst>
            <pc:docMk/>
            <pc:sldMasterMk cId="2460954070" sldId="2147483660"/>
            <pc:sldLayoutMk cId="2591524520" sldId="2147483663"/>
          </pc:sldLayoutMkLst>
        </pc:sldLayoutChg>
        <pc:sldLayoutChg chg="del">
          <pc:chgData name="Parker Booth" userId="S::u1329608@umail.utah.edu::0fdddae9-58b8-49bb-99bd-3886f85b71e6" providerId="AD" clId="Web-{42452175-DCFC-2241-8DAA-43B159613D44}" dt="2024-04-11T21:35:13.280" v="0"/>
          <pc:sldLayoutMkLst>
            <pc:docMk/>
            <pc:sldMasterMk cId="2460954070" sldId="2147483660"/>
            <pc:sldLayoutMk cId="1203092039" sldId="2147483664"/>
          </pc:sldLayoutMkLst>
        </pc:sldLayoutChg>
        <pc:sldLayoutChg chg="del">
          <pc:chgData name="Parker Booth" userId="S::u1329608@umail.utah.edu::0fdddae9-58b8-49bb-99bd-3886f85b71e6" providerId="AD" clId="Web-{42452175-DCFC-2241-8DAA-43B159613D44}" dt="2024-04-11T21:35:13.280" v="0"/>
          <pc:sldLayoutMkLst>
            <pc:docMk/>
            <pc:sldMasterMk cId="2460954070" sldId="2147483660"/>
            <pc:sldLayoutMk cId="3733172339" sldId="2147483665"/>
          </pc:sldLayoutMkLst>
        </pc:sldLayoutChg>
        <pc:sldLayoutChg chg="del">
          <pc:chgData name="Parker Booth" userId="S::u1329608@umail.utah.edu::0fdddae9-58b8-49bb-99bd-3886f85b71e6" providerId="AD" clId="Web-{42452175-DCFC-2241-8DAA-43B159613D44}" dt="2024-04-11T21:35:13.280" v="0"/>
          <pc:sldLayoutMkLst>
            <pc:docMk/>
            <pc:sldMasterMk cId="2460954070" sldId="2147483660"/>
            <pc:sldLayoutMk cId="3210312558" sldId="2147483666"/>
          </pc:sldLayoutMkLst>
        </pc:sldLayoutChg>
        <pc:sldLayoutChg chg="del">
          <pc:chgData name="Parker Booth" userId="S::u1329608@umail.utah.edu::0fdddae9-58b8-49bb-99bd-3886f85b71e6" providerId="AD" clId="Web-{42452175-DCFC-2241-8DAA-43B159613D44}" dt="2024-04-11T21:35:13.280" v="0"/>
          <pc:sldLayoutMkLst>
            <pc:docMk/>
            <pc:sldMasterMk cId="2460954070" sldId="2147483660"/>
            <pc:sldLayoutMk cId="3146388984" sldId="2147483667"/>
          </pc:sldLayoutMkLst>
        </pc:sldLayoutChg>
        <pc:sldLayoutChg chg="del">
          <pc:chgData name="Parker Booth" userId="S::u1329608@umail.utah.edu::0fdddae9-58b8-49bb-99bd-3886f85b71e6" providerId="AD" clId="Web-{42452175-DCFC-2241-8DAA-43B159613D44}" dt="2024-04-11T21:35:13.280" v="0"/>
          <pc:sldLayoutMkLst>
            <pc:docMk/>
            <pc:sldMasterMk cId="2460954070" sldId="2147483660"/>
            <pc:sldLayoutMk cId="3171841454" sldId="2147483668"/>
          </pc:sldLayoutMkLst>
        </pc:sldLayoutChg>
        <pc:sldLayoutChg chg="del">
          <pc:chgData name="Parker Booth" userId="S::u1329608@umail.utah.edu::0fdddae9-58b8-49bb-99bd-3886f85b71e6" providerId="AD" clId="Web-{42452175-DCFC-2241-8DAA-43B159613D44}" dt="2024-04-11T21:35:13.280" v="0"/>
          <pc:sldLayoutMkLst>
            <pc:docMk/>
            <pc:sldMasterMk cId="2460954070" sldId="2147483660"/>
            <pc:sldLayoutMk cId="1718958274" sldId="2147483669"/>
          </pc:sldLayoutMkLst>
        </pc:sldLayoutChg>
        <pc:sldLayoutChg chg="del">
          <pc:chgData name="Parker Booth" userId="S::u1329608@umail.utah.edu::0fdddae9-58b8-49bb-99bd-3886f85b71e6" providerId="AD" clId="Web-{42452175-DCFC-2241-8DAA-43B159613D44}" dt="2024-04-11T21:35:13.280" v="0"/>
          <pc:sldLayoutMkLst>
            <pc:docMk/>
            <pc:sldMasterMk cId="2460954070" sldId="2147483660"/>
            <pc:sldLayoutMk cId="2202905451" sldId="2147483670"/>
          </pc:sldLayoutMkLst>
        </pc:sldLayoutChg>
        <pc:sldLayoutChg chg="del">
          <pc:chgData name="Parker Booth" userId="S::u1329608@umail.utah.edu::0fdddae9-58b8-49bb-99bd-3886f85b71e6" providerId="AD" clId="Web-{42452175-DCFC-2241-8DAA-43B159613D44}" dt="2024-04-11T21:35:13.280" v="0"/>
          <pc:sldLayoutMkLst>
            <pc:docMk/>
            <pc:sldMasterMk cId="2460954070" sldId="2147483660"/>
            <pc:sldLayoutMk cId="3479445657" sldId="2147483671"/>
          </pc:sldLayoutMkLst>
        </pc:sldLayoutChg>
      </pc:sldMasterChg>
      <pc:sldMasterChg chg="add del addSldLayout delSldLayout modSldLayout">
        <pc:chgData name="Parker Booth" userId="S::u1329608@umail.utah.edu::0fdddae9-58b8-49bb-99bd-3886f85b71e6" providerId="AD" clId="Web-{42452175-DCFC-2241-8DAA-43B159613D44}" dt="2024-04-11T21:35:23.187" v="1"/>
        <pc:sldMasterMkLst>
          <pc:docMk/>
          <pc:sldMasterMk cId="2591060495" sldId="2147483672"/>
        </pc:sldMasterMkLst>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1970888489" sldId="2147483673"/>
          </pc:sldLayoutMkLst>
        </pc:sldLayoutChg>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1365876875" sldId="2147483674"/>
          </pc:sldLayoutMkLst>
        </pc:sldLayoutChg>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3186064015" sldId="2147483675"/>
          </pc:sldLayoutMkLst>
        </pc:sldLayoutChg>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3850976127" sldId="2147483676"/>
          </pc:sldLayoutMkLst>
        </pc:sldLayoutChg>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4259800859" sldId="2147483677"/>
          </pc:sldLayoutMkLst>
        </pc:sldLayoutChg>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2512680834" sldId="2147483678"/>
          </pc:sldLayoutMkLst>
        </pc:sldLayoutChg>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209746433" sldId="2147483679"/>
          </pc:sldLayoutMkLst>
        </pc:sldLayoutChg>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1769202102" sldId="2147483680"/>
          </pc:sldLayoutMkLst>
        </pc:sldLayoutChg>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1664004541" sldId="2147483681"/>
          </pc:sldLayoutMkLst>
        </pc:sldLayoutChg>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3126751299" sldId="2147483682"/>
          </pc:sldLayoutMkLst>
        </pc:sldLayoutChg>
        <pc:sldLayoutChg chg="add del mod replId">
          <pc:chgData name="Parker Booth" userId="S::u1329608@umail.utah.edu::0fdddae9-58b8-49bb-99bd-3886f85b71e6" providerId="AD" clId="Web-{42452175-DCFC-2241-8DAA-43B159613D44}" dt="2024-04-11T21:35:23.187" v="1"/>
          <pc:sldLayoutMkLst>
            <pc:docMk/>
            <pc:sldMasterMk cId="2591060495" sldId="2147483672"/>
            <pc:sldLayoutMk cId="4080486577" sldId="2147483683"/>
          </pc:sldLayoutMkLst>
        </pc:sldLayoutChg>
      </pc:sldMasterChg>
      <pc:sldMasterChg chg="add del addSldLayout delSldLayout modSldLayout">
        <pc:chgData name="Parker Booth" userId="S::u1329608@umail.utah.edu::0fdddae9-58b8-49bb-99bd-3886f85b71e6" providerId="AD" clId="Web-{42452175-DCFC-2241-8DAA-43B159613D44}" dt="2024-04-11T21:35:28.187" v="2"/>
        <pc:sldMasterMkLst>
          <pc:docMk/>
          <pc:sldMasterMk cId="3207450724" sldId="2147483684"/>
        </pc:sldMasterMkLst>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2859317832" sldId="2147483685"/>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383438071" sldId="2147483686"/>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304600841" sldId="2147483687"/>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3049821317" sldId="2147483688"/>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2467825393" sldId="2147483689"/>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139985742" sldId="2147483690"/>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426879660" sldId="2147483691"/>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2736168221" sldId="2147483692"/>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1245096388" sldId="2147483693"/>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2037204459" sldId="2147483694"/>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2037752588" sldId="2147483695"/>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3786002125" sldId="2147483696"/>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1617533602" sldId="2147483697"/>
          </pc:sldLayoutMkLst>
        </pc:sldLayoutChg>
        <pc:sldLayoutChg chg="add del mod replId">
          <pc:chgData name="Parker Booth" userId="S::u1329608@umail.utah.edu::0fdddae9-58b8-49bb-99bd-3886f85b71e6" providerId="AD" clId="Web-{42452175-DCFC-2241-8DAA-43B159613D44}" dt="2024-04-11T21:35:28.187" v="2"/>
          <pc:sldLayoutMkLst>
            <pc:docMk/>
            <pc:sldMasterMk cId="3207450724" sldId="2147483684"/>
            <pc:sldLayoutMk cId="2354489456" sldId="2147483698"/>
          </pc:sldLayoutMkLst>
        </pc:sldLayoutChg>
      </pc:sldMasterChg>
      <pc:sldMasterChg chg="add del addSldLayout delSldLayout modSldLayout">
        <pc:chgData name="Parker Booth" userId="S::u1329608@umail.utah.edu::0fdddae9-58b8-49bb-99bd-3886f85b71e6" providerId="AD" clId="Web-{42452175-DCFC-2241-8DAA-43B159613D44}" dt="2024-04-11T21:35:29.921" v="3"/>
        <pc:sldMasterMkLst>
          <pc:docMk/>
          <pc:sldMasterMk cId="3658562255" sldId="2147483699"/>
        </pc:sldMasterMkLst>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2972013081" sldId="2147483700"/>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2565149761" sldId="2147483701"/>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797995705" sldId="2147483702"/>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864413339" sldId="2147483703"/>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2546297648" sldId="2147483704"/>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747382570" sldId="2147483705"/>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1592604014" sldId="2147483706"/>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306819791" sldId="2147483707"/>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2282614377" sldId="2147483708"/>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3758213644" sldId="2147483709"/>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541860715" sldId="2147483710"/>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1987960149" sldId="2147483711"/>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3603474158" sldId="2147483712"/>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1174903425" sldId="2147483713"/>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3772818601" sldId="2147483714"/>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2079711035" sldId="2147483715"/>
          </pc:sldLayoutMkLst>
        </pc:sldLayoutChg>
        <pc:sldLayoutChg chg="add del mod replId">
          <pc:chgData name="Parker Booth" userId="S::u1329608@umail.utah.edu::0fdddae9-58b8-49bb-99bd-3886f85b71e6" providerId="AD" clId="Web-{42452175-DCFC-2241-8DAA-43B159613D44}" dt="2024-04-11T21:35:29.921" v="3"/>
          <pc:sldLayoutMkLst>
            <pc:docMk/>
            <pc:sldMasterMk cId="3658562255" sldId="2147483699"/>
            <pc:sldLayoutMk cId="1343364541" sldId="2147483716"/>
          </pc:sldLayoutMkLst>
        </pc:sldLayoutChg>
      </pc:sldMasterChg>
      <pc:sldMasterChg chg="add del addSldLayout delSldLayout modSldLayout">
        <pc:chgData name="Parker Booth" userId="S::u1329608@umail.utah.edu::0fdddae9-58b8-49bb-99bd-3886f85b71e6" providerId="AD" clId="Web-{42452175-DCFC-2241-8DAA-43B159613D44}" dt="2024-04-11T21:35:45.781" v="5"/>
        <pc:sldMasterMkLst>
          <pc:docMk/>
          <pc:sldMasterMk cId="2860240264" sldId="2147483717"/>
        </pc:sldMasterMkLst>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1013743662" sldId="2147483718"/>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2100561378" sldId="2147483719"/>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3920997832" sldId="2147483720"/>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4216345313" sldId="2147483721"/>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3443068430" sldId="2147483722"/>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2557924802" sldId="2147483723"/>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1299438195" sldId="2147483724"/>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1844253455" sldId="2147483725"/>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2057215145" sldId="2147483726"/>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1904659577" sldId="2147483727"/>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421358536" sldId="2147483728"/>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3960080081" sldId="2147483729"/>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3463988985" sldId="2147483730"/>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3656783022" sldId="2147483731"/>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1834370385" sldId="2147483732"/>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3323316090" sldId="2147483733"/>
          </pc:sldLayoutMkLst>
        </pc:sldLayoutChg>
        <pc:sldLayoutChg chg="add del mod replId">
          <pc:chgData name="Parker Booth" userId="S::u1329608@umail.utah.edu::0fdddae9-58b8-49bb-99bd-3886f85b71e6" providerId="AD" clId="Web-{42452175-DCFC-2241-8DAA-43B159613D44}" dt="2024-04-11T21:35:45.781" v="5"/>
          <pc:sldLayoutMkLst>
            <pc:docMk/>
            <pc:sldMasterMk cId="2860240264" sldId="2147483717"/>
            <pc:sldLayoutMk cId="642171685" sldId="2147483734"/>
          </pc:sldLayoutMkLst>
        </pc:sldLayoutChg>
      </pc:sldMasterChg>
      <pc:sldMasterChg chg="add del addSldLayout delSldLayout modSldLayout">
        <pc:chgData name="Parker Booth" userId="S::u1329608@umail.utah.edu::0fdddae9-58b8-49bb-99bd-3886f85b71e6" providerId="AD" clId="Web-{42452175-DCFC-2241-8DAA-43B159613D44}" dt="2024-04-11T21:35:50.797" v="6"/>
        <pc:sldMasterMkLst>
          <pc:docMk/>
          <pc:sldMasterMk cId="954026012" sldId="2147483735"/>
        </pc:sldMasterMkLst>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2122253820" sldId="2147483736"/>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2458429746" sldId="2147483737"/>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1564329290" sldId="2147483738"/>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1093567374" sldId="2147483739"/>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3635886447" sldId="2147483740"/>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2107823530" sldId="2147483741"/>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3112219386" sldId="2147483742"/>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4163269605" sldId="2147483743"/>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1921934524" sldId="2147483744"/>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3005951271" sldId="2147483745"/>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2070027382" sldId="2147483746"/>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2513147130" sldId="2147483747"/>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2688250008" sldId="2147483748"/>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931033252" sldId="2147483749"/>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4252851381" sldId="2147483750"/>
          </pc:sldLayoutMkLst>
        </pc:sldLayoutChg>
        <pc:sldLayoutChg chg="add del mod replId">
          <pc:chgData name="Parker Booth" userId="S::u1329608@umail.utah.edu::0fdddae9-58b8-49bb-99bd-3886f85b71e6" providerId="AD" clId="Web-{42452175-DCFC-2241-8DAA-43B159613D44}" dt="2024-04-11T21:35:50.797" v="6"/>
          <pc:sldLayoutMkLst>
            <pc:docMk/>
            <pc:sldMasterMk cId="954026012" sldId="2147483735"/>
            <pc:sldLayoutMk cId="3112608693" sldId="2147483751"/>
          </pc:sldLayoutMkLst>
        </pc:sldLayoutChg>
      </pc:sldMasterChg>
      <pc:sldMasterChg chg="add del addSldLayout delSldLayout modSldLayout">
        <pc:chgData name="Parker Booth" userId="S::u1329608@umail.utah.edu::0fdddae9-58b8-49bb-99bd-3886f85b71e6" providerId="AD" clId="Web-{42452175-DCFC-2241-8DAA-43B159613D44}" dt="2024-04-11T21:35:52.922" v="7"/>
        <pc:sldMasterMkLst>
          <pc:docMk/>
          <pc:sldMasterMk cId="3634130553" sldId="2147483752"/>
        </pc:sldMasterMkLst>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1587317440" sldId="2147483753"/>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2317324810" sldId="2147483754"/>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2021111459" sldId="2147483755"/>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134319370" sldId="2147483756"/>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2036668243" sldId="2147483757"/>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2580755968" sldId="2147483758"/>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197202315" sldId="2147483759"/>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3500590636" sldId="2147483760"/>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3661996635" sldId="2147483761"/>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4120728490" sldId="2147483762"/>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1799001298" sldId="2147483763"/>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2716029241" sldId="2147483764"/>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863069292" sldId="2147483765"/>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3047448997" sldId="2147483766"/>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3733961095" sldId="2147483767"/>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1010439591" sldId="2147483768"/>
          </pc:sldLayoutMkLst>
        </pc:sldLayoutChg>
        <pc:sldLayoutChg chg="add del mod replId">
          <pc:chgData name="Parker Booth" userId="S::u1329608@umail.utah.edu::0fdddae9-58b8-49bb-99bd-3886f85b71e6" providerId="AD" clId="Web-{42452175-DCFC-2241-8DAA-43B159613D44}" dt="2024-04-11T21:35:52.922" v="7"/>
          <pc:sldLayoutMkLst>
            <pc:docMk/>
            <pc:sldMasterMk cId="3634130553" sldId="2147483752"/>
            <pc:sldLayoutMk cId="4152837172" sldId="2147483769"/>
          </pc:sldLayoutMkLst>
        </pc:sldLayoutChg>
      </pc:sldMasterChg>
      <pc:sldMasterChg chg="add del addSldLayout delSldLayout modSldLayout">
        <pc:chgData name="Parker Booth" userId="S::u1329608@umail.utah.edu::0fdddae9-58b8-49bb-99bd-3886f85b71e6" providerId="AD" clId="Web-{42452175-DCFC-2241-8DAA-43B159613D44}" dt="2024-04-11T21:36:12.079" v="10"/>
        <pc:sldMasterMkLst>
          <pc:docMk/>
          <pc:sldMasterMk cId="340131760" sldId="2147483770"/>
        </pc:sldMasterMkLst>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848398262" sldId="2147483771"/>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466844231" sldId="2147483772"/>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458758725" sldId="2147483773"/>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3402366799" sldId="2147483774"/>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905045099" sldId="2147483775"/>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1324301479" sldId="2147483776"/>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1065234768" sldId="2147483777"/>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2287528483" sldId="2147483778"/>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1850322210" sldId="2147483779"/>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296615318" sldId="2147483780"/>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502066454" sldId="2147483781"/>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2590501983" sldId="2147483782"/>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3849101925" sldId="2147483783"/>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2429492133" sldId="2147483784"/>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3080670989" sldId="2147483785"/>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138753316" sldId="2147483786"/>
          </pc:sldLayoutMkLst>
        </pc:sldLayoutChg>
        <pc:sldLayoutChg chg="add del mod replId">
          <pc:chgData name="Parker Booth" userId="S::u1329608@umail.utah.edu::0fdddae9-58b8-49bb-99bd-3886f85b71e6" providerId="AD" clId="Web-{42452175-DCFC-2241-8DAA-43B159613D44}" dt="2024-04-11T21:36:12.079" v="10"/>
          <pc:sldLayoutMkLst>
            <pc:docMk/>
            <pc:sldMasterMk cId="340131760" sldId="2147483770"/>
            <pc:sldLayoutMk cId="2329883214" sldId="2147483787"/>
          </pc:sldLayoutMkLst>
        </pc:sldLayoutChg>
      </pc:sldMasterChg>
      <pc:sldMasterChg chg="add del addSldLayout delSldLayout modSldLayout">
        <pc:chgData name="Parker Booth" userId="S::u1329608@umail.utah.edu::0fdddae9-58b8-49bb-99bd-3886f85b71e6" providerId="AD" clId="Web-{42452175-DCFC-2241-8DAA-43B159613D44}" dt="2024-04-11T21:36:14.095" v="11"/>
        <pc:sldMasterMkLst>
          <pc:docMk/>
          <pc:sldMasterMk cId="1095349844" sldId="2147483788"/>
        </pc:sldMasterMkLst>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2637828450" sldId="2147483789"/>
          </pc:sldLayoutMkLst>
        </pc:sldLayoutChg>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2529931988" sldId="2147483790"/>
          </pc:sldLayoutMkLst>
        </pc:sldLayoutChg>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2171249469" sldId="2147483791"/>
          </pc:sldLayoutMkLst>
        </pc:sldLayoutChg>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3561742152" sldId="2147483792"/>
          </pc:sldLayoutMkLst>
        </pc:sldLayoutChg>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1460255175" sldId="2147483793"/>
          </pc:sldLayoutMkLst>
        </pc:sldLayoutChg>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2439622161" sldId="2147483794"/>
          </pc:sldLayoutMkLst>
        </pc:sldLayoutChg>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3172204709" sldId="2147483795"/>
          </pc:sldLayoutMkLst>
        </pc:sldLayoutChg>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188329231" sldId="2147483796"/>
          </pc:sldLayoutMkLst>
        </pc:sldLayoutChg>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102590536" sldId="2147483797"/>
          </pc:sldLayoutMkLst>
        </pc:sldLayoutChg>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4225844732" sldId="2147483798"/>
          </pc:sldLayoutMkLst>
        </pc:sldLayoutChg>
        <pc:sldLayoutChg chg="add del mod replId">
          <pc:chgData name="Parker Booth" userId="S::u1329608@umail.utah.edu::0fdddae9-58b8-49bb-99bd-3886f85b71e6" providerId="AD" clId="Web-{42452175-DCFC-2241-8DAA-43B159613D44}" dt="2024-04-11T21:36:14.095" v="11"/>
          <pc:sldLayoutMkLst>
            <pc:docMk/>
            <pc:sldMasterMk cId="1095349844" sldId="2147483788"/>
            <pc:sldLayoutMk cId="1772243006" sldId="2147483799"/>
          </pc:sldLayoutMkLst>
        </pc:sldLayoutChg>
      </pc:sldMasterChg>
      <pc:sldMasterChg chg="add del addSldLayout delSldLayout modSldLayout">
        <pc:chgData name="Parker Booth" userId="S::u1329608@umail.utah.edu::0fdddae9-58b8-49bb-99bd-3886f85b71e6" providerId="AD" clId="Web-{42452175-DCFC-2241-8DAA-43B159613D44}" dt="2024-04-11T21:36:18.673" v="12"/>
        <pc:sldMasterMkLst>
          <pc:docMk/>
          <pc:sldMasterMk cId="1537500783" sldId="2147483800"/>
        </pc:sldMasterMkLst>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2236528627" sldId="2147483801"/>
          </pc:sldLayoutMkLst>
        </pc:sldLayoutChg>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2639393756" sldId="2147483802"/>
          </pc:sldLayoutMkLst>
        </pc:sldLayoutChg>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3586226491" sldId="2147483803"/>
          </pc:sldLayoutMkLst>
        </pc:sldLayoutChg>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1796561088" sldId="2147483804"/>
          </pc:sldLayoutMkLst>
        </pc:sldLayoutChg>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3995754504" sldId="2147483805"/>
          </pc:sldLayoutMkLst>
        </pc:sldLayoutChg>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1056762443" sldId="2147483806"/>
          </pc:sldLayoutMkLst>
        </pc:sldLayoutChg>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170397212" sldId="2147483807"/>
          </pc:sldLayoutMkLst>
        </pc:sldLayoutChg>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4120160087" sldId="2147483808"/>
          </pc:sldLayoutMkLst>
        </pc:sldLayoutChg>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1509840718" sldId="2147483809"/>
          </pc:sldLayoutMkLst>
        </pc:sldLayoutChg>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569028565" sldId="2147483810"/>
          </pc:sldLayoutMkLst>
        </pc:sldLayoutChg>
        <pc:sldLayoutChg chg="add del mod replId">
          <pc:chgData name="Parker Booth" userId="S::u1329608@umail.utah.edu::0fdddae9-58b8-49bb-99bd-3886f85b71e6" providerId="AD" clId="Web-{42452175-DCFC-2241-8DAA-43B159613D44}" dt="2024-04-11T21:36:18.673" v="12"/>
          <pc:sldLayoutMkLst>
            <pc:docMk/>
            <pc:sldMasterMk cId="1537500783" sldId="2147483800"/>
            <pc:sldLayoutMk cId="4055769787" sldId="2147483811"/>
          </pc:sldLayoutMkLst>
        </pc:sldLayoutChg>
      </pc:sldMasterChg>
      <pc:sldMasterChg chg="add del addSldLayout delSldLayout modSldLayout">
        <pc:chgData name="Parker Booth" userId="S::u1329608@umail.utah.edu::0fdddae9-58b8-49bb-99bd-3886f85b71e6" providerId="AD" clId="Web-{42452175-DCFC-2241-8DAA-43B159613D44}" dt="2024-04-11T21:36:25.564" v="13"/>
        <pc:sldMasterMkLst>
          <pc:docMk/>
          <pc:sldMasterMk cId="2014036238" sldId="2147483812"/>
        </pc:sldMasterMkLst>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451326637" sldId="2147483813"/>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2639705097" sldId="2147483814"/>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942852403" sldId="2147483815"/>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35983507" sldId="2147483816"/>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3457506289" sldId="2147483817"/>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1582788937" sldId="2147483818"/>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2807076257" sldId="2147483819"/>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1097525390" sldId="2147483820"/>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1238142669" sldId="2147483821"/>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1365094410" sldId="2147483822"/>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3594009102" sldId="2147483823"/>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3295331374" sldId="2147483824"/>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1964105173" sldId="2147483825"/>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297681808" sldId="2147483826"/>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2573625910" sldId="2147483827"/>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1363685282" sldId="2147483828"/>
          </pc:sldLayoutMkLst>
        </pc:sldLayoutChg>
        <pc:sldLayoutChg chg="add del mod replId">
          <pc:chgData name="Parker Booth" userId="S::u1329608@umail.utah.edu::0fdddae9-58b8-49bb-99bd-3886f85b71e6" providerId="AD" clId="Web-{42452175-DCFC-2241-8DAA-43B159613D44}" dt="2024-04-11T21:36:25.564" v="13"/>
          <pc:sldLayoutMkLst>
            <pc:docMk/>
            <pc:sldMasterMk cId="2014036238" sldId="2147483812"/>
            <pc:sldLayoutMk cId="2767038147" sldId="2147483829"/>
          </pc:sldLayoutMkLst>
        </pc:sldLayoutChg>
      </pc:sldMasterChg>
      <pc:sldMasterChg chg="add del addSldLayout delSldLayout modSldLayout">
        <pc:chgData name="Parker Booth" userId="S::u1329608@umail.utah.edu::0fdddae9-58b8-49bb-99bd-3886f85b71e6" providerId="AD" clId="Web-{42452175-DCFC-2241-8DAA-43B159613D44}" dt="2024-04-11T21:36:28.189" v="14"/>
        <pc:sldMasterMkLst>
          <pc:docMk/>
          <pc:sldMasterMk cId="3510142337" sldId="2147483830"/>
        </pc:sldMasterMkLst>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3457340753" sldId="2147483831"/>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1717841196" sldId="2147483832"/>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1215290288" sldId="2147483833"/>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1449673537" sldId="2147483834"/>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3441301681" sldId="2147483835"/>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3732504084" sldId="2147483836"/>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1022902475" sldId="2147483837"/>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4234492119" sldId="2147483838"/>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593174372" sldId="2147483839"/>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353631515" sldId="2147483840"/>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3128830563" sldId="2147483841"/>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3021700938" sldId="2147483842"/>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2583374280" sldId="2147483843"/>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314608621" sldId="2147483844"/>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1421469227" sldId="2147483845"/>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3847358693" sldId="2147483846"/>
          </pc:sldLayoutMkLst>
        </pc:sldLayoutChg>
        <pc:sldLayoutChg chg="add del mod replId">
          <pc:chgData name="Parker Booth" userId="S::u1329608@umail.utah.edu::0fdddae9-58b8-49bb-99bd-3886f85b71e6" providerId="AD" clId="Web-{42452175-DCFC-2241-8DAA-43B159613D44}" dt="2024-04-11T21:36:28.189" v="14"/>
          <pc:sldLayoutMkLst>
            <pc:docMk/>
            <pc:sldMasterMk cId="3510142337" sldId="2147483830"/>
            <pc:sldLayoutMk cId="1834604102" sldId="2147483847"/>
          </pc:sldLayoutMkLst>
        </pc:sldLayoutChg>
      </pc:sldMasterChg>
      <pc:sldMasterChg chg="add del addSldLayout delSldLayout modSldLayout">
        <pc:chgData name="Parker Booth" userId="S::u1329608@umail.utah.edu::0fdddae9-58b8-49bb-99bd-3886f85b71e6" providerId="AD" clId="Web-{42452175-DCFC-2241-8DAA-43B159613D44}" dt="2024-04-11T21:36:34.095" v="15"/>
        <pc:sldMasterMkLst>
          <pc:docMk/>
          <pc:sldMasterMk cId="2674781859" sldId="2147483848"/>
        </pc:sldMasterMkLst>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3329923648" sldId="2147483849"/>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476022401" sldId="2147483850"/>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3122786995" sldId="2147483851"/>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2488910969" sldId="2147483852"/>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300958459" sldId="2147483853"/>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4255351582" sldId="2147483854"/>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2618748809" sldId="2147483855"/>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3696274868" sldId="2147483856"/>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303009438" sldId="2147483857"/>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3053202767" sldId="2147483858"/>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3222372675" sldId="2147483859"/>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3245159682" sldId="2147483860"/>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2961444563" sldId="2147483861"/>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4115098858" sldId="2147483862"/>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1286616700" sldId="2147483863"/>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191002229" sldId="2147483864"/>
          </pc:sldLayoutMkLst>
        </pc:sldLayoutChg>
        <pc:sldLayoutChg chg="add del mod replId">
          <pc:chgData name="Parker Booth" userId="S::u1329608@umail.utah.edu::0fdddae9-58b8-49bb-99bd-3886f85b71e6" providerId="AD" clId="Web-{42452175-DCFC-2241-8DAA-43B159613D44}" dt="2024-04-11T21:36:34.095" v="15"/>
          <pc:sldLayoutMkLst>
            <pc:docMk/>
            <pc:sldMasterMk cId="2674781859" sldId="2147483848"/>
            <pc:sldLayoutMk cId="982572358" sldId="2147483865"/>
          </pc:sldLayoutMkLst>
        </pc:sldLayoutChg>
      </pc:sldMasterChg>
      <pc:sldMasterChg chg="add del addSldLayout delSldLayout modSldLayout">
        <pc:chgData name="Parker Booth" userId="S::u1329608@umail.utah.edu::0fdddae9-58b8-49bb-99bd-3886f85b71e6" providerId="AD" clId="Web-{42452175-DCFC-2241-8DAA-43B159613D44}" dt="2024-04-11T21:36:40.221" v="16"/>
        <pc:sldMasterMkLst>
          <pc:docMk/>
          <pc:sldMasterMk cId="1415822600" sldId="2147483866"/>
        </pc:sldMasterMkLst>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1600401224" sldId="2147483867"/>
          </pc:sldLayoutMkLst>
        </pc:sldLayoutChg>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1628943545" sldId="2147483868"/>
          </pc:sldLayoutMkLst>
        </pc:sldLayoutChg>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1366725062" sldId="2147483869"/>
          </pc:sldLayoutMkLst>
        </pc:sldLayoutChg>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3951330495" sldId="2147483870"/>
          </pc:sldLayoutMkLst>
        </pc:sldLayoutChg>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146170428" sldId="2147483871"/>
          </pc:sldLayoutMkLst>
        </pc:sldLayoutChg>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2576274434" sldId="2147483872"/>
          </pc:sldLayoutMkLst>
        </pc:sldLayoutChg>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465735418" sldId="2147483873"/>
          </pc:sldLayoutMkLst>
        </pc:sldLayoutChg>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653913025" sldId="2147483874"/>
          </pc:sldLayoutMkLst>
        </pc:sldLayoutChg>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926154094" sldId="2147483875"/>
          </pc:sldLayoutMkLst>
        </pc:sldLayoutChg>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1616594178" sldId="2147483876"/>
          </pc:sldLayoutMkLst>
        </pc:sldLayoutChg>
        <pc:sldLayoutChg chg="add del mod replId">
          <pc:chgData name="Parker Booth" userId="S::u1329608@umail.utah.edu::0fdddae9-58b8-49bb-99bd-3886f85b71e6" providerId="AD" clId="Web-{42452175-DCFC-2241-8DAA-43B159613D44}" dt="2024-04-11T21:36:40.221" v="16"/>
          <pc:sldLayoutMkLst>
            <pc:docMk/>
            <pc:sldMasterMk cId="1415822600" sldId="2147483866"/>
            <pc:sldLayoutMk cId="257410655" sldId="2147483877"/>
          </pc:sldLayoutMkLst>
        </pc:sldLayoutChg>
      </pc:sldMasterChg>
      <pc:sldMasterChg chg="add del addSldLayout delSldLayout modSldLayout">
        <pc:chgData name="Parker Booth" userId="S::u1329608@umail.utah.edu::0fdddae9-58b8-49bb-99bd-3886f85b71e6" providerId="AD" clId="Web-{42452175-DCFC-2241-8DAA-43B159613D44}" dt="2024-04-11T21:36:42.189" v="17"/>
        <pc:sldMasterMkLst>
          <pc:docMk/>
          <pc:sldMasterMk cId="1875744286" sldId="2147483878"/>
        </pc:sldMasterMkLst>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2982356932" sldId="2147483879"/>
          </pc:sldLayoutMkLst>
        </pc:sldLayoutChg>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4243159507" sldId="2147483880"/>
          </pc:sldLayoutMkLst>
        </pc:sldLayoutChg>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2512839847" sldId="2147483881"/>
          </pc:sldLayoutMkLst>
        </pc:sldLayoutChg>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3392872847" sldId="2147483882"/>
          </pc:sldLayoutMkLst>
        </pc:sldLayoutChg>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1533932854" sldId="2147483883"/>
          </pc:sldLayoutMkLst>
        </pc:sldLayoutChg>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3354561030" sldId="2147483884"/>
          </pc:sldLayoutMkLst>
        </pc:sldLayoutChg>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2483033641" sldId="2147483885"/>
          </pc:sldLayoutMkLst>
        </pc:sldLayoutChg>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3667463971" sldId="2147483886"/>
          </pc:sldLayoutMkLst>
        </pc:sldLayoutChg>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1574365416" sldId="2147483887"/>
          </pc:sldLayoutMkLst>
        </pc:sldLayoutChg>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4088622582" sldId="2147483888"/>
          </pc:sldLayoutMkLst>
        </pc:sldLayoutChg>
        <pc:sldLayoutChg chg="add del mod replId">
          <pc:chgData name="Parker Booth" userId="S::u1329608@umail.utah.edu::0fdddae9-58b8-49bb-99bd-3886f85b71e6" providerId="AD" clId="Web-{42452175-DCFC-2241-8DAA-43B159613D44}" dt="2024-04-11T21:36:42.189" v="17"/>
          <pc:sldLayoutMkLst>
            <pc:docMk/>
            <pc:sldMasterMk cId="1875744286" sldId="2147483878"/>
            <pc:sldLayoutMk cId="2902460335" sldId="2147483889"/>
          </pc:sldLayoutMkLst>
        </pc:sldLayoutChg>
      </pc:sldMasterChg>
      <pc:sldMasterChg chg="add del addSldLayout delSldLayout modSldLayout">
        <pc:chgData name="Parker Booth" userId="S::u1329608@umail.utah.edu::0fdddae9-58b8-49bb-99bd-3886f85b71e6" providerId="AD" clId="Web-{42452175-DCFC-2241-8DAA-43B159613D44}" dt="2024-04-11T21:36:43.736" v="18"/>
        <pc:sldMasterMkLst>
          <pc:docMk/>
          <pc:sldMasterMk cId="1928675691" sldId="2147483890"/>
        </pc:sldMasterMkLst>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1773624985" sldId="2147483891"/>
          </pc:sldLayoutMkLst>
        </pc:sldLayoutChg>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2183675994" sldId="2147483892"/>
          </pc:sldLayoutMkLst>
        </pc:sldLayoutChg>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2356857521" sldId="2147483893"/>
          </pc:sldLayoutMkLst>
        </pc:sldLayoutChg>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3688203105" sldId="2147483894"/>
          </pc:sldLayoutMkLst>
        </pc:sldLayoutChg>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4079316435" sldId="2147483895"/>
          </pc:sldLayoutMkLst>
        </pc:sldLayoutChg>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2562439670" sldId="2147483896"/>
          </pc:sldLayoutMkLst>
        </pc:sldLayoutChg>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2239812602" sldId="2147483897"/>
          </pc:sldLayoutMkLst>
        </pc:sldLayoutChg>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635245282" sldId="2147483898"/>
          </pc:sldLayoutMkLst>
        </pc:sldLayoutChg>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821929642" sldId="2147483899"/>
          </pc:sldLayoutMkLst>
        </pc:sldLayoutChg>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666289554" sldId="2147483900"/>
          </pc:sldLayoutMkLst>
        </pc:sldLayoutChg>
        <pc:sldLayoutChg chg="add del mod replId">
          <pc:chgData name="Parker Booth" userId="S::u1329608@umail.utah.edu::0fdddae9-58b8-49bb-99bd-3886f85b71e6" providerId="AD" clId="Web-{42452175-DCFC-2241-8DAA-43B159613D44}" dt="2024-04-11T21:36:43.736" v="18"/>
          <pc:sldLayoutMkLst>
            <pc:docMk/>
            <pc:sldMasterMk cId="1928675691" sldId="2147483890"/>
            <pc:sldLayoutMk cId="2361247081" sldId="2147483901"/>
          </pc:sldLayoutMkLst>
        </pc:sldLayoutChg>
      </pc:sldMasterChg>
      <pc:sldMasterChg chg="add del addSldLayout delSldLayout modSldLayout">
        <pc:chgData name="Parker Booth" userId="S::u1329608@umail.utah.edu::0fdddae9-58b8-49bb-99bd-3886f85b71e6" providerId="AD" clId="Web-{42452175-DCFC-2241-8DAA-43B159613D44}" dt="2024-04-11T21:36:45.815" v="19"/>
        <pc:sldMasterMkLst>
          <pc:docMk/>
          <pc:sldMasterMk cId="3371590790" sldId="2147483902"/>
        </pc:sldMasterMkLst>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3249194837" sldId="2147483903"/>
          </pc:sldLayoutMkLst>
        </pc:sldLayoutChg>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3926975119" sldId="2147483904"/>
          </pc:sldLayoutMkLst>
        </pc:sldLayoutChg>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3411315815" sldId="2147483905"/>
          </pc:sldLayoutMkLst>
        </pc:sldLayoutChg>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4149702257" sldId="2147483906"/>
          </pc:sldLayoutMkLst>
        </pc:sldLayoutChg>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2108687380" sldId="2147483907"/>
          </pc:sldLayoutMkLst>
        </pc:sldLayoutChg>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1925213318" sldId="2147483908"/>
          </pc:sldLayoutMkLst>
        </pc:sldLayoutChg>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1921508686" sldId="2147483909"/>
          </pc:sldLayoutMkLst>
        </pc:sldLayoutChg>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726596494" sldId="2147483910"/>
          </pc:sldLayoutMkLst>
        </pc:sldLayoutChg>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3938818099" sldId="2147483911"/>
          </pc:sldLayoutMkLst>
        </pc:sldLayoutChg>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2524494482" sldId="2147483912"/>
          </pc:sldLayoutMkLst>
        </pc:sldLayoutChg>
        <pc:sldLayoutChg chg="add del mod replId">
          <pc:chgData name="Parker Booth" userId="S::u1329608@umail.utah.edu::0fdddae9-58b8-49bb-99bd-3886f85b71e6" providerId="AD" clId="Web-{42452175-DCFC-2241-8DAA-43B159613D44}" dt="2024-04-11T21:36:45.815" v="19"/>
          <pc:sldLayoutMkLst>
            <pc:docMk/>
            <pc:sldMasterMk cId="3371590790" sldId="2147483902"/>
            <pc:sldLayoutMk cId="4241516467" sldId="2147483913"/>
          </pc:sldLayoutMkLst>
        </pc:sldLayoutChg>
      </pc:sldMasterChg>
      <pc:sldMasterChg chg="add addSldLayout modSldLayout">
        <pc:chgData name="Parker Booth" userId="S::u1329608@umail.utah.edu::0fdddae9-58b8-49bb-99bd-3886f85b71e6" providerId="AD" clId="Web-{42452175-DCFC-2241-8DAA-43B159613D44}" dt="2024-04-11T21:36:45.815" v="19"/>
        <pc:sldMasterMkLst>
          <pc:docMk/>
          <pc:sldMasterMk cId="431161503" sldId="2147483914"/>
        </pc:sldMasterMkLst>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1266314799" sldId="2147483915"/>
          </pc:sldLayoutMkLst>
        </pc:sldLayoutChg>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491150260" sldId="2147483916"/>
          </pc:sldLayoutMkLst>
        </pc:sldLayoutChg>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1536672368" sldId="2147483917"/>
          </pc:sldLayoutMkLst>
        </pc:sldLayoutChg>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855178266" sldId="2147483918"/>
          </pc:sldLayoutMkLst>
        </pc:sldLayoutChg>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3809044173" sldId="2147483919"/>
          </pc:sldLayoutMkLst>
        </pc:sldLayoutChg>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4172034537" sldId="2147483920"/>
          </pc:sldLayoutMkLst>
        </pc:sldLayoutChg>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2154726097" sldId="2147483921"/>
          </pc:sldLayoutMkLst>
        </pc:sldLayoutChg>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1324475662" sldId="2147483922"/>
          </pc:sldLayoutMkLst>
        </pc:sldLayoutChg>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4280424612" sldId="2147483923"/>
          </pc:sldLayoutMkLst>
        </pc:sldLayoutChg>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2829019602" sldId="2147483924"/>
          </pc:sldLayoutMkLst>
        </pc:sldLayoutChg>
        <pc:sldLayoutChg chg="add mod replId">
          <pc:chgData name="Parker Booth" userId="S::u1329608@umail.utah.edu::0fdddae9-58b8-49bb-99bd-3886f85b71e6" providerId="AD" clId="Web-{42452175-DCFC-2241-8DAA-43B159613D44}" dt="2024-04-11T21:36:45.815" v="19"/>
          <pc:sldLayoutMkLst>
            <pc:docMk/>
            <pc:sldMasterMk cId="431161503" sldId="2147483914"/>
            <pc:sldLayoutMk cId="1475186559" sldId="2147483925"/>
          </pc:sldLayoutMkLst>
        </pc:sldLayoutChg>
      </pc:sldMasterChg>
    </pc:docChg>
  </pc:docChgLst>
  <pc:docChgLst>
    <pc:chgData name="Parker Booth" userId="0fdddae9-58b8-49bb-99bd-3886f85b71e6" providerId="ADAL" clId="{56B89EFA-0E49-4D59-B48D-B28302F914E0}"/>
    <pc:docChg chg="modSld">
      <pc:chgData name="Parker Booth" userId="0fdddae9-58b8-49bb-99bd-3886f85b71e6" providerId="ADAL" clId="{56B89EFA-0E49-4D59-B48D-B28302F914E0}" dt="2024-04-18T18:10:47.658" v="99" actId="20577"/>
      <pc:docMkLst>
        <pc:docMk/>
      </pc:docMkLst>
      <pc:sldChg chg="modSp mod">
        <pc:chgData name="Parker Booth" userId="0fdddae9-58b8-49bb-99bd-3886f85b71e6" providerId="ADAL" clId="{56B89EFA-0E49-4D59-B48D-B28302F914E0}" dt="2024-04-18T17:55:35.586" v="87" actId="1036"/>
        <pc:sldMkLst>
          <pc:docMk/>
          <pc:sldMk cId="1520714509" sldId="260"/>
        </pc:sldMkLst>
        <pc:spChg chg="mod">
          <ac:chgData name="Parker Booth" userId="0fdddae9-58b8-49bb-99bd-3886f85b71e6" providerId="ADAL" clId="{56B89EFA-0E49-4D59-B48D-B28302F914E0}" dt="2024-04-18T17:54:35.057" v="29" actId="1036"/>
          <ac:spMkLst>
            <pc:docMk/>
            <pc:sldMk cId="1520714509" sldId="260"/>
            <ac:spMk id="3" creationId="{6DCE4548-598A-724A-6886-799C3C708C1B}"/>
          </ac:spMkLst>
        </pc:spChg>
        <pc:spChg chg="mod">
          <ac:chgData name="Parker Booth" userId="0fdddae9-58b8-49bb-99bd-3886f85b71e6" providerId="ADAL" clId="{56B89EFA-0E49-4D59-B48D-B28302F914E0}" dt="2024-04-18T17:55:35.586" v="87" actId="1036"/>
          <ac:spMkLst>
            <pc:docMk/>
            <pc:sldMk cId="1520714509" sldId="260"/>
            <ac:spMk id="4" creationId="{4CBA0116-3B55-191C-A126-FE7FE75AED7B}"/>
          </ac:spMkLst>
        </pc:spChg>
      </pc:sldChg>
      <pc:sldChg chg="modNotesTx">
        <pc:chgData name="Parker Booth" userId="0fdddae9-58b8-49bb-99bd-3886f85b71e6" providerId="ADAL" clId="{56B89EFA-0E49-4D59-B48D-B28302F914E0}" dt="2024-04-18T18:10:36.979" v="97" actId="20577"/>
        <pc:sldMkLst>
          <pc:docMk/>
          <pc:sldMk cId="742232976" sldId="262"/>
        </pc:sldMkLst>
      </pc:sldChg>
      <pc:sldChg chg="modSp mod modCm">
        <pc:chgData name="Parker Booth" userId="0fdddae9-58b8-49bb-99bd-3886f85b71e6" providerId="ADAL" clId="{56B89EFA-0E49-4D59-B48D-B28302F914E0}" dt="2024-04-18T17:55:30.912" v="81" actId="1035"/>
        <pc:sldMkLst>
          <pc:docMk/>
          <pc:sldMk cId="818166064" sldId="263"/>
        </pc:sldMkLst>
        <pc:spChg chg="mod">
          <ac:chgData name="Parker Booth" userId="0fdddae9-58b8-49bb-99bd-3886f85b71e6" providerId="ADAL" clId="{56B89EFA-0E49-4D59-B48D-B28302F914E0}" dt="2024-04-18T17:55:05.041" v="55" actId="1035"/>
          <ac:spMkLst>
            <pc:docMk/>
            <pc:sldMk cId="818166064" sldId="263"/>
            <ac:spMk id="2" creationId="{56DD40D6-EB7E-B9C3-2514-FCE5A5853527}"/>
          </ac:spMkLst>
        </pc:spChg>
        <pc:spChg chg="mod">
          <ac:chgData name="Parker Booth" userId="0fdddae9-58b8-49bb-99bd-3886f85b71e6" providerId="ADAL" clId="{56B89EFA-0E49-4D59-B48D-B28302F914E0}" dt="2024-04-18T17:55:13.572" v="65" actId="20577"/>
          <ac:spMkLst>
            <pc:docMk/>
            <pc:sldMk cId="818166064" sldId="263"/>
            <ac:spMk id="3" creationId="{C47F89D0-03FB-B5ED-E432-8A9563558068}"/>
          </ac:spMkLst>
        </pc:spChg>
        <pc:spChg chg="mod">
          <ac:chgData name="Parker Booth" userId="0fdddae9-58b8-49bb-99bd-3886f85b71e6" providerId="ADAL" clId="{56B89EFA-0E49-4D59-B48D-B28302F914E0}" dt="2024-04-18T17:55:30.912" v="81" actId="1035"/>
          <ac:spMkLst>
            <pc:docMk/>
            <pc:sldMk cId="818166064" sldId="263"/>
            <ac:spMk id="7" creationId="{2C050841-4ED9-0BB5-5524-19B9BA9D7A93}"/>
          </ac:spMkLst>
        </pc:spChg>
        <pc:extLst>
          <p:ext xmlns:p="http://schemas.openxmlformats.org/presentationml/2006/main" uri="{D6D511B9-2390-475A-947B-AFAB55BFBCF1}">
            <pc226:cmChg xmlns:pc226="http://schemas.microsoft.com/office/powerpoint/2022/06/main/command" chg="mod">
              <pc226:chgData name="Parker Booth" userId="0fdddae9-58b8-49bb-99bd-3886f85b71e6" providerId="ADAL" clId="{56B89EFA-0E49-4D59-B48D-B28302F914E0}" dt="2024-04-18T17:55:13.572" v="65" actId="20577"/>
              <pc2:cmMkLst xmlns:pc2="http://schemas.microsoft.com/office/powerpoint/2019/9/main/command">
                <pc:docMk/>
                <pc:sldMk cId="818166064" sldId="263"/>
                <pc2:cmMk id="{47BAB7B4-D738-4D17-891E-95025AA33B67}"/>
              </pc2:cmMkLst>
            </pc226:cmChg>
          </p:ext>
        </pc:extLst>
      </pc:sldChg>
      <pc:sldChg chg="modNotesTx">
        <pc:chgData name="Parker Booth" userId="0fdddae9-58b8-49bb-99bd-3886f85b71e6" providerId="ADAL" clId="{56B89EFA-0E49-4D59-B48D-B28302F914E0}" dt="2024-04-18T18:10:47.658" v="99" actId="20577"/>
        <pc:sldMkLst>
          <pc:docMk/>
          <pc:sldMk cId="3296397561" sldId="271"/>
        </pc:sldMkLst>
      </pc:sldChg>
      <pc:sldChg chg="modNotesTx">
        <pc:chgData name="Parker Booth" userId="0fdddae9-58b8-49bb-99bd-3886f85b71e6" providerId="ADAL" clId="{56B89EFA-0E49-4D59-B48D-B28302F914E0}" dt="2024-04-18T18:10:42.646" v="98" actId="20577"/>
        <pc:sldMkLst>
          <pc:docMk/>
          <pc:sldMk cId="2756618680" sldId="273"/>
        </pc:sldMkLst>
      </pc:sldChg>
    </pc:docChg>
  </pc:docChgLst>
  <pc:docChgLst>
    <pc:chgData name="Parker Booth" userId="S::u1329608@umail.utah.edu::0fdddae9-58b8-49bb-99bd-3886f85b71e6" providerId="AD" clId="Web-{6596F277-3274-F076-FDA6-45B68BB097DC}"/>
    <pc:docChg chg="modSld">
      <pc:chgData name="Parker Booth" userId="S::u1329608@umail.utah.edu::0fdddae9-58b8-49bb-99bd-3886f85b71e6" providerId="AD" clId="Web-{6596F277-3274-F076-FDA6-45B68BB097DC}" dt="2024-04-18T17:06:53.985" v="122" actId="20577"/>
      <pc:docMkLst>
        <pc:docMk/>
      </pc:docMkLst>
      <pc:sldChg chg="modSp modCm">
        <pc:chgData name="Parker Booth" userId="S::u1329608@umail.utah.edu::0fdddae9-58b8-49bb-99bd-3886f85b71e6" providerId="AD" clId="Web-{6596F277-3274-F076-FDA6-45B68BB097DC}" dt="2024-04-18T16:39:20.594" v="1" actId="20577"/>
        <pc:sldMkLst>
          <pc:docMk/>
          <pc:sldMk cId="109857222" sldId="256"/>
        </pc:sldMkLst>
        <pc:spChg chg="mod">
          <ac:chgData name="Parker Booth" userId="S::u1329608@umail.utah.edu::0fdddae9-58b8-49bb-99bd-3886f85b71e6" providerId="AD" clId="Web-{6596F277-3274-F076-FDA6-45B68BB097DC}" dt="2024-04-18T16:39:20.594" v="1" actId="20577"/>
          <ac:spMkLst>
            <pc:docMk/>
            <pc:sldMk cId="109857222" sldId="256"/>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Parker Booth" userId="S::u1329608@umail.utah.edu::0fdddae9-58b8-49bb-99bd-3886f85b71e6" providerId="AD" clId="Web-{6596F277-3274-F076-FDA6-45B68BB097DC}" dt="2024-04-18T16:39:20.594" v="1" actId="20577"/>
              <pc2:cmMkLst xmlns:pc2="http://schemas.microsoft.com/office/powerpoint/2019/9/main/command">
                <pc:docMk/>
                <pc:sldMk cId="109857222" sldId="256"/>
                <pc2:cmMk id="{5E40E25D-CDCB-462C-9415-52ED04A4752C}"/>
              </pc2:cmMkLst>
            </pc226:cmChg>
          </p:ext>
        </pc:extLst>
      </pc:sldChg>
      <pc:sldChg chg="addSp delSp modSp mod setBg">
        <pc:chgData name="Parker Booth" userId="S::u1329608@umail.utah.edu::0fdddae9-58b8-49bb-99bd-3886f85b71e6" providerId="AD" clId="Web-{6596F277-3274-F076-FDA6-45B68BB097DC}" dt="2024-04-18T17:06:53.985" v="122" actId="20577"/>
        <pc:sldMkLst>
          <pc:docMk/>
          <pc:sldMk cId="2212284282" sldId="264"/>
        </pc:sldMkLst>
        <pc:spChg chg="mod">
          <ac:chgData name="Parker Booth" userId="S::u1329608@umail.utah.edu::0fdddae9-58b8-49bb-99bd-3886f85b71e6" providerId="AD" clId="Web-{6596F277-3274-F076-FDA6-45B68BB097DC}" dt="2024-04-18T16:48:51.892" v="4"/>
          <ac:spMkLst>
            <pc:docMk/>
            <pc:sldMk cId="2212284282" sldId="264"/>
            <ac:spMk id="2" creationId="{D561BE1C-5F7A-2CAB-BC7E-14D3BE098C4E}"/>
          </ac:spMkLst>
        </pc:spChg>
        <pc:spChg chg="mod">
          <ac:chgData name="Parker Booth" userId="S::u1329608@umail.utah.edu::0fdddae9-58b8-49bb-99bd-3886f85b71e6" providerId="AD" clId="Web-{6596F277-3274-F076-FDA6-45B68BB097DC}" dt="2024-04-18T17:06:53.985" v="122" actId="20577"/>
          <ac:spMkLst>
            <pc:docMk/>
            <pc:sldMk cId="2212284282" sldId="264"/>
            <ac:spMk id="3" creationId="{1160ABD1-AAC9-584C-3D97-245F3B893E21}"/>
          </ac:spMkLst>
        </pc:spChg>
        <pc:picChg chg="add del mod">
          <ac:chgData name="Parker Booth" userId="S::u1329608@umail.utah.edu::0fdddae9-58b8-49bb-99bd-3886f85b71e6" providerId="AD" clId="Web-{6596F277-3274-F076-FDA6-45B68BB097DC}" dt="2024-04-18T16:49:37.629" v="13"/>
          <ac:picMkLst>
            <pc:docMk/>
            <pc:sldMk cId="2212284282" sldId="264"/>
            <ac:picMk id="4" creationId="{517D543D-5DB4-269C-8EEA-2B475664C191}"/>
          </ac:picMkLst>
        </pc:picChg>
        <pc:picChg chg="add mod ord">
          <ac:chgData name="Parker Booth" userId="S::u1329608@umail.utah.edu::0fdddae9-58b8-49bb-99bd-3886f85b71e6" providerId="AD" clId="Web-{6596F277-3274-F076-FDA6-45B68BB097DC}" dt="2024-04-18T16:50:02.287" v="19" actId="1076"/>
          <ac:picMkLst>
            <pc:docMk/>
            <pc:sldMk cId="2212284282" sldId="264"/>
            <ac:picMk id="5" creationId="{06A4FA83-5269-005A-F548-9635670F05A0}"/>
          </ac:picMkLst>
        </pc:picChg>
        <pc:picChg chg="add mod">
          <ac:chgData name="Parker Booth" userId="S::u1329608@umail.utah.edu::0fdddae9-58b8-49bb-99bd-3886f85b71e6" providerId="AD" clId="Web-{6596F277-3274-F076-FDA6-45B68BB097DC}" dt="2024-04-18T16:49:59.881" v="18" actId="1076"/>
          <ac:picMkLst>
            <pc:docMk/>
            <pc:sldMk cId="2212284282" sldId="264"/>
            <ac:picMk id="6" creationId="{3C8CB0F1-822A-196B-D89C-2D89D96F527A}"/>
          </ac:picMkLst>
        </pc:picChg>
      </pc:sldChg>
      <pc:sldChg chg="modSp">
        <pc:chgData name="Parker Booth" userId="S::u1329608@umail.utah.edu::0fdddae9-58b8-49bb-99bd-3886f85b71e6" providerId="AD" clId="Web-{6596F277-3274-F076-FDA6-45B68BB097DC}" dt="2024-04-18T17:00:26.323" v="44" actId="20577"/>
        <pc:sldMkLst>
          <pc:docMk/>
          <pc:sldMk cId="2575624988" sldId="268"/>
        </pc:sldMkLst>
        <pc:spChg chg="mod">
          <ac:chgData name="Parker Booth" userId="S::u1329608@umail.utah.edu::0fdddae9-58b8-49bb-99bd-3886f85b71e6" providerId="AD" clId="Web-{6596F277-3274-F076-FDA6-45B68BB097DC}" dt="2024-04-18T17:00:17.103" v="42" actId="1076"/>
          <ac:spMkLst>
            <pc:docMk/>
            <pc:sldMk cId="2575624988" sldId="268"/>
            <ac:spMk id="2" creationId="{E4F06D35-DBC9-4FB4-8D43-7F50C3A0CD95}"/>
          </ac:spMkLst>
        </pc:spChg>
        <pc:spChg chg="mod">
          <ac:chgData name="Parker Booth" userId="S::u1329608@umail.utah.edu::0fdddae9-58b8-49bb-99bd-3886f85b71e6" providerId="AD" clId="Web-{6596F277-3274-F076-FDA6-45B68BB097DC}" dt="2024-04-18T17:00:26.323" v="44" actId="20577"/>
          <ac:spMkLst>
            <pc:docMk/>
            <pc:sldMk cId="2575624988" sldId="268"/>
            <ac:spMk id="3" creationId="{9FC8B13A-21E5-ADFB-41FD-54955C36796D}"/>
          </ac:spMkLst>
        </pc:spChg>
      </pc:sldChg>
    </pc:docChg>
  </pc:docChgLst>
  <pc:docChgLst>
    <pc:chgData name="Parker Booth" userId="S::u1329608@umail.utah.edu::0fdddae9-58b8-49bb-99bd-3886f85b71e6" providerId="AD" clId="Web-{F1D744B4-4C2B-0C72-351B-E0AEC39AE091}"/>
    <pc:docChg chg="addSld delSld modSld">
      <pc:chgData name="Parker Booth" userId="S::u1329608@umail.utah.edu::0fdddae9-58b8-49bb-99bd-3886f85b71e6" providerId="AD" clId="Web-{F1D744B4-4C2B-0C72-351B-E0AEC39AE091}" dt="2024-04-16T19:11:39.916" v="262" actId="20577"/>
      <pc:docMkLst>
        <pc:docMk/>
      </pc:docMkLst>
      <pc:sldChg chg="addSp delSp modSp del">
        <pc:chgData name="Parker Booth" userId="S::u1329608@umail.utah.edu::0fdddae9-58b8-49bb-99bd-3886f85b71e6" providerId="AD" clId="Web-{F1D744B4-4C2B-0C72-351B-E0AEC39AE091}" dt="2024-04-16T18:57:20.236" v="31"/>
        <pc:sldMkLst>
          <pc:docMk/>
          <pc:sldMk cId="2685176402" sldId="257"/>
        </pc:sldMkLst>
        <pc:spChg chg="add mod">
          <ac:chgData name="Parker Booth" userId="S::u1329608@umail.utah.edu::0fdddae9-58b8-49bb-99bd-3886f85b71e6" providerId="AD" clId="Web-{F1D744B4-4C2B-0C72-351B-E0AEC39AE091}" dt="2024-04-16T18:57:14.611" v="28" actId="20577"/>
          <ac:spMkLst>
            <pc:docMk/>
            <pc:sldMk cId="2685176402" sldId="257"/>
            <ac:spMk id="2" creationId="{308298AE-35B5-64B8-1347-2961EC30A2AA}"/>
          </ac:spMkLst>
        </pc:spChg>
        <pc:picChg chg="del">
          <ac:chgData name="Parker Booth" userId="S::u1329608@umail.utah.edu::0fdddae9-58b8-49bb-99bd-3886f85b71e6" providerId="AD" clId="Web-{F1D744B4-4C2B-0C72-351B-E0AEC39AE091}" dt="2024-04-16T18:57:16.861" v="29"/>
          <ac:picMkLst>
            <pc:docMk/>
            <pc:sldMk cId="2685176402" sldId="257"/>
            <ac:picMk id="5" creationId="{1B837C81-5807-5BA7-243C-A0128CF72E86}"/>
          </ac:picMkLst>
        </pc:picChg>
      </pc:sldChg>
      <pc:sldChg chg="modSp">
        <pc:chgData name="Parker Booth" userId="S::u1329608@umail.utah.edu::0fdddae9-58b8-49bb-99bd-3886f85b71e6" providerId="AD" clId="Web-{F1D744B4-4C2B-0C72-351B-E0AEC39AE091}" dt="2024-04-16T18:55:23.858" v="24" actId="20577"/>
        <pc:sldMkLst>
          <pc:docMk/>
          <pc:sldMk cId="2436732014" sldId="258"/>
        </pc:sldMkLst>
        <pc:spChg chg="mod">
          <ac:chgData name="Parker Booth" userId="S::u1329608@umail.utah.edu::0fdddae9-58b8-49bb-99bd-3886f85b71e6" providerId="AD" clId="Web-{F1D744B4-4C2B-0C72-351B-E0AEC39AE091}" dt="2024-04-16T18:55:23.858" v="24" actId="20577"/>
          <ac:spMkLst>
            <pc:docMk/>
            <pc:sldMk cId="2436732014" sldId="258"/>
            <ac:spMk id="3" creationId="{9056372A-C4D2-296F-0B36-04B3AFCC05D0}"/>
          </ac:spMkLst>
        </pc:spChg>
      </pc:sldChg>
      <pc:sldChg chg="modSp new">
        <pc:chgData name="Parker Booth" userId="S::u1329608@umail.utah.edu::0fdddae9-58b8-49bb-99bd-3886f85b71e6" providerId="AD" clId="Web-{F1D744B4-4C2B-0C72-351B-E0AEC39AE091}" dt="2024-04-16T18:52:30.744" v="16" actId="20577"/>
        <pc:sldMkLst>
          <pc:docMk/>
          <pc:sldMk cId="1342358644" sldId="269"/>
        </pc:sldMkLst>
        <pc:spChg chg="mod">
          <ac:chgData name="Parker Booth" userId="S::u1329608@umail.utah.edu::0fdddae9-58b8-49bb-99bd-3886f85b71e6" providerId="AD" clId="Web-{F1D744B4-4C2B-0C72-351B-E0AEC39AE091}" dt="2024-04-16T18:52:10.696" v="6" actId="20577"/>
          <ac:spMkLst>
            <pc:docMk/>
            <pc:sldMk cId="1342358644" sldId="269"/>
            <ac:spMk id="2" creationId="{B543BCC0-9FFF-05A1-AD49-FF4C0ED2E938}"/>
          </ac:spMkLst>
        </pc:spChg>
        <pc:spChg chg="mod">
          <ac:chgData name="Parker Booth" userId="S::u1329608@umail.utah.edu::0fdddae9-58b8-49bb-99bd-3886f85b71e6" providerId="AD" clId="Web-{F1D744B4-4C2B-0C72-351B-E0AEC39AE091}" dt="2024-04-16T18:52:30.744" v="16" actId="20577"/>
          <ac:spMkLst>
            <pc:docMk/>
            <pc:sldMk cId="1342358644" sldId="269"/>
            <ac:spMk id="3" creationId="{6B0E2DCB-EB97-C743-ADFD-EF49A0808C40}"/>
          </ac:spMkLst>
        </pc:spChg>
      </pc:sldChg>
      <pc:sldChg chg="addSp delSp modSp new mod setBg">
        <pc:chgData name="Parker Booth" userId="S::u1329608@umail.utah.edu::0fdddae9-58b8-49bb-99bd-3886f85b71e6" providerId="AD" clId="Web-{F1D744B4-4C2B-0C72-351B-E0AEC39AE091}" dt="2024-04-16T18:52:56.682" v="23"/>
        <pc:sldMkLst>
          <pc:docMk/>
          <pc:sldMk cId="915909128" sldId="270"/>
        </pc:sldMkLst>
        <pc:spChg chg="mod">
          <ac:chgData name="Parker Booth" userId="S::u1329608@umail.utah.edu::0fdddae9-58b8-49bb-99bd-3886f85b71e6" providerId="AD" clId="Web-{F1D744B4-4C2B-0C72-351B-E0AEC39AE091}" dt="2024-04-16T18:52:48.135" v="21"/>
          <ac:spMkLst>
            <pc:docMk/>
            <pc:sldMk cId="915909128" sldId="270"/>
            <ac:spMk id="2" creationId="{C6C32361-8010-2B97-F868-08368797D301}"/>
          </ac:spMkLst>
        </pc:spChg>
        <pc:spChg chg="del">
          <ac:chgData name="Parker Booth" userId="S::u1329608@umail.utah.edu::0fdddae9-58b8-49bb-99bd-3886f85b71e6" providerId="AD" clId="Web-{F1D744B4-4C2B-0C72-351B-E0AEC39AE091}" dt="2024-04-16T18:52:44.228" v="20"/>
          <ac:spMkLst>
            <pc:docMk/>
            <pc:sldMk cId="915909128" sldId="270"/>
            <ac:spMk id="3" creationId="{7E7C0E89-13AF-C4EB-9521-C912E60013A5}"/>
          </ac:spMkLst>
        </pc:spChg>
        <pc:spChg chg="add">
          <ac:chgData name="Parker Booth" userId="S::u1329608@umail.utah.edu::0fdddae9-58b8-49bb-99bd-3886f85b71e6" providerId="AD" clId="Web-{F1D744B4-4C2B-0C72-351B-E0AEC39AE091}" dt="2024-04-16T18:52:48.135" v="21"/>
          <ac:spMkLst>
            <pc:docMk/>
            <pc:sldMk cId="915909128" sldId="270"/>
            <ac:spMk id="9" creationId="{F0FD769F-BDEE-4149-8C98-A92F1F8A145F}"/>
          </ac:spMkLst>
        </pc:spChg>
        <pc:spChg chg="add">
          <ac:chgData name="Parker Booth" userId="S::u1329608@umail.utah.edu::0fdddae9-58b8-49bb-99bd-3886f85b71e6" providerId="AD" clId="Web-{F1D744B4-4C2B-0C72-351B-E0AEC39AE091}" dt="2024-04-16T18:52:48.135" v="21"/>
          <ac:spMkLst>
            <pc:docMk/>
            <pc:sldMk cId="915909128" sldId="270"/>
            <ac:spMk id="11" creationId="{DC00EF3B-797F-4060-9460-6EEF08B1B150}"/>
          </ac:spMkLst>
        </pc:spChg>
        <pc:spChg chg="add">
          <ac:chgData name="Parker Booth" userId="S::u1329608@umail.utah.edu::0fdddae9-58b8-49bb-99bd-3886f85b71e6" providerId="AD" clId="Web-{F1D744B4-4C2B-0C72-351B-E0AEC39AE091}" dt="2024-04-16T18:52:48.135" v="21"/>
          <ac:spMkLst>
            <pc:docMk/>
            <pc:sldMk cId="915909128" sldId="270"/>
            <ac:spMk id="13" creationId="{3A61A9DA-15A4-4F42-877E-D7285E6F7920}"/>
          </ac:spMkLst>
        </pc:spChg>
        <pc:picChg chg="add mod">
          <ac:chgData name="Parker Booth" userId="S::u1329608@umail.utah.edu::0fdddae9-58b8-49bb-99bd-3886f85b71e6" providerId="AD" clId="Web-{F1D744B4-4C2B-0C72-351B-E0AEC39AE091}" dt="2024-04-16T18:52:56.682" v="23"/>
          <ac:picMkLst>
            <pc:docMk/>
            <pc:sldMk cId="915909128" sldId="270"/>
            <ac:picMk id="6" creationId="{3542D072-8713-37DE-7DE7-119C66F20B67}"/>
          </ac:picMkLst>
        </pc:picChg>
      </pc:sldChg>
      <pc:sldChg chg="addSp delSp modSp new mod setBg">
        <pc:chgData name="Parker Booth" userId="S::u1329608@umail.utah.edu::0fdddae9-58b8-49bb-99bd-3886f85b71e6" providerId="AD" clId="Web-{F1D744B4-4C2B-0C72-351B-E0AEC39AE091}" dt="2024-04-16T19:11:39.916" v="262" actId="20577"/>
        <pc:sldMkLst>
          <pc:docMk/>
          <pc:sldMk cId="3296397561" sldId="271"/>
        </pc:sldMkLst>
        <pc:spChg chg="mod ord">
          <ac:chgData name="Parker Booth" userId="S::u1329608@umail.utah.edu::0fdddae9-58b8-49bb-99bd-3886f85b71e6" providerId="AD" clId="Web-{F1D744B4-4C2B-0C72-351B-E0AEC39AE091}" dt="2024-04-16T19:05:09.093" v="149" actId="20577"/>
          <ac:spMkLst>
            <pc:docMk/>
            <pc:sldMk cId="3296397561" sldId="271"/>
            <ac:spMk id="2" creationId="{BBA4723B-256B-0543-0B7B-035583E5E50C}"/>
          </ac:spMkLst>
        </pc:spChg>
        <pc:spChg chg="del">
          <ac:chgData name="Parker Booth" userId="S::u1329608@umail.utah.edu::0fdddae9-58b8-49bb-99bd-3886f85b71e6" providerId="AD" clId="Web-{F1D744B4-4C2B-0C72-351B-E0AEC39AE091}" dt="2024-04-16T18:57:27.908" v="37"/>
          <ac:spMkLst>
            <pc:docMk/>
            <pc:sldMk cId="3296397561" sldId="271"/>
            <ac:spMk id="3" creationId="{FA051C12-3E12-7F42-B1DF-62614E8C452C}"/>
          </ac:spMkLst>
        </pc:spChg>
        <pc:spChg chg="add del">
          <ac:chgData name="Parker Booth" userId="S::u1329608@umail.utah.edu::0fdddae9-58b8-49bb-99bd-3886f85b71e6" providerId="AD" clId="Web-{F1D744B4-4C2B-0C72-351B-E0AEC39AE091}" dt="2024-04-16T18:58:21.738" v="50"/>
          <ac:spMkLst>
            <pc:docMk/>
            <pc:sldMk cId="3296397561" sldId="271"/>
            <ac:spMk id="6" creationId="{DC00EF3B-797F-4060-9460-6EEF08B1B150}"/>
          </ac:spMkLst>
        </pc:spChg>
        <pc:spChg chg="add del">
          <ac:chgData name="Parker Booth" userId="S::u1329608@umail.utah.edu::0fdddae9-58b8-49bb-99bd-3886f85b71e6" providerId="AD" clId="Web-{F1D744B4-4C2B-0C72-351B-E0AEC39AE091}" dt="2024-04-16T18:58:21.738" v="50"/>
          <ac:spMkLst>
            <pc:docMk/>
            <pc:sldMk cId="3296397561" sldId="271"/>
            <ac:spMk id="7" creationId="{AD1D8824-ADDE-4D07-8C6A-A88D1A27AA10}"/>
          </ac:spMkLst>
        </pc:spChg>
        <pc:spChg chg="add del mod">
          <ac:chgData name="Parker Booth" userId="S::u1329608@umail.utah.edu::0fdddae9-58b8-49bb-99bd-3886f85b71e6" providerId="AD" clId="Web-{F1D744B4-4C2B-0C72-351B-E0AEC39AE091}" dt="2024-04-16T18:58:11.331" v="47"/>
          <ac:spMkLst>
            <pc:docMk/>
            <pc:sldMk cId="3296397561" sldId="271"/>
            <ac:spMk id="8" creationId="{BC6D902E-E4D5-0619-6783-2A4C247847DB}"/>
          </ac:spMkLst>
        </pc:spChg>
        <pc:spChg chg="add del">
          <ac:chgData name="Parker Booth" userId="S::u1329608@umail.utah.edu::0fdddae9-58b8-49bb-99bd-3886f85b71e6" providerId="AD" clId="Web-{F1D744B4-4C2B-0C72-351B-E0AEC39AE091}" dt="2024-04-16T18:58:21.738" v="50"/>
          <ac:spMkLst>
            <pc:docMk/>
            <pc:sldMk cId="3296397561" sldId="271"/>
            <ac:spMk id="9" creationId="{F0FD769F-BDEE-4149-8C98-A92F1F8A145F}"/>
          </ac:spMkLst>
        </pc:spChg>
        <pc:spChg chg="add del">
          <ac:chgData name="Parker Booth" userId="S::u1329608@umail.utah.edu::0fdddae9-58b8-49bb-99bd-3886f85b71e6" providerId="AD" clId="Web-{F1D744B4-4C2B-0C72-351B-E0AEC39AE091}" dt="2024-04-16T18:58:11.331" v="47"/>
          <ac:spMkLst>
            <pc:docMk/>
            <pc:sldMk cId="3296397561" sldId="271"/>
            <ac:spMk id="11" creationId="{A0EC1E96-B1B3-4F57-B2A7-91062053B936}"/>
          </ac:spMkLst>
        </pc:spChg>
        <pc:spChg chg="add mod">
          <ac:chgData name="Parker Booth" userId="S::u1329608@umail.utah.edu::0fdddae9-58b8-49bb-99bd-3886f85b71e6" providerId="AD" clId="Web-{F1D744B4-4C2B-0C72-351B-E0AEC39AE091}" dt="2024-04-16T19:11:39.916" v="262" actId="20577"/>
          <ac:spMkLst>
            <pc:docMk/>
            <pc:sldMk cId="3296397561" sldId="271"/>
            <ac:spMk id="12" creationId="{15002CAA-D36F-F8B2-976B-155F0D7DC681}"/>
          </ac:spMkLst>
        </pc:spChg>
        <pc:spChg chg="add del">
          <ac:chgData name="Parker Booth" userId="S::u1329608@umail.utah.edu::0fdddae9-58b8-49bb-99bd-3886f85b71e6" providerId="AD" clId="Web-{F1D744B4-4C2B-0C72-351B-E0AEC39AE091}" dt="2024-04-16T18:58:11.331" v="47"/>
          <ac:spMkLst>
            <pc:docMk/>
            <pc:sldMk cId="3296397561" sldId="271"/>
            <ac:spMk id="13" creationId="{CBC6B79D-2419-46F3-BFD5-312BF9483720}"/>
          </ac:spMkLst>
        </pc:spChg>
        <pc:spChg chg="add del">
          <ac:chgData name="Parker Booth" userId="S::u1329608@umail.utah.edu::0fdddae9-58b8-49bb-99bd-3886f85b71e6" providerId="AD" clId="Web-{F1D744B4-4C2B-0C72-351B-E0AEC39AE091}" dt="2024-04-16T18:57:51.018" v="42"/>
          <ac:spMkLst>
            <pc:docMk/>
            <pc:sldMk cId="3296397561" sldId="271"/>
            <ac:spMk id="18" creationId="{7F1E7AFF-0BDE-41B0-A9C8-A3E0E9DED049}"/>
          </ac:spMkLst>
        </pc:spChg>
        <pc:spChg chg="add del">
          <ac:chgData name="Parker Booth" userId="S::u1329608@umail.utah.edu::0fdddae9-58b8-49bb-99bd-3886f85b71e6" providerId="AD" clId="Web-{F1D744B4-4C2B-0C72-351B-E0AEC39AE091}" dt="2024-04-16T18:57:53.393" v="44"/>
          <ac:spMkLst>
            <pc:docMk/>
            <pc:sldMk cId="3296397561" sldId="271"/>
            <ac:spMk id="20" creationId="{027EABFC-C72E-4675-9403-EE09F6E5BB5E}"/>
          </ac:spMkLst>
        </pc:spChg>
        <pc:spChg chg="add del">
          <ac:chgData name="Parker Booth" userId="S::u1329608@umail.utah.edu::0fdddae9-58b8-49bb-99bd-3886f85b71e6" providerId="AD" clId="Web-{F1D744B4-4C2B-0C72-351B-E0AEC39AE091}" dt="2024-04-16T18:58:08.925" v="46"/>
          <ac:spMkLst>
            <pc:docMk/>
            <pc:sldMk cId="3296397561" sldId="271"/>
            <ac:spMk id="22" creationId="{AD1D8824-ADDE-4D07-8C6A-A88D1A27AA10}"/>
          </ac:spMkLst>
        </pc:spChg>
        <pc:spChg chg="add del">
          <ac:chgData name="Parker Booth" userId="S::u1329608@umail.utah.edu::0fdddae9-58b8-49bb-99bd-3886f85b71e6" providerId="AD" clId="Web-{F1D744B4-4C2B-0C72-351B-E0AEC39AE091}" dt="2024-04-16T18:58:08.925" v="46"/>
          <ac:spMkLst>
            <pc:docMk/>
            <pc:sldMk cId="3296397561" sldId="271"/>
            <ac:spMk id="23" creationId="{F0FD769F-BDEE-4149-8C98-A92F1F8A145F}"/>
          </ac:spMkLst>
        </pc:spChg>
        <pc:spChg chg="add del">
          <ac:chgData name="Parker Booth" userId="S::u1329608@umail.utah.edu::0fdddae9-58b8-49bb-99bd-3886f85b71e6" providerId="AD" clId="Web-{F1D744B4-4C2B-0C72-351B-E0AEC39AE091}" dt="2024-04-16T18:58:08.925" v="46"/>
          <ac:spMkLst>
            <pc:docMk/>
            <pc:sldMk cId="3296397561" sldId="271"/>
            <ac:spMk id="24" creationId="{DC00EF3B-797F-4060-9460-6EEF08B1B150}"/>
          </ac:spMkLst>
        </pc:spChg>
        <pc:picChg chg="add mod ord">
          <ac:chgData name="Parker Booth" userId="S::u1329608@umail.utah.edu::0fdddae9-58b8-49bb-99bd-3886f85b71e6" providerId="AD" clId="Web-{F1D744B4-4C2B-0C72-351B-E0AEC39AE091}" dt="2024-04-16T18:58:51.192" v="59" actId="14100"/>
          <ac:picMkLst>
            <pc:docMk/>
            <pc:sldMk cId="3296397561" sldId="271"/>
            <ac:picMk id="4" creationId="{47C97949-FA59-AEF6-9425-FF408CEEEA68}"/>
          </ac:picMkLst>
        </pc:picChg>
      </pc:sldChg>
    </pc:docChg>
  </pc:docChgLst>
  <pc:docChgLst>
    <pc:chgData name="ISAAC DUNSTER CLARK" userId="S::u1307052@umail.utah.edu::6f8786a2-9a5f-47a8-b492-e1cda9ca0528" providerId="AD" clId="Web-{7420094A-CC5E-4EE6-BAE8-C5F4DC9EC245}"/>
    <pc:docChg chg="modSld">
      <pc:chgData name="ISAAC DUNSTER CLARK" userId="S::u1307052@umail.utah.edu::6f8786a2-9a5f-47a8-b492-e1cda9ca0528" providerId="AD" clId="Web-{7420094A-CC5E-4EE6-BAE8-C5F4DC9EC245}" dt="2024-04-18T16:25:58.860" v="959" actId="20577"/>
      <pc:docMkLst>
        <pc:docMk/>
      </pc:docMkLst>
      <pc:sldChg chg="modSp modCm">
        <pc:chgData name="ISAAC DUNSTER CLARK" userId="S::u1307052@umail.utah.edu::6f8786a2-9a5f-47a8-b492-e1cda9ca0528" providerId="AD" clId="Web-{7420094A-CC5E-4EE6-BAE8-C5F4DC9EC245}" dt="2024-04-18T16:13:43.567" v="618" actId="20577"/>
        <pc:sldMkLst>
          <pc:docMk/>
          <pc:sldMk cId="1520714509" sldId="260"/>
        </pc:sldMkLst>
        <pc:spChg chg="mod">
          <ac:chgData name="ISAAC DUNSTER CLARK" userId="S::u1307052@umail.utah.edu::6f8786a2-9a5f-47a8-b492-e1cda9ca0528" providerId="AD" clId="Web-{7420094A-CC5E-4EE6-BAE8-C5F4DC9EC245}" dt="2024-04-18T16:13:43.567" v="618" actId="20577"/>
          <ac:spMkLst>
            <pc:docMk/>
            <pc:sldMk cId="1520714509" sldId="260"/>
            <ac:spMk id="3" creationId="{6DCE4548-598A-724A-6886-799C3C708C1B}"/>
          </ac:spMkLst>
        </pc:spChg>
        <pc:extLst>
          <p:ext xmlns:p="http://schemas.openxmlformats.org/presentationml/2006/main" uri="{D6D511B9-2390-475A-947B-AFAB55BFBCF1}">
            <pc226:cmChg xmlns:pc226="http://schemas.microsoft.com/office/powerpoint/2022/06/main/command" chg="mod">
              <pc226:chgData name="ISAAC DUNSTER CLARK" userId="S::u1307052@umail.utah.edu::6f8786a2-9a5f-47a8-b492-e1cda9ca0528" providerId="AD" clId="Web-{7420094A-CC5E-4EE6-BAE8-C5F4DC9EC245}" dt="2024-04-18T16:11:31.937" v="553" actId="20577"/>
              <pc2:cmMkLst xmlns:pc2="http://schemas.microsoft.com/office/powerpoint/2019/9/main/command">
                <pc:docMk/>
                <pc:sldMk cId="1520714509" sldId="260"/>
                <pc2:cmMk id="{6F3C9C6D-7CAD-43BB-A5D9-D7693C6788B6}"/>
              </pc2:cmMkLst>
            </pc226:cmChg>
            <pc226:cmChg xmlns:pc226="http://schemas.microsoft.com/office/powerpoint/2022/06/main/command" chg="mod">
              <pc226:chgData name="ISAAC DUNSTER CLARK" userId="S::u1307052@umail.utah.edu::6f8786a2-9a5f-47a8-b492-e1cda9ca0528" providerId="AD" clId="Web-{7420094A-CC5E-4EE6-BAE8-C5F4DC9EC245}" dt="2024-04-18T16:13:41.723" v="617" actId="20577"/>
              <pc2:cmMkLst xmlns:pc2="http://schemas.microsoft.com/office/powerpoint/2019/9/main/command">
                <pc:docMk/>
                <pc:sldMk cId="1520714509" sldId="260"/>
                <pc2:cmMk id="{85A901A1-4001-49C1-B840-0790F3FC48C6}"/>
              </pc2:cmMkLst>
            </pc226:cmChg>
          </p:ext>
        </pc:extLst>
      </pc:sldChg>
      <pc:sldChg chg="modSp modCm modNotes">
        <pc:chgData name="ISAAC DUNSTER CLARK" userId="S::u1307052@umail.utah.edu::6f8786a2-9a5f-47a8-b492-e1cda9ca0528" providerId="AD" clId="Web-{7420094A-CC5E-4EE6-BAE8-C5F4DC9EC245}" dt="2024-04-18T16:25:58.860" v="959" actId="20577"/>
        <pc:sldMkLst>
          <pc:docMk/>
          <pc:sldMk cId="818166064" sldId="263"/>
        </pc:sldMkLst>
        <pc:spChg chg="mod">
          <ac:chgData name="ISAAC DUNSTER CLARK" userId="S::u1307052@umail.utah.edu::6f8786a2-9a5f-47a8-b492-e1cda9ca0528" providerId="AD" clId="Web-{7420094A-CC5E-4EE6-BAE8-C5F4DC9EC245}" dt="2024-04-18T16:25:58.860" v="959" actId="20577"/>
          <ac:spMkLst>
            <pc:docMk/>
            <pc:sldMk cId="818166064" sldId="263"/>
            <ac:spMk id="3" creationId="{C47F89D0-03FB-B5ED-E432-8A9563558068}"/>
          </ac:spMkLst>
        </pc:spChg>
        <pc:extLst>
          <p:ext xmlns:p="http://schemas.openxmlformats.org/presentationml/2006/main" uri="{D6D511B9-2390-475A-947B-AFAB55BFBCF1}">
            <pc226:cmChg xmlns:pc226="http://schemas.microsoft.com/office/powerpoint/2022/06/main/command" chg="mod">
              <pc226:chgData name="ISAAC DUNSTER CLARK" userId="S::u1307052@umail.utah.edu::6f8786a2-9a5f-47a8-b492-e1cda9ca0528" providerId="AD" clId="Web-{7420094A-CC5E-4EE6-BAE8-C5F4DC9EC245}" dt="2024-04-18T16:25:58.860" v="959" actId="20577"/>
              <pc2:cmMkLst xmlns:pc2="http://schemas.microsoft.com/office/powerpoint/2019/9/main/command">
                <pc:docMk/>
                <pc:sldMk cId="818166064" sldId="263"/>
                <pc2:cmMk id="{47BAB7B4-D738-4D17-891E-95025AA33B67}"/>
              </pc2:cmMkLst>
            </pc226:cmChg>
          </p:ext>
        </pc:extLst>
      </pc:sldChg>
      <pc:sldChg chg="modNotes">
        <pc:chgData name="ISAAC DUNSTER CLARK" userId="S::u1307052@umail.utah.edu::6f8786a2-9a5f-47a8-b492-e1cda9ca0528" providerId="AD" clId="Web-{7420094A-CC5E-4EE6-BAE8-C5F4DC9EC245}" dt="2024-04-18T16:08:35.196" v="486"/>
        <pc:sldMkLst>
          <pc:docMk/>
          <pc:sldMk cId="2239324101" sldId="265"/>
        </pc:sldMkLst>
      </pc:sldChg>
    </pc:docChg>
  </pc:docChgLst>
  <pc:docChgLst>
    <pc:chgData name="Parker Booth" userId="S::u1329608@umail.utah.edu::0fdddae9-58b8-49bb-99bd-3886f85b71e6" providerId="AD" clId="Web-{9002ADF5-5D02-5B97-3C40-263BF2F00513}"/>
    <pc:docChg chg="modSld">
      <pc:chgData name="Parker Booth" userId="S::u1329608@umail.utah.edu::0fdddae9-58b8-49bb-99bd-3886f85b71e6" providerId="AD" clId="Web-{9002ADF5-5D02-5B97-3C40-263BF2F00513}" dt="2024-04-17T19:41:16.291" v="3" actId="1076"/>
      <pc:docMkLst>
        <pc:docMk/>
      </pc:docMkLst>
      <pc:sldChg chg="modSp">
        <pc:chgData name="Parker Booth" userId="S::u1329608@umail.utah.edu::0fdddae9-58b8-49bb-99bd-3886f85b71e6" providerId="AD" clId="Web-{9002ADF5-5D02-5B97-3C40-263BF2F00513}" dt="2024-04-17T19:40:38.945" v="1" actId="1076"/>
        <pc:sldMkLst>
          <pc:docMk/>
          <pc:sldMk cId="286812120" sldId="261"/>
        </pc:sldMkLst>
        <pc:picChg chg="mod">
          <ac:chgData name="Parker Booth" userId="S::u1329608@umail.utah.edu::0fdddae9-58b8-49bb-99bd-3886f85b71e6" providerId="AD" clId="Web-{9002ADF5-5D02-5B97-3C40-263BF2F00513}" dt="2024-04-17T19:40:38.945" v="1" actId="1076"/>
          <ac:picMkLst>
            <pc:docMk/>
            <pc:sldMk cId="286812120" sldId="261"/>
            <ac:picMk id="4" creationId="{14B42988-F754-CB6F-E3BC-E386BAFD7CFF}"/>
          </ac:picMkLst>
        </pc:picChg>
      </pc:sldChg>
      <pc:sldChg chg="modSp">
        <pc:chgData name="Parker Booth" userId="S::u1329608@umail.utah.edu::0fdddae9-58b8-49bb-99bd-3886f85b71e6" providerId="AD" clId="Web-{9002ADF5-5D02-5B97-3C40-263BF2F00513}" dt="2024-04-17T19:41:16.291" v="3" actId="1076"/>
        <pc:sldMkLst>
          <pc:docMk/>
          <pc:sldMk cId="915909128" sldId="270"/>
        </pc:sldMkLst>
        <pc:picChg chg="mod">
          <ac:chgData name="Parker Booth" userId="S::u1329608@umail.utah.edu::0fdddae9-58b8-49bb-99bd-3886f85b71e6" providerId="AD" clId="Web-{9002ADF5-5D02-5B97-3C40-263BF2F00513}" dt="2024-04-17T19:41:16.291" v="3" actId="1076"/>
          <ac:picMkLst>
            <pc:docMk/>
            <pc:sldMk cId="915909128" sldId="270"/>
            <ac:picMk id="6" creationId="{3542D072-8713-37DE-7DE7-119C66F20B67}"/>
          </ac:picMkLst>
        </pc:picChg>
      </pc:sldChg>
    </pc:docChg>
  </pc:docChgLst>
  <pc:docChgLst>
    <pc:chgData name="ISAAC DUNSTER CLARK" userId="S::u1307052@umail.utah.edu::6f8786a2-9a5f-47a8-b492-e1cda9ca0528" providerId="AD" clId="Web-{107D268A-311B-4509-8217-4514A01D6FD6}"/>
    <pc:docChg chg="mod modSld">
      <pc:chgData name="ISAAC DUNSTER CLARK" userId="S::u1307052@umail.utah.edu::6f8786a2-9a5f-47a8-b492-e1cda9ca0528" providerId="AD" clId="Web-{107D268A-311B-4509-8217-4514A01D6FD6}" dt="2024-04-18T16:33:19.571" v="80" actId="1076"/>
      <pc:docMkLst>
        <pc:docMk/>
      </pc:docMkLst>
      <pc:sldChg chg="modSp modCm">
        <pc:chgData name="ISAAC DUNSTER CLARK" userId="S::u1307052@umail.utah.edu::6f8786a2-9a5f-47a8-b492-e1cda9ca0528" providerId="AD" clId="Web-{107D268A-311B-4509-8217-4514A01D6FD6}" dt="2024-04-18T16:30:03.097" v="0" actId="20577"/>
        <pc:sldMkLst>
          <pc:docMk/>
          <pc:sldMk cId="109857222" sldId="256"/>
        </pc:sldMkLst>
        <pc:spChg chg="mod">
          <ac:chgData name="ISAAC DUNSTER CLARK" userId="S::u1307052@umail.utah.edu::6f8786a2-9a5f-47a8-b492-e1cda9ca0528" providerId="AD" clId="Web-{107D268A-311B-4509-8217-4514A01D6FD6}" dt="2024-04-18T16:30:03.097" v="0" actId="20577"/>
          <ac:spMkLst>
            <pc:docMk/>
            <pc:sldMk cId="109857222" sldId="256"/>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ISAAC DUNSTER CLARK" userId="S::u1307052@umail.utah.edu::6f8786a2-9a5f-47a8-b492-e1cda9ca0528" providerId="AD" clId="Web-{107D268A-311B-4509-8217-4514A01D6FD6}" dt="2024-04-18T16:30:03.097" v="0" actId="20577"/>
              <pc2:cmMkLst xmlns:pc2="http://schemas.microsoft.com/office/powerpoint/2019/9/main/command">
                <pc:docMk/>
                <pc:sldMk cId="109857222" sldId="256"/>
                <pc2:cmMk id="{5E40E25D-CDCB-462C-9415-52ED04A4752C}"/>
              </pc2:cmMkLst>
            </pc226:cmChg>
          </p:ext>
        </pc:extLst>
      </pc:sldChg>
      <pc:sldChg chg="modSp modCm">
        <pc:chgData name="ISAAC DUNSTER CLARK" userId="S::u1307052@umail.utah.edu::6f8786a2-9a5f-47a8-b492-e1cda9ca0528" providerId="AD" clId="Web-{107D268A-311B-4509-8217-4514A01D6FD6}" dt="2024-04-18T16:33:19.571" v="80" actId="1076"/>
        <pc:sldMkLst>
          <pc:docMk/>
          <pc:sldMk cId="818166064" sldId="263"/>
        </pc:sldMkLst>
        <pc:spChg chg="mod">
          <ac:chgData name="ISAAC DUNSTER CLARK" userId="S::u1307052@umail.utah.edu::6f8786a2-9a5f-47a8-b492-e1cda9ca0528" providerId="AD" clId="Web-{107D268A-311B-4509-8217-4514A01D6FD6}" dt="2024-04-18T16:33:19.571" v="80" actId="1076"/>
          <ac:spMkLst>
            <pc:docMk/>
            <pc:sldMk cId="818166064" sldId="263"/>
            <ac:spMk id="3" creationId="{C47F89D0-03FB-B5ED-E432-8A9563558068}"/>
          </ac:spMkLst>
        </pc:spChg>
        <pc:extLst>
          <p:ext xmlns:p="http://schemas.openxmlformats.org/presentationml/2006/main" uri="{D6D511B9-2390-475A-947B-AFAB55BFBCF1}">
            <pc226:cmChg xmlns:pc226="http://schemas.microsoft.com/office/powerpoint/2022/06/main/command" chg="mod modRxn">
              <pc226:chgData name="ISAAC DUNSTER CLARK" userId="S::u1307052@umail.utah.edu::6f8786a2-9a5f-47a8-b492-e1cda9ca0528" providerId="AD" clId="Web-{107D268A-311B-4509-8217-4514A01D6FD6}" dt="2024-04-18T16:32:52.617" v="77" actId="20577"/>
              <pc2:cmMkLst xmlns:pc2="http://schemas.microsoft.com/office/powerpoint/2019/9/main/command">
                <pc:docMk/>
                <pc:sldMk cId="818166064" sldId="263"/>
                <pc2:cmMk id="{47BAB7B4-D738-4D17-891E-95025AA33B67}"/>
              </pc2:cmMkLst>
            </pc226:cmChg>
          </p:ext>
        </pc:extLst>
      </pc:sldChg>
    </pc:docChg>
  </pc:docChgLst>
  <pc:docChgLst>
    <pc:chgData name="Parker Booth" userId="0fdddae9-58b8-49bb-99bd-3886f85b71e6" providerId="ADAL" clId="{CB22BA58-50CC-44FE-836E-3112B205FDEB}"/>
    <pc:docChg chg="undo custSel modSld addMainMaster delMainMaster modMainMaster">
      <pc:chgData name="Parker Booth" userId="0fdddae9-58b8-49bb-99bd-3886f85b71e6" providerId="ADAL" clId="{CB22BA58-50CC-44FE-836E-3112B205FDEB}" dt="2024-04-16T18:46:11.383" v="17" actId="478"/>
      <pc:docMkLst>
        <pc:docMk/>
      </pc:docMkLst>
      <pc:sldChg chg="addSp delSp modSp mod">
        <pc:chgData name="Parker Booth" userId="0fdddae9-58b8-49bb-99bd-3886f85b71e6" providerId="ADAL" clId="{CB22BA58-50CC-44FE-836E-3112B205FDEB}" dt="2024-04-16T18:46:11.383" v="17" actId="478"/>
        <pc:sldMkLst>
          <pc:docMk/>
          <pc:sldMk cId="286812120" sldId="261"/>
        </pc:sldMkLst>
        <pc:picChg chg="add del mod">
          <ac:chgData name="Parker Booth" userId="0fdddae9-58b8-49bb-99bd-3886f85b71e6" providerId="ADAL" clId="{CB22BA58-50CC-44FE-836E-3112B205FDEB}" dt="2024-04-16T18:46:11.383" v="17" actId="478"/>
          <ac:picMkLst>
            <pc:docMk/>
            <pc:sldMk cId="286812120" sldId="261"/>
            <ac:picMk id="3" creationId="{9685AA4D-DB49-98F6-1133-B08974CE8144}"/>
          </ac:picMkLst>
        </pc:picChg>
        <pc:picChg chg="add mod">
          <ac:chgData name="Parker Booth" userId="0fdddae9-58b8-49bb-99bd-3886f85b71e6" providerId="ADAL" clId="{CB22BA58-50CC-44FE-836E-3112B205FDEB}" dt="2024-04-16T18:46:09.336" v="16"/>
          <ac:picMkLst>
            <pc:docMk/>
            <pc:sldMk cId="286812120" sldId="261"/>
            <ac:picMk id="4" creationId="{14B42988-F754-CB6F-E3BC-E386BAFD7CFF}"/>
          </ac:picMkLst>
        </pc:picChg>
      </pc:sldChg>
      <pc:sldMasterChg chg="addSp modSp mod modSldLayout">
        <pc:chgData name="Parker Booth" userId="0fdddae9-58b8-49bb-99bd-3886f85b71e6" providerId="ADAL" clId="{CB22BA58-50CC-44FE-836E-3112B205FDEB}" dt="2024-04-16T18:46:04.539" v="15"/>
        <pc:sldMasterMkLst>
          <pc:docMk/>
          <pc:sldMasterMk cId="431161503" sldId="2147483914"/>
        </pc:sldMasterMkLst>
        <pc:picChg chg="add mod">
          <ac:chgData name="Parker Booth" userId="0fdddae9-58b8-49bb-99bd-3886f85b71e6" providerId="ADAL" clId="{CB22BA58-50CC-44FE-836E-3112B205FDEB}" dt="2024-04-16T18:46:00.127" v="13" actId="14100"/>
          <ac:picMkLst>
            <pc:docMk/>
            <pc:sldMasterMk cId="431161503" sldId="2147483914"/>
            <ac:picMk id="9" creationId="{426F6B93-550A-B607-D479-248A54AFFB6C}"/>
          </ac:picMkLst>
        </pc:picChg>
        <pc:sldLayoutChg chg="addSp modSp">
          <pc:chgData name="Parker Booth" userId="0fdddae9-58b8-49bb-99bd-3886f85b71e6" providerId="ADAL" clId="{CB22BA58-50CC-44FE-836E-3112B205FDEB}" dt="2024-04-16T18:46:02.679" v="14"/>
          <pc:sldLayoutMkLst>
            <pc:docMk/>
            <pc:sldMasterMk cId="431161503" sldId="2147483914"/>
            <pc:sldLayoutMk cId="1266314799" sldId="2147483915"/>
          </pc:sldLayoutMkLst>
          <pc:picChg chg="add mod">
            <ac:chgData name="Parker Booth" userId="0fdddae9-58b8-49bb-99bd-3886f85b71e6" providerId="ADAL" clId="{CB22BA58-50CC-44FE-836E-3112B205FDEB}" dt="2024-04-16T18:46:02.679" v="14"/>
            <ac:picMkLst>
              <pc:docMk/>
              <pc:sldMasterMk cId="431161503" sldId="2147483914"/>
              <pc:sldLayoutMk cId="1266314799" sldId="2147483915"/>
              <ac:picMk id="9" creationId="{EA877A05-8382-DBBB-CF66-A1D459024B93}"/>
            </ac:picMkLst>
          </pc:picChg>
        </pc:sldLayoutChg>
        <pc:sldLayoutChg chg="addSp modSp">
          <pc:chgData name="Parker Booth" userId="0fdddae9-58b8-49bb-99bd-3886f85b71e6" providerId="ADAL" clId="{CB22BA58-50CC-44FE-836E-3112B205FDEB}" dt="2024-04-16T18:46:04.539" v="15"/>
          <pc:sldLayoutMkLst>
            <pc:docMk/>
            <pc:sldMasterMk cId="431161503" sldId="2147483914"/>
            <pc:sldLayoutMk cId="1536672368" sldId="2147483917"/>
          </pc:sldLayoutMkLst>
          <pc:picChg chg="add mod">
            <ac:chgData name="Parker Booth" userId="0fdddae9-58b8-49bb-99bd-3886f85b71e6" providerId="ADAL" clId="{CB22BA58-50CC-44FE-836E-3112B205FDEB}" dt="2024-04-16T18:46:04.539" v="15"/>
            <ac:picMkLst>
              <pc:docMk/>
              <pc:sldMasterMk cId="431161503" sldId="2147483914"/>
              <pc:sldLayoutMk cId="1536672368" sldId="2147483917"/>
              <ac:picMk id="9" creationId="{8155BD9F-4A9F-79F8-2312-09C0FA4D0A7C}"/>
            </ac:picMkLst>
          </pc:picChg>
        </pc:sldLayoutChg>
      </pc:sldMasterChg>
      <pc:sldMasterChg chg="new del mod addSldLayout delSldLayout">
        <pc:chgData name="Parker Booth" userId="0fdddae9-58b8-49bb-99bd-3886f85b71e6" providerId="ADAL" clId="{CB22BA58-50CC-44FE-836E-3112B205FDEB}" dt="2024-04-16T18:44:46.458" v="1" actId="6938"/>
        <pc:sldMasterMkLst>
          <pc:docMk/>
          <pc:sldMasterMk cId="3794096286" sldId="2147483926"/>
        </pc:sldMasterMkLst>
        <pc:sldLayoutChg chg="new del replId">
          <pc:chgData name="Parker Booth" userId="0fdddae9-58b8-49bb-99bd-3886f85b71e6" providerId="ADAL" clId="{CB22BA58-50CC-44FE-836E-3112B205FDEB}" dt="2024-04-16T18:44:46.458" v="1" actId="6938"/>
          <pc:sldLayoutMkLst>
            <pc:docMk/>
            <pc:sldMasterMk cId="3794096286" sldId="2147483926"/>
            <pc:sldLayoutMk cId="2855685856" sldId="2147483927"/>
          </pc:sldLayoutMkLst>
        </pc:sldLayoutChg>
        <pc:sldLayoutChg chg="new del replId">
          <pc:chgData name="Parker Booth" userId="0fdddae9-58b8-49bb-99bd-3886f85b71e6" providerId="ADAL" clId="{CB22BA58-50CC-44FE-836E-3112B205FDEB}" dt="2024-04-16T18:44:46.458" v="1" actId="6938"/>
          <pc:sldLayoutMkLst>
            <pc:docMk/>
            <pc:sldMasterMk cId="3794096286" sldId="2147483926"/>
            <pc:sldLayoutMk cId="1914102082" sldId="2147483928"/>
          </pc:sldLayoutMkLst>
        </pc:sldLayoutChg>
        <pc:sldLayoutChg chg="new del replId">
          <pc:chgData name="Parker Booth" userId="0fdddae9-58b8-49bb-99bd-3886f85b71e6" providerId="ADAL" clId="{CB22BA58-50CC-44FE-836E-3112B205FDEB}" dt="2024-04-16T18:44:46.458" v="1" actId="6938"/>
          <pc:sldLayoutMkLst>
            <pc:docMk/>
            <pc:sldMasterMk cId="3794096286" sldId="2147483926"/>
            <pc:sldLayoutMk cId="360995073" sldId="2147483929"/>
          </pc:sldLayoutMkLst>
        </pc:sldLayoutChg>
        <pc:sldLayoutChg chg="new del replId">
          <pc:chgData name="Parker Booth" userId="0fdddae9-58b8-49bb-99bd-3886f85b71e6" providerId="ADAL" clId="{CB22BA58-50CC-44FE-836E-3112B205FDEB}" dt="2024-04-16T18:44:46.458" v="1" actId="6938"/>
          <pc:sldLayoutMkLst>
            <pc:docMk/>
            <pc:sldMasterMk cId="3794096286" sldId="2147483926"/>
            <pc:sldLayoutMk cId="3571343774" sldId="2147483930"/>
          </pc:sldLayoutMkLst>
        </pc:sldLayoutChg>
        <pc:sldLayoutChg chg="new del replId">
          <pc:chgData name="Parker Booth" userId="0fdddae9-58b8-49bb-99bd-3886f85b71e6" providerId="ADAL" clId="{CB22BA58-50CC-44FE-836E-3112B205FDEB}" dt="2024-04-16T18:44:46.458" v="1" actId="6938"/>
          <pc:sldLayoutMkLst>
            <pc:docMk/>
            <pc:sldMasterMk cId="3794096286" sldId="2147483926"/>
            <pc:sldLayoutMk cId="3784462299" sldId="2147483931"/>
          </pc:sldLayoutMkLst>
        </pc:sldLayoutChg>
        <pc:sldLayoutChg chg="new del replId">
          <pc:chgData name="Parker Booth" userId="0fdddae9-58b8-49bb-99bd-3886f85b71e6" providerId="ADAL" clId="{CB22BA58-50CC-44FE-836E-3112B205FDEB}" dt="2024-04-16T18:44:46.458" v="1" actId="6938"/>
          <pc:sldLayoutMkLst>
            <pc:docMk/>
            <pc:sldMasterMk cId="3794096286" sldId="2147483926"/>
            <pc:sldLayoutMk cId="1516551858" sldId="2147483932"/>
          </pc:sldLayoutMkLst>
        </pc:sldLayoutChg>
        <pc:sldLayoutChg chg="new del replId">
          <pc:chgData name="Parker Booth" userId="0fdddae9-58b8-49bb-99bd-3886f85b71e6" providerId="ADAL" clId="{CB22BA58-50CC-44FE-836E-3112B205FDEB}" dt="2024-04-16T18:44:46.458" v="1" actId="6938"/>
          <pc:sldLayoutMkLst>
            <pc:docMk/>
            <pc:sldMasterMk cId="3794096286" sldId="2147483926"/>
            <pc:sldLayoutMk cId="2266508397" sldId="2147483933"/>
          </pc:sldLayoutMkLst>
        </pc:sldLayoutChg>
        <pc:sldLayoutChg chg="new del replId">
          <pc:chgData name="Parker Booth" userId="0fdddae9-58b8-49bb-99bd-3886f85b71e6" providerId="ADAL" clId="{CB22BA58-50CC-44FE-836E-3112B205FDEB}" dt="2024-04-16T18:44:46.458" v="1" actId="6938"/>
          <pc:sldLayoutMkLst>
            <pc:docMk/>
            <pc:sldMasterMk cId="3794096286" sldId="2147483926"/>
            <pc:sldLayoutMk cId="2127284198" sldId="2147483934"/>
          </pc:sldLayoutMkLst>
        </pc:sldLayoutChg>
        <pc:sldLayoutChg chg="new del replId">
          <pc:chgData name="Parker Booth" userId="0fdddae9-58b8-49bb-99bd-3886f85b71e6" providerId="ADAL" clId="{CB22BA58-50CC-44FE-836E-3112B205FDEB}" dt="2024-04-16T18:44:46.458" v="1" actId="6938"/>
          <pc:sldLayoutMkLst>
            <pc:docMk/>
            <pc:sldMasterMk cId="3794096286" sldId="2147483926"/>
            <pc:sldLayoutMk cId="2318807522" sldId="2147483935"/>
          </pc:sldLayoutMkLst>
        </pc:sldLayoutChg>
        <pc:sldLayoutChg chg="new del replId">
          <pc:chgData name="Parker Booth" userId="0fdddae9-58b8-49bb-99bd-3886f85b71e6" providerId="ADAL" clId="{CB22BA58-50CC-44FE-836E-3112B205FDEB}" dt="2024-04-16T18:44:46.458" v="1" actId="6938"/>
          <pc:sldLayoutMkLst>
            <pc:docMk/>
            <pc:sldMasterMk cId="3794096286" sldId="2147483926"/>
            <pc:sldLayoutMk cId="826538438" sldId="2147483936"/>
          </pc:sldLayoutMkLst>
        </pc:sldLayoutChg>
        <pc:sldLayoutChg chg="new del replId">
          <pc:chgData name="Parker Booth" userId="0fdddae9-58b8-49bb-99bd-3886f85b71e6" providerId="ADAL" clId="{CB22BA58-50CC-44FE-836E-3112B205FDEB}" dt="2024-04-16T18:44:46.458" v="1" actId="6938"/>
          <pc:sldLayoutMkLst>
            <pc:docMk/>
            <pc:sldMasterMk cId="3794096286" sldId="2147483926"/>
            <pc:sldLayoutMk cId="567062340" sldId="2147483937"/>
          </pc:sldLayoutMkLst>
        </pc:sldLayoutChg>
      </pc:sldMasterChg>
    </pc:docChg>
  </pc:docChgLst>
  <pc:docChgLst>
    <pc:chgData name="ISAAC DUNSTER CLARK" userId="S::u1307052@umail.utah.edu::6f8786a2-9a5f-47a8-b492-e1cda9ca0528" providerId="AD" clId="Web-{7DE97FD5-01C0-4F36-AC01-D46725E9FA9A}"/>
    <pc:docChg chg="modSld">
      <pc:chgData name="ISAAC DUNSTER CLARK" userId="S::u1307052@umail.utah.edu::6f8786a2-9a5f-47a8-b492-e1cda9ca0528" providerId="AD" clId="Web-{7DE97FD5-01C0-4F36-AC01-D46725E9FA9A}" dt="2024-04-18T18:15:49.987" v="653"/>
      <pc:docMkLst>
        <pc:docMk/>
      </pc:docMkLst>
      <pc:sldChg chg="modNotes">
        <pc:chgData name="ISAAC DUNSTER CLARK" userId="S::u1307052@umail.utah.edu::6f8786a2-9a5f-47a8-b492-e1cda9ca0528" providerId="AD" clId="Web-{7DE97FD5-01C0-4F36-AC01-D46725E9FA9A}" dt="2024-04-18T17:27:04.494" v="150"/>
        <pc:sldMkLst>
          <pc:docMk/>
          <pc:sldMk cId="2436732014" sldId="258"/>
        </pc:sldMkLst>
      </pc:sldChg>
      <pc:sldChg chg="modNotes">
        <pc:chgData name="ISAAC DUNSTER CLARK" userId="S::u1307052@umail.utah.edu::6f8786a2-9a5f-47a8-b492-e1cda9ca0528" providerId="AD" clId="Web-{7DE97FD5-01C0-4F36-AC01-D46725E9FA9A}" dt="2024-04-18T18:08:16.070" v="499"/>
        <pc:sldMkLst>
          <pc:docMk/>
          <pc:sldMk cId="1520714509" sldId="260"/>
        </pc:sldMkLst>
      </pc:sldChg>
      <pc:sldChg chg="modNotes">
        <pc:chgData name="ISAAC DUNSTER CLARK" userId="S::u1307052@umail.utah.edu::6f8786a2-9a5f-47a8-b492-e1cda9ca0528" providerId="AD" clId="Web-{7DE97FD5-01C0-4F36-AC01-D46725E9FA9A}" dt="2024-04-18T17:28:24.184" v="261"/>
        <pc:sldMkLst>
          <pc:docMk/>
          <pc:sldMk cId="286812120" sldId="261"/>
        </pc:sldMkLst>
      </pc:sldChg>
      <pc:sldChg chg="modNotes">
        <pc:chgData name="ISAAC DUNSTER CLARK" userId="S::u1307052@umail.utah.edu::6f8786a2-9a5f-47a8-b492-e1cda9ca0528" providerId="AD" clId="Web-{7DE97FD5-01C0-4F36-AC01-D46725E9FA9A}" dt="2024-04-18T18:14:11.688" v="607"/>
        <pc:sldMkLst>
          <pc:docMk/>
          <pc:sldMk cId="818166064" sldId="263"/>
        </pc:sldMkLst>
      </pc:sldChg>
      <pc:sldChg chg="modNotes">
        <pc:chgData name="ISAAC DUNSTER CLARK" userId="S::u1307052@umail.utah.edu::6f8786a2-9a5f-47a8-b492-e1cda9ca0528" providerId="AD" clId="Web-{7DE97FD5-01C0-4F36-AC01-D46725E9FA9A}" dt="2024-04-18T18:15:49.987" v="653"/>
        <pc:sldMkLst>
          <pc:docMk/>
          <pc:sldMk cId="2239324101" sldId="265"/>
        </pc:sldMkLst>
      </pc:sldChg>
      <pc:sldChg chg="modNotes">
        <pc:chgData name="ISAAC DUNSTER CLARK" userId="S::u1307052@umail.utah.edu::6f8786a2-9a5f-47a8-b492-e1cda9ca0528" providerId="AD" clId="Web-{7DE97FD5-01C0-4F36-AC01-D46725E9FA9A}" dt="2024-04-18T18:14:42.454" v="618"/>
        <pc:sldMkLst>
          <pc:docMk/>
          <pc:sldMk cId="613253186" sldId="266"/>
        </pc:sldMkLst>
      </pc:sldChg>
    </pc:docChg>
  </pc:docChgLst>
  <pc:docChgLst>
    <pc:chgData name="Parker Booth" userId="S::u1329608@umail.utah.edu::0fdddae9-58b8-49bb-99bd-3886f85b71e6" providerId="AD" clId="Web-{709E23D0-FE3A-D643-9533-720F62E684AD}"/>
    <pc:docChg chg="addSld delSld modSld sldOrd">
      <pc:chgData name="Parker Booth" userId="S::u1329608@umail.utah.edu::0fdddae9-58b8-49bb-99bd-3886f85b71e6" providerId="AD" clId="Web-{709E23D0-FE3A-D643-9533-720F62E684AD}" dt="2024-04-16T18:42:09.993" v="1049" actId="20577"/>
      <pc:docMkLst>
        <pc:docMk/>
      </pc:docMkLst>
      <pc:sldChg chg="modSp">
        <pc:chgData name="Parker Booth" userId="S::u1329608@umail.utah.edu::0fdddae9-58b8-49bb-99bd-3886f85b71e6" providerId="AD" clId="Web-{709E23D0-FE3A-D643-9533-720F62E684AD}" dt="2024-04-16T18:38:36.719" v="986" actId="20577"/>
        <pc:sldMkLst>
          <pc:docMk/>
          <pc:sldMk cId="109857222" sldId="256"/>
        </pc:sldMkLst>
        <pc:spChg chg="mod">
          <ac:chgData name="Parker Booth" userId="S::u1329608@umail.utah.edu::0fdddae9-58b8-49bb-99bd-3886f85b71e6" providerId="AD" clId="Web-{709E23D0-FE3A-D643-9533-720F62E684AD}" dt="2024-04-16T18:38:36.719" v="986" actId="20577"/>
          <ac:spMkLst>
            <pc:docMk/>
            <pc:sldMk cId="109857222" sldId="256"/>
            <ac:spMk id="3" creationId="{00000000-0000-0000-0000-000000000000}"/>
          </ac:spMkLst>
        </pc:spChg>
      </pc:sldChg>
      <pc:sldChg chg="ord">
        <pc:chgData name="Parker Booth" userId="S::u1329608@umail.utah.edu::0fdddae9-58b8-49bb-99bd-3886f85b71e6" providerId="AD" clId="Web-{709E23D0-FE3A-D643-9533-720F62E684AD}" dt="2024-04-16T18:39:40.753" v="988"/>
        <pc:sldMkLst>
          <pc:docMk/>
          <pc:sldMk cId="2685176402" sldId="257"/>
        </pc:sldMkLst>
      </pc:sldChg>
      <pc:sldChg chg="modSp">
        <pc:chgData name="Parker Booth" userId="S::u1329608@umail.utah.edu::0fdddae9-58b8-49bb-99bd-3886f85b71e6" providerId="AD" clId="Web-{709E23D0-FE3A-D643-9533-720F62E684AD}" dt="2024-04-16T18:25:18.936" v="903" actId="20577"/>
        <pc:sldMkLst>
          <pc:docMk/>
          <pc:sldMk cId="2436732014" sldId="258"/>
        </pc:sldMkLst>
        <pc:spChg chg="mod">
          <ac:chgData name="Parker Booth" userId="S::u1329608@umail.utah.edu::0fdddae9-58b8-49bb-99bd-3886f85b71e6" providerId="AD" clId="Web-{709E23D0-FE3A-D643-9533-720F62E684AD}" dt="2024-04-16T18:25:18.936" v="903" actId="20577"/>
          <ac:spMkLst>
            <pc:docMk/>
            <pc:sldMk cId="2436732014" sldId="258"/>
            <ac:spMk id="3" creationId="{9056372A-C4D2-296F-0B36-04B3AFCC05D0}"/>
          </ac:spMkLst>
        </pc:spChg>
      </pc:sldChg>
      <pc:sldChg chg="addSp delSp modSp mod setBg">
        <pc:chgData name="Parker Booth" userId="S::u1329608@umail.utah.edu::0fdddae9-58b8-49bb-99bd-3886f85b71e6" providerId="AD" clId="Web-{709E23D0-FE3A-D643-9533-720F62E684AD}" dt="2024-04-16T18:04:30.948" v="469" actId="20577"/>
        <pc:sldMkLst>
          <pc:docMk/>
          <pc:sldMk cId="1499339143" sldId="259"/>
        </pc:sldMkLst>
        <pc:spChg chg="mod">
          <ac:chgData name="Parker Booth" userId="S::u1329608@umail.utah.edu::0fdddae9-58b8-49bb-99bd-3886f85b71e6" providerId="AD" clId="Web-{709E23D0-FE3A-D643-9533-720F62E684AD}" dt="2024-04-16T18:00:24.251" v="368" actId="1076"/>
          <ac:spMkLst>
            <pc:docMk/>
            <pc:sldMk cId="1499339143" sldId="259"/>
            <ac:spMk id="2" creationId="{173FC28F-A091-6090-8911-41A417A3432D}"/>
          </ac:spMkLst>
        </pc:spChg>
        <pc:spChg chg="del">
          <ac:chgData name="Parker Booth" userId="S::u1329608@umail.utah.edu::0fdddae9-58b8-49bb-99bd-3886f85b71e6" providerId="AD" clId="Web-{709E23D0-FE3A-D643-9533-720F62E684AD}" dt="2024-04-16T17:05:51.369" v="0"/>
          <ac:spMkLst>
            <pc:docMk/>
            <pc:sldMk cId="1499339143" sldId="259"/>
            <ac:spMk id="3" creationId="{AF3A57FD-E0B7-4087-8B2B-DCB2B829C1BE}"/>
          </ac:spMkLst>
        </pc:spChg>
        <pc:spChg chg="add del">
          <ac:chgData name="Parker Booth" userId="S::u1329608@umail.utah.edu::0fdddae9-58b8-49bb-99bd-3886f85b71e6" providerId="AD" clId="Web-{709E23D0-FE3A-D643-9533-720F62E684AD}" dt="2024-04-16T17:36:20.802" v="171"/>
          <ac:spMkLst>
            <pc:docMk/>
            <pc:sldMk cId="1499339143" sldId="259"/>
            <ac:spMk id="8" creationId="{9C205311-BE22-3879-C811-38AB86E2CE88}"/>
          </ac:spMkLst>
        </pc:spChg>
        <pc:spChg chg="add del">
          <ac:chgData name="Parker Booth" userId="S::u1329608@umail.utah.edu::0fdddae9-58b8-49bb-99bd-3886f85b71e6" providerId="AD" clId="Web-{709E23D0-FE3A-D643-9533-720F62E684AD}" dt="2024-04-16T17:36:20.802" v="171"/>
          <ac:spMkLst>
            <pc:docMk/>
            <pc:sldMk cId="1499339143" sldId="259"/>
            <ac:spMk id="11" creationId="{7F1E7AFF-0BDE-41B0-A9C8-A3E0E9DED049}"/>
          </ac:spMkLst>
        </pc:spChg>
        <pc:spChg chg="add mod">
          <ac:chgData name="Parker Booth" userId="S::u1329608@umail.utah.edu::0fdddae9-58b8-49bb-99bd-3886f85b71e6" providerId="AD" clId="Web-{709E23D0-FE3A-D643-9533-720F62E684AD}" dt="2024-04-16T18:04:30.948" v="469" actId="20577"/>
          <ac:spMkLst>
            <pc:docMk/>
            <pc:sldMk cId="1499339143" sldId="259"/>
            <ac:spMk id="13" creationId="{F730860B-E0B6-BD19-DCC3-00F4C7C77A07}"/>
          </ac:spMkLst>
        </pc:spChg>
        <pc:picChg chg="add mod ord">
          <ac:chgData name="Parker Booth" userId="S::u1329608@umail.utah.edu::0fdddae9-58b8-49bb-99bd-3886f85b71e6" providerId="AD" clId="Web-{709E23D0-FE3A-D643-9533-720F62E684AD}" dt="2024-04-16T18:00:21.516" v="367" actId="1076"/>
          <ac:picMkLst>
            <pc:docMk/>
            <pc:sldMk cId="1499339143" sldId="259"/>
            <ac:picMk id="4" creationId="{E88C181E-1529-8F0D-9549-7E5DB535BDDC}"/>
          </ac:picMkLst>
        </pc:picChg>
      </pc:sldChg>
      <pc:sldChg chg="modSp ord">
        <pc:chgData name="Parker Booth" userId="S::u1329608@umail.utah.edu::0fdddae9-58b8-49bb-99bd-3886f85b71e6" providerId="AD" clId="Web-{709E23D0-FE3A-D643-9533-720F62E684AD}" dt="2024-04-16T18:37:11.684" v="965"/>
        <pc:sldMkLst>
          <pc:docMk/>
          <pc:sldMk cId="1520714509" sldId="260"/>
        </pc:sldMkLst>
        <pc:spChg chg="mod">
          <ac:chgData name="Parker Booth" userId="S::u1329608@umail.utah.edu::0fdddae9-58b8-49bb-99bd-3886f85b71e6" providerId="AD" clId="Web-{709E23D0-FE3A-D643-9533-720F62E684AD}" dt="2024-04-16T18:25:11.077" v="901" actId="20577"/>
          <ac:spMkLst>
            <pc:docMk/>
            <pc:sldMk cId="1520714509" sldId="260"/>
            <ac:spMk id="3" creationId="{6DCE4548-598A-724A-6886-799C3C708C1B}"/>
          </ac:spMkLst>
        </pc:spChg>
      </pc:sldChg>
      <pc:sldChg chg="addSp delSp modSp mod setBg">
        <pc:chgData name="Parker Booth" userId="S::u1329608@umail.utah.edu::0fdddae9-58b8-49bb-99bd-3886f85b71e6" providerId="AD" clId="Web-{709E23D0-FE3A-D643-9533-720F62E684AD}" dt="2024-04-16T18:22:18.007" v="860" actId="20577"/>
        <pc:sldMkLst>
          <pc:docMk/>
          <pc:sldMk cId="286812120" sldId="261"/>
        </pc:sldMkLst>
        <pc:spChg chg="mod">
          <ac:chgData name="Parker Booth" userId="S::u1329608@umail.utah.edu::0fdddae9-58b8-49bb-99bd-3886f85b71e6" providerId="AD" clId="Web-{709E23D0-FE3A-D643-9533-720F62E684AD}" dt="2024-04-16T18:15:26.147" v="832"/>
          <ac:spMkLst>
            <pc:docMk/>
            <pc:sldMk cId="286812120" sldId="261"/>
            <ac:spMk id="2" creationId="{22CB0502-D72B-EDBF-72DB-05DEA9DAB21A}"/>
          </ac:spMkLst>
        </pc:spChg>
        <pc:spChg chg="del">
          <ac:chgData name="Parker Booth" userId="S::u1329608@umail.utah.edu::0fdddae9-58b8-49bb-99bd-3886f85b71e6" providerId="AD" clId="Web-{709E23D0-FE3A-D643-9533-720F62E684AD}" dt="2024-04-16T18:15:26.147" v="832"/>
          <ac:spMkLst>
            <pc:docMk/>
            <pc:sldMk cId="286812120" sldId="261"/>
            <ac:spMk id="3" creationId="{480981E2-417A-A987-1F38-924F3BC495EF}"/>
          </ac:spMkLst>
        </pc:spChg>
        <pc:spChg chg="add">
          <ac:chgData name="Parker Booth" userId="S::u1329608@umail.utah.edu::0fdddae9-58b8-49bb-99bd-3886f85b71e6" providerId="AD" clId="Web-{709E23D0-FE3A-D643-9533-720F62E684AD}" dt="2024-04-16T18:15:26.147" v="832"/>
          <ac:spMkLst>
            <pc:docMk/>
            <pc:sldMk cId="286812120" sldId="261"/>
            <ac:spMk id="9" creationId="{12B2E995-B96C-43CB-AB18-34E265474216}"/>
          </ac:spMkLst>
        </pc:spChg>
        <pc:spChg chg="add">
          <ac:chgData name="Parker Booth" userId="S::u1329608@umail.utah.edu::0fdddae9-58b8-49bb-99bd-3886f85b71e6" providerId="AD" clId="Web-{709E23D0-FE3A-D643-9533-720F62E684AD}" dt="2024-04-16T18:15:26.147" v="832"/>
          <ac:spMkLst>
            <pc:docMk/>
            <pc:sldMk cId="286812120" sldId="261"/>
            <ac:spMk id="11" creationId="{760308D2-EC72-4B2A-A961-B705389A7E54}"/>
          </ac:spMkLst>
        </pc:spChg>
        <pc:graphicFrameChg chg="add modGraphic">
          <ac:chgData name="Parker Booth" userId="S::u1329608@umail.utah.edu::0fdddae9-58b8-49bb-99bd-3886f85b71e6" providerId="AD" clId="Web-{709E23D0-FE3A-D643-9533-720F62E684AD}" dt="2024-04-16T18:22:18.007" v="860" actId="20577"/>
          <ac:graphicFrameMkLst>
            <pc:docMk/>
            <pc:sldMk cId="286812120" sldId="261"/>
            <ac:graphicFrameMk id="5" creationId="{9ADD6BA6-7981-E705-3B3F-00D83AB21C0B}"/>
          </ac:graphicFrameMkLst>
        </pc:graphicFrameChg>
      </pc:sldChg>
      <pc:sldChg chg="addSp delSp modSp new mod setBg">
        <pc:chgData name="Parker Booth" userId="S::u1329608@umail.utah.edu::0fdddae9-58b8-49bb-99bd-3886f85b71e6" providerId="AD" clId="Web-{709E23D0-FE3A-D643-9533-720F62E684AD}" dt="2024-04-16T17:22:19.034" v="130" actId="20577"/>
        <pc:sldMkLst>
          <pc:docMk/>
          <pc:sldMk cId="742232976" sldId="262"/>
        </pc:sldMkLst>
        <pc:spChg chg="mod">
          <ac:chgData name="Parker Booth" userId="S::u1329608@umail.utah.edu::0fdddae9-58b8-49bb-99bd-3886f85b71e6" providerId="AD" clId="Web-{709E23D0-FE3A-D643-9533-720F62E684AD}" dt="2024-04-16T17:18:59.463" v="91" actId="1076"/>
          <ac:spMkLst>
            <pc:docMk/>
            <pc:sldMk cId="742232976" sldId="262"/>
            <ac:spMk id="2" creationId="{0273C57D-3B59-E5B6-0812-104DFBFACB90}"/>
          </ac:spMkLst>
        </pc:spChg>
        <pc:spChg chg="del">
          <ac:chgData name="Parker Booth" userId="S::u1329608@umail.utah.edu::0fdddae9-58b8-49bb-99bd-3886f85b71e6" providerId="AD" clId="Web-{709E23D0-FE3A-D643-9533-720F62E684AD}" dt="2024-04-16T17:06:20.464" v="14"/>
          <ac:spMkLst>
            <pc:docMk/>
            <pc:sldMk cId="742232976" sldId="262"/>
            <ac:spMk id="3" creationId="{7704A256-A1D9-3627-3BDD-9A1CE916AE2F}"/>
          </ac:spMkLst>
        </pc:spChg>
        <pc:spChg chg="add mod">
          <ac:chgData name="Parker Booth" userId="S::u1329608@umail.utah.edu::0fdddae9-58b8-49bb-99bd-3886f85b71e6" providerId="AD" clId="Web-{709E23D0-FE3A-D643-9533-720F62E684AD}" dt="2024-04-16T17:18:26.915" v="80"/>
          <ac:spMkLst>
            <pc:docMk/>
            <pc:sldMk cId="742232976" sldId="262"/>
            <ac:spMk id="5" creationId="{44FE6EAA-3674-38AC-BCFA-B8231D655D8C}"/>
          </ac:spMkLst>
        </pc:spChg>
        <pc:spChg chg="add mod">
          <ac:chgData name="Parker Booth" userId="S::u1329608@umail.utah.edu::0fdddae9-58b8-49bb-99bd-3886f85b71e6" providerId="AD" clId="Web-{709E23D0-FE3A-D643-9533-720F62E684AD}" dt="2024-04-16T17:18:26.915" v="80"/>
          <ac:spMkLst>
            <pc:docMk/>
            <pc:sldMk cId="742232976" sldId="262"/>
            <ac:spMk id="6" creationId="{44FE6EAA-3674-38AC-BCFA-B8231D655D8C}"/>
          </ac:spMkLst>
        </pc:spChg>
        <pc:spChg chg="add mod">
          <ac:chgData name="Parker Booth" userId="S::u1329608@umail.utah.edu::0fdddae9-58b8-49bb-99bd-3886f85b71e6" providerId="AD" clId="Web-{709E23D0-FE3A-D643-9533-720F62E684AD}" dt="2024-04-16T17:18:26.915" v="80"/>
          <ac:spMkLst>
            <pc:docMk/>
            <pc:sldMk cId="742232976" sldId="262"/>
            <ac:spMk id="7" creationId="{26F007EE-A64A-5BAB-E189-BFAFA7751065}"/>
          </ac:spMkLst>
        </pc:spChg>
        <pc:spChg chg="add mod">
          <ac:chgData name="Parker Booth" userId="S::u1329608@umail.utah.edu::0fdddae9-58b8-49bb-99bd-3886f85b71e6" providerId="AD" clId="Web-{709E23D0-FE3A-D643-9533-720F62E684AD}" dt="2024-04-16T17:22:19.034" v="130" actId="20577"/>
          <ac:spMkLst>
            <pc:docMk/>
            <pc:sldMk cId="742232976" sldId="262"/>
            <ac:spMk id="8" creationId="{C60E0AF6-5152-7133-B56B-FF671C435B24}"/>
          </ac:spMkLst>
        </pc:spChg>
        <pc:spChg chg="add mod">
          <ac:chgData name="Parker Booth" userId="S::u1329608@umail.utah.edu::0fdddae9-58b8-49bb-99bd-3886f85b71e6" providerId="AD" clId="Web-{709E23D0-FE3A-D643-9533-720F62E684AD}" dt="2024-04-16T17:18:26.915" v="80"/>
          <ac:spMkLst>
            <pc:docMk/>
            <pc:sldMk cId="742232976" sldId="262"/>
            <ac:spMk id="9" creationId="{26F007EE-A64A-5BAB-E189-BFAFA7751065}"/>
          </ac:spMkLst>
        </pc:spChg>
        <pc:spChg chg="add del mod">
          <ac:chgData name="Parker Booth" userId="S::u1329608@umail.utah.edu::0fdddae9-58b8-49bb-99bd-3886f85b71e6" providerId="AD" clId="Web-{709E23D0-FE3A-D643-9533-720F62E684AD}" dt="2024-04-16T17:18:01.023" v="70"/>
          <ac:spMkLst>
            <pc:docMk/>
            <pc:sldMk cId="742232976" sldId="262"/>
            <ac:spMk id="10" creationId="{E0E034B3-78F1-64AD-7EEB-3F1E8092DA4F}"/>
          </ac:spMkLst>
        </pc:spChg>
        <pc:spChg chg="add del mod">
          <ac:chgData name="Parker Booth" userId="S::u1329608@umail.utah.edu::0fdddae9-58b8-49bb-99bd-3886f85b71e6" providerId="AD" clId="Web-{709E23D0-FE3A-D643-9533-720F62E684AD}" dt="2024-04-16T17:18:09.992" v="74"/>
          <ac:spMkLst>
            <pc:docMk/>
            <pc:sldMk cId="742232976" sldId="262"/>
            <ac:spMk id="11" creationId="{A2C3F324-F5D8-EFCD-8BB0-B8ADC59C0D28}"/>
          </ac:spMkLst>
        </pc:spChg>
        <pc:spChg chg="add mod">
          <ac:chgData name="Parker Booth" userId="S::u1329608@umail.utah.edu::0fdddae9-58b8-49bb-99bd-3886f85b71e6" providerId="AD" clId="Web-{709E23D0-FE3A-D643-9533-720F62E684AD}" dt="2024-04-16T17:20:07.403" v="120" actId="1076"/>
          <ac:spMkLst>
            <pc:docMk/>
            <pc:sldMk cId="742232976" sldId="262"/>
            <ac:spMk id="13" creationId="{95290E70-8C85-0334-3F80-428B2D24CAD7}"/>
          </ac:spMkLst>
        </pc:spChg>
        <pc:spChg chg="add mod">
          <ac:chgData name="Parker Booth" userId="S::u1329608@umail.utah.edu::0fdddae9-58b8-49bb-99bd-3886f85b71e6" providerId="AD" clId="Web-{709E23D0-FE3A-D643-9533-720F62E684AD}" dt="2024-04-16T17:19:53.778" v="117" actId="1076"/>
          <ac:spMkLst>
            <pc:docMk/>
            <pc:sldMk cId="742232976" sldId="262"/>
            <ac:spMk id="14" creationId="{D28747C9-19DD-80EA-FCB1-178C8881E03C}"/>
          </ac:spMkLst>
        </pc:spChg>
        <pc:picChg chg="add del mod ord">
          <ac:chgData name="Parker Booth" userId="S::u1329608@umail.utah.edu::0fdddae9-58b8-49bb-99bd-3886f85b71e6" providerId="AD" clId="Web-{709E23D0-FE3A-D643-9533-720F62E684AD}" dt="2024-04-16T17:18:54.306" v="89" actId="1076"/>
          <ac:picMkLst>
            <pc:docMk/>
            <pc:sldMk cId="742232976" sldId="262"/>
            <ac:picMk id="4" creationId="{ABAD15EC-2FF5-988B-90A9-07F6FE2F08FA}"/>
          </ac:picMkLst>
        </pc:picChg>
        <pc:picChg chg="add mod ord">
          <ac:chgData name="Parker Booth" userId="S::u1329608@umail.utah.edu::0fdddae9-58b8-49bb-99bd-3886f85b71e6" providerId="AD" clId="Web-{709E23D0-FE3A-D643-9533-720F62E684AD}" dt="2024-04-16T17:18:49.056" v="87" actId="1076"/>
          <ac:picMkLst>
            <pc:docMk/>
            <pc:sldMk cId="742232976" sldId="262"/>
            <ac:picMk id="12" creationId="{62189CD6-A057-AF4E-E8F6-73D1315BA86F}"/>
          </ac:picMkLst>
        </pc:picChg>
      </pc:sldChg>
      <pc:sldChg chg="addSp delSp modSp new mod setBg">
        <pc:chgData name="Parker Booth" userId="S::u1329608@umail.utah.edu::0fdddae9-58b8-49bb-99bd-3886f85b71e6" providerId="AD" clId="Web-{709E23D0-FE3A-D643-9533-720F62E684AD}" dt="2024-04-16T18:06:51.407" v="533" actId="20577"/>
        <pc:sldMkLst>
          <pc:docMk/>
          <pc:sldMk cId="818166064" sldId="263"/>
        </pc:sldMkLst>
        <pc:spChg chg="mod">
          <ac:chgData name="Parker Booth" userId="S::u1329608@umail.utah.edu::0fdddae9-58b8-49bb-99bd-3886f85b71e6" providerId="AD" clId="Web-{709E23D0-FE3A-D643-9533-720F62E684AD}" dt="2024-04-16T18:06:15.671" v="506" actId="1076"/>
          <ac:spMkLst>
            <pc:docMk/>
            <pc:sldMk cId="818166064" sldId="263"/>
            <ac:spMk id="2" creationId="{56DD40D6-EB7E-B9C3-2514-FCE5A5853527}"/>
          </ac:spMkLst>
        </pc:spChg>
        <pc:spChg chg="add del mod">
          <ac:chgData name="Parker Booth" userId="S::u1329608@umail.utah.edu::0fdddae9-58b8-49bb-99bd-3886f85b71e6" providerId="AD" clId="Web-{709E23D0-FE3A-D643-9533-720F62E684AD}" dt="2024-04-16T18:06:51.407" v="533" actId="20577"/>
          <ac:spMkLst>
            <pc:docMk/>
            <pc:sldMk cId="818166064" sldId="263"/>
            <ac:spMk id="3" creationId="{C47F89D0-03FB-B5ED-E432-8A9563558068}"/>
          </ac:spMkLst>
        </pc:spChg>
        <pc:spChg chg="add del">
          <ac:chgData name="Parker Booth" userId="S::u1329608@umail.utah.edu::0fdddae9-58b8-49bb-99bd-3886f85b71e6" providerId="AD" clId="Web-{709E23D0-FE3A-D643-9533-720F62E684AD}" dt="2024-04-16T17:30:42.679" v="137"/>
          <ac:spMkLst>
            <pc:docMk/>
            <pc:sldMk cId="818166064" sldId="263"/>
            <ac:spMk id="9" creationId="{F4ADA65C-BA4C-42BE-84D1-1AF286B7F967}"/>
          </ac:spMkLst>
        </pc:spChg>
        <pc:spChg chg="add del">
          <ac:chgData name="Parker Booth" userId="S::u1329608@umail.utah.edu::0fdddae9-58b8-49bb-99bd-3886f85b71e6" providerId="AD" clId="Web-{709E23D0-FE3A-D643-9533-720F62E684AD}" dt="2024-04-16T17:30:42.679" v="137"/>
          <ac:spMkLst>
            <pc:docMk/>
            <pc:sldMk cId="818166064" sldId="263"/>
            <ac:spMk id="11" creationId="{C42F5EBA-F777-4A1C-8E30-62DA7F55AE24}"/>
          </ac:spMkLst>
        </pc:spChg>
        <pc:spChg chg="add del">
          <ac:chgData name="Parker Booth" userId="S::u1329608@umail.utah.edu::0fdddae9-58b8-49bb-99bd-3886f85b71e6" providerId="AD" clId="Web-{709E23D0-FE3A-D643-9533-720F62E684AD}" dt="2024-04-16T17:30:42.679" v="137"/>
          <ac:spMkLst>
            <pc:docMk/>
            <pc:sldMk cId="818166064" sldId="263"/>
            <ac:spMk id="13" creationId="{BDFBFB44-5702-4C90-B87C-142B0DF5599A}"/>
          </ac:spMkLst>
        </pc:spChg>
        <pc:spChg chg="add del">
          <ac:chgData name="Parker Booth" userId="S::u1329608@umail.utah.edu::0fdddae9-58b8-49bb-99bd-3886f85b71e6" providerId="AD" clId="Web-{709E23D0-FE3A-D643-9533-720F62E684AD}" dt="2024-04-16T17:30:49.664" v="139"/>
          <ac:spMkLst>
            <pc:docMk/>
            <pc:sldMk cId="818166064" sldId="263"/>
            <ac:spMk id="15" creationId="{948C6639-F651-4D15-A695-E9D03BB2AEDE}"/>
          </ac:spMkLst>
        </pc:spChg>
        <pc:spChg chg="add del">
          <ac:chgData name="Parker Booth" userId="S::u1329608@umail.utah.edu::0fdddae9-58b8-49bb-99bd-3886f85b71e6" providerId="AD" clId="Web-{709E23D0-FE3A-D643-9533-720F62E684AD}" dt="2024-04-16T17:30:49.664" v="139"/>
          <ac:spMkLst>
            <pc:docMk/>
            <pc:sldMk cId="818166064" sldId="263"/>
            <ac:spMk id="16" creationId="{F4ADA65C-BA4C-42BE-84D1-1AF286B7F967}"/>
          </ac:spMkLst>
        </pc:spChg>
        <pc:spChg chg="add del">
          <ac:chgData name="Parker Booth" userId="S::u1329608@umail.utah.edu::0fdddae9-58b8-49bb-99bd-3886f85b71e6" providerId="AD" clId="Web-{709E23D0-FE3A-D643-9533-720F62E684AD}" dt="2024-04-16T17:30:49.664" v="139"/>
          <ac:spMkLst>
            <pc:docMk/>
            <pc:sldMk cId="818166064" sldId="263"/>
            <ac:spMk id="17" creationId="{F8C1B9D8-212A-444E-B28D-25DA596183C9}"/>
          </ac:spMkLst>
        </pc:spChg>
        <pc:spChg chg="add del">
          <ac:chgData name="Parker Booth" userId="S::u1329608@umail.utah.edu::0fdddae9-58b8-49bb-99bd-3886f85b71e6" providerId="AD" clId="Web-{709E23D0-FE3A-D643-9533-720F62E684AD}" dt="2024-04-16T17:30:49.664" v="139"/>
          <ac:spMkLst>
            <pc:docMk/>
            <pc:sldMk cId="818166064" sldId="263"/>
            <ac:spMk id="18" creationId="{C42F5EBA-F777-4A1C-8E30-62DA7F55AE24}"/>
          </ac:spMkLst>
        </pc:spChg>
        <pc:spChg chg="add del">
          <ac:chgData name="Parker Booth" userId="S::u1329608@umail.utah.edu::0fdddae9-58b8-49bb-99bd-3886f85b71e6" providerId="AD" clId="Web-{709E23D0-FE3A-D643-9533-720F62E684AD}" dt="2024-04-16T17:30:49.664" v="139"/>
          <ac:spMkLst>
            <pc:docMk/>
            <pc:sldMk cId="818166064" sldId="263"/>
            <ac:spMk id="19" creationId="{EFB0C39A-F8CA-4A79-AFFC-E9780FB1991A}"/>
          </ac:spMkLst>
        </pc:spChg>
        <pc:picChg chg="add del">
          <ac:chgData name="Parker Booth" userId="S::u1329608@umail.utah.edu::0fdddae9-58b8-49bb-99bd-3886f85b71e6" providerId="AD" clId="Web-{709E23D0-FE3A-D643-9533-720F62E684AD}" dt="2024-04-16T17:30:42.679" v="137"/>
          <ac:picMkLst>
            <pc:docMk/>
            <pc:sldMk cId="818166064" sldId="263"/>
            <ac:picMk id="5" creationId="{FC6A2B2D-82F4-FEA8-BF5E-76DC7D5A2F8E}"/>
          </ac:picMkLst>
        </pc:picChg>
        <pc:picChg chg="add del">
          <ac:chgData name="Parker Booth" userId="S::u1329608@umail.utah.edu::0fdddae9-58b8-49bb-99bd-3886f85b71e6" providerId="AD" clId="Web-{709E23D0-FE3A-D643-9533-720F62E684AD}" dt="2024-04-16T17:30:49.664" v="139"/>
          <ac:picMkLst>
            <pc:docMk/>
            <pc:sldMk cId="818166064" sldId="263"/>
            <ac:picMk id="20" creationId="{74FEA309-7A1C-9E98-6096-C92BC2663286}"/>
          </ac:picMkLst>
        </pc:picChg>
      </pc:sldChg>
      <pc:sldChg chg="addSp delSp modSp new del mod setBg">
        <pc:chgData name="Parker Booth" userId="S::u1329608@umail.utah.edu::0fdddae9-58b8-49bb-99bd-3886f85b71e6" providerId="AD" clId="Web-{709E23D0-FE3A-D643-9533-720F62E684AD}" dt="2024-04-16T17:17:36.006" v="63"/>
        <pc:sldMkLst>
          <pc:docMk/>
          <pc:sldMk cId="2209666094" sldId="263"/>
        </pc:sldMkLst>
        <pc:spChg chg="mod">
          <ac:chgData name="Parker Booth" userId="S::u1329608@umail.utah.edu::0fdddae9-58b8-49bb-99bd-3886f85b71e6" providerId="AD" clId="Web-{709E23D0-FE3A-D643-9533-720F62E684AD}" dt="2024-04-16T17:06:09.838" v="10"/>
          <ac:spMkLst>
            <pc:docMk/>
            <pc:sldMk cId="2209666094" sldId="263"/>
            <ac:spMk id="2" creationId="{A8A1D85D-F397-3FD2-A8CC-02D627853340}"/>
          </ac:spMkLst>
        </pc:spChg>
        <pc:spChg chg="del">
          <ac:chgData name="Parker Booth" userId="S::u1329608@umail.utah.edu::0fdddae9-58b8-49bb-99bd-3886f85b71e6" providerId="AD" clId="Web-{709E23D0-FE3A-D643-9533-720F62E684AD}" dt="2024-04-16T17:06:07.354" v="9"/>
          <ac:spMkLst>
            <pc:docMk/>
            <pc:sldMk cId="2209666094" sldId="263"/>
            <ac:spMk id="3" creationId="{B846891D-D5C2-7E16-F926-89C35276E21A}"/>
          </ac:spMkLst>
        </pc:spChg>
        <pc:spChg chg="add">
          <ac:chgData name="Parker Booth" userId="S::u1329608@umail.utah.edu::0fdddae9-58b8-49bb-99bd-3886f85b71e6" providerId="AD" clId="Web-{709E23D0-FE3A-D643-9533-720F62E684AD}" dt="2024-04-16T17:06:09.838" v="10"/>
          <ac:spMkLst>
            <pc:docMk/>
            <pc:sldMk cId="2209666094" sldId="263"/>
            <ac:spMk id="8" creationId="{38BF213D-3B8F-5DF1-1E15-94BCA855E37C}"/>
          </ac:spMkLst>
        </pc:spChg>
        <pc:picChg chg="add del mod ord">
          <ac:chgData name="Parker Booth" userId="S::u1329608@umail.utah.edu::0fdddae9-58b8-49bb-99bd-3886f85b71e6" providerId="AD" clId="Web-{709E23D0-FE3A-D643-9533-720F62E684AD}" dt="2024-04-16T17:17:32.741" v="62"/>
          <ac:picMkLst>
            <pc:docMk/>
            <pc:sldMk cId="2209666094" sldId="263"/>
            <ac:picMk id="4" creationId="{15AD4EF7-0449-7016-E7D5-697EF8087604}"/>
          </ac:picMkLst>
        </pc:picChg>
      </pc:sldChg>
      <pc:sldChg chg="addSp delSp modSp new mod ord setBg">
        <pc:chgData name="Parker Booth" userId="S::u1329608@umail.utah.edu::0fdddae9-58b8-49bb-99bd-3886f85b71e6" providerId="AD" clId="Web-{709E23D0-FE3A-D643-9533-720F62E684AD}" dt="2024-04-16T17:55:41.052" v="350"/>
        <pc:sldMkLst>
          <pc:docMk/>
          <pc:sldMk cId="2212284282" sldId="264"/>
        </pc:sldMkLst>
        <pc:spChg chg="mod">
          <ac:chgData name="Parker Booth" userId="S::u1329608@umail.utah.edu::0fdddae9-58b8-49bb-99bd-3886f85b71e6" providerId="AD" clId="Web-{709E23D0-FE3A-D643-9533-720F62E684AD}" dt="2024-04-16T17:55:41.052" v="350"/>
          <ac:spMkLst>
            <pc:docMk/>
            <pc:sldMk cId="2212284282" sldId="264"/>
            <ac:spMk id="2" creationId="{D561BE1C-5F7A-2CAB-BC7E-14D3BE098C4E}"/>
          </ac:spMkLst>
        </pc:spChg>
        <pc:spChg chg="add del mod">
          <ac:chgData name="Parker Booth" userId="S::u1329608@umail.utah.edu::0fdddae9-58b8-49bb-99bd-3886f85b71e6" providerId="AD" clId="Web-{709E23D0-FE3A-D643-9533-720F62E684AD}" dt="2024-04-16T17:55:41.052" v="350"/>
          <ac:spMkLst>
            <pc:docMk/>
            <pc:sldMk cId="2212284282" sldId="264"/>
            <ac:spMk id="3" creationId="{1160ABD1-AAC9-584C-3D97-245F3B893E21}"/>
          </ac:spMkLst>
        </pc:spChg>
        <pc:spChg chg="add del">
          <ac:chgData name="Parker Booth" userId="S::u1329608@umail.utah.edu::0fdddae9-58b8-49bb-99bd-3886f85b71e6" providerId="AD" clId="Web-{709E23D0-FE3A-D643-9533-720F62E684AD}" dt="2024-04-16T17:55:18.473" v="344"/>
          <ac:spMkLst>
            <pc:docMk/>
            <pc:sldMk cId="2212284282" sldId="264"/>
            <ac:spMk id="9" creationId="{12B2E995-B96C-43CB-AB18-34E265474216}"/>
          </ac:spMkLst>
        </pc:spChg>
        <pc:spChg chg="add del">
          <ac:chgData name="Parker Booth" userId="S::u1329608@umail.utah.edu::0fdddae9-58b8-49bb-99bd-3886f85b71e6" providerId="AD" clId="Web-{709E23D0-FE3A-D643-9533-720F62E684AD}" dt="2024-04-16T17:55:18.473" v="344"/>
          <ac:spMkLst>
            <pc:docMk/>
            <pc:sldMk cId="2212284282" sldId="264"/>
            <ac:spMk id="11" creationId="{760308D2-EC72-4B2A-A961-B705389A7E54}"/>
          </ac:spMkLst>
        </pc:spChg>
        <pc:spChg chg="add del">
          <ac:chgData name="Parker Booth" userId="S::u1329608@umail.utah.edu::0fdddae9-58b8-49bb-99bd-3886f85b71e6" providerId="AD" clId="Web-{709E23D0-FE3A-D643-9533-720F62E684AD}" dt="2024-04-16T17:55:41.052" v="350"/>
          <ac:spMkLst>
            <pc:docMk/>
            <pc:sldMk cId="2212284282" sldId="264"/>
            <ac:spMk id="14" creationId="{1160ABD1-AAC9-584C-3D97-245F3B893E21}"/>
          </ac:spMkLst>
        </pc:spChg>
        <pc:graphicFrameChg chg="add del">
          <ac:chgData name="Parker Booth" userId="S::u1329608@umail.utah.edu::0fdddae9-58b8-49bb-99bd-3886f85b71e6" providerId="AD" clId="Web-{709E23D0-FE3A-D643-9533-720F62E684AD}" dt="2024-04-16T17:55:18.473" v="344"/>
          <ac:graphicFrameMkLst>
            <pc:docMk/>
            <pc:sldMk cId="2212284282" sldId="264"/>
            <ac:graphicFrameMk id="5" creationId="{5BBA5A40-8243-0ED2-E8E1-17BC15EB8BAE}"/>
          </ac:graphicFrameMkLst>
        </pc:graphicFrameChg>
        <pc:picChg chg="add del ord">
          <ac:chgData name="Parker Booth" userId="S::u1329608@umail.utah.edu::0fdddae9-58b8-49bb-99bd-3886f85b71e6" providerId="AD" clId="Web-{709E23D0-FE3A-D643-9533-720F62E684AD}" dt="2024-04-16T17:55:41.052" v="350"/>
          <ac:picMkLst>
            <pc:docMk/>
            <pc:sldMk cId="2212284282" sldId="264"/>
            <ac:picMk id="13" creationId="{18F3A135-DD2B-45C4-D67B-AECF12ADBCC2}"/>
          </ac:picMkLst>
        </pc:picChg>
      </pc:sldChg>
      <pc:sldChg chg="addSp delSp modSp new mod setBg">
        <pc:chgData name="Parker Booth" userId="S::u1329608@umail.utah.edu::0fdddae9-58b8-49bb-99bd-3886f85b71e6" providerId="AD" clId="Web-{709E23D0-FE3A-D643-9533-720F62E684AD}" dt="2024-04-16T18:14:56.599" v="831" actId="20577"/>
        <pc:sldMkLst>
          <pc:docMk/>
          <pc:sldMk cId="2239324101" sldId="265"/>
        </pc:sldMkLst>
        <pc:spChg chg="mod">
          <ac:chgData name="Parker Booth" userId="S::u1329608@umail.utah.edu::0fdddae9-58b8-49bb-99bd-3886f85b71e6" providerId="AD" clId="Web-{709E23D0-FE3A-D643-9533-720F62E684AD}" dt="2024-04-16T17:56:52.274" v="362" actId="1076"/>
          <ac:spMkLst>
            <pc:docMk/>
            <pc:sldMk cId="2239324101" sldId="265"/>
            <ac:spMk id="2" creationId="{452AA7F2-33CE-2380-FDF2-08EEF3124C54}"/>
          </ac:spMkLst>
        </pc:spChg>
        <pc:spChg chg="del">
          <ac:chgData name="Parker Booth" userId="S::u1329608@umail.utah.edu::0fdddae9-58b8-49bb-99bd-3886f85b71e6" providerId="AD" clId="Web-{709E23D0-FE3A-D643-9533-720F62E684AD}" dt="2024-04-16T17:55:56.506" v="351"/>
          <ac:spMkLst>
            <pc:docMk/>
            <pc:sldMk cId="2239324101" sldId="265"/>
            <ac:spMk id="3" creationId="{85D0EFB7-1312-69B3-7FA1-A07CB7B3A115}"/>
          </ac:spMkLst>
        </pc:spChg>
        <pc:spChg chg="add mod">
          <ac:chgData name="Parker Booth" userId="S::u1329608@umail.utah.edu::0fdddae9-58b8-49bb-99bd-3886f85b71e6" providerId="AD" clId="Web-{709E23D0-FE3A-D643-9533-720F62E684AD}" dt="2024-04-16T18:10:07.978" v="617" actId="20577"/>
          <ac:spMkLst>
            <pc:docMk/>
            <pc:sldMk cId="2239324101" sldId="265"/>
            <ac:spMk id="5" creationId="{CDD14CD1-51C2-D874-4F3D-91F3DF4BDDC3}"/>
          </ac:spMkLst>
        </pc:spChg>
        <pc:spChg chg="add mod">
          <ac:chgData name="Parker Booth" userId="S::u1329608@umail.utah.edu::0fdddae9-58b8-49bb-99bd-3886f85b71e6" providerId="AD" clId="Web-{709E23D0-FE3A-D643-9533-720F62E684AD}" dt="2024-04-16T18:14:56.599" v="831" actId="20577"/>
          <ac:spMkLst>
            <pc:docMk/>
            <pc:sldMk cId="2239324101" sldId="265"/>
            <ac:spMk id="8" creationId="{21B483E6-1092-3ED7-4B4F-EFC8BD84D239}"/>
          </ac:spMkLst>
        </pc:spChg>
        <pc:picChg chg="add mod ord">
          <ac:chgData name="Parker Booth" userId="S::u1329608@umail.utah.edu::0fdddae9-58b8-49bb-99bd-3886f85b71e6" providerId="AD" clId="Web-{709E23D0-FE3A-D643-9533-720F62E684AD}" dt="2024-04-16T17:58:03.980" v="365" actId="1076"/>
          <ac:picMkLst>
            <pc:docMk/>
            <pc:sldMk cId="2239324101" sldId="265"/>
            <ac:picMk id="4" creationId="{C8BFDA0C-B6F3-3D8B-153E-43853C1B6B7F}"/>
          </ac:picMkLst>
        </pc:picChg>
      </pc:sldChg>
      <pc:sldChg chg="addSp delSp modSp new del mod setBg">
        <pc:chgData name="Parker Booth" userId="S::u1329608@umail.utah.edu::0fdddae9-58b8-49bb-99bd-3886f85b71e6" providerId="AD" clId="Web-{709E23D0-FE3A-D643-9533-720F62E684AD}" dt="2024-04-16T18:08:11.098" v="546"/>
        <pc:sldMkLst>
          <pc:docMk/>
          <pc:sldMk cId="252263543" sldId="266"/>
        </pc:sldMkLst>
        <pc:spChg chg="mod">
          <ac:chgData name="Parker Booth" userId="S::u1329608@umail.utah.edu::0fdddae9-58b8-49bb-99bd-3886f85b71e6" providerId="AD" clId="Web-{709E23D0-FE3A-D643-9533-720F62E684AD}" dt="2024-04-16T18:07:59.019" v="544"/>
          <ac:spMkLst>
            <pc:docMk/>
            <pc:sldMk cId="252263543" sldId="266"/>
            <ac:spMk id="2" creationId="{6607181E-16E2-B8E2-6423-1636554FD68B}"/>
          </ac:spMkLst>
        </pc:spChg>
        <pc:spChg chg="del">
          <ac:chgData name="Parker Booth" userId="S::u1329608@umail.utah.edu::0fdddae9-58b8-49bb-99bd-3886f85b71e6" providerId="AD" clId="Web-{709E23D0-FE3A-D643-9533-720F62E684AD}" dt="2024-04-16T18:07:37.518" v="538"/>
          <ac:spMkLst>
            <pc:docMk/>
            <pc:sldMk cId="252263543" sldId="266"/>
            <ac:spMk id="3" creationId="{541D307E-CFA4-829F-9155-4D9AA93E4684}"/>
          </ac:spMkLst>
        </pc:spChg>
        <pc:spChg chg="add del mod">
          <ac:chgData name="Parker Booth" userId="S::u1329608@umail.utah.edu::0fdddae9-58b8-49bb-99bd-3886f85b71e6" providerId="AD" clId="Web-{709E23D0-FE3A-D643-9533-720F62E684AD}" dt="2024-04-16T18:08:02.457" v="545"/>
          <ac:spMkLst>
            <pc:docMk/>
            <pc:sldMk cId="252263543" sldId="266"/>
            <ac:spMk id="5" creationId="{3F846516-53F1-556C-7B12-EA49E1CDAC0E}"/>
          </ac:spMkLst>
        </pc:spChg>
        <pc:spChg chg="add del">
          <ac:chgData name="Parker Booth" userId="S::u1329608@umail.utah.edu::0fdddae9-58b8-49bb-99bd-3886f85b71e6" providerId="AD" clId="Web-{709E23D0-FE3A-D643-9533-720F62E684AD}" dt="2024-04-16T18:07:59.004" v="543"/>
          <ac:spMkLst>
            <pc:docMk/>
            <pc:sldMk cId="252263543" sldId="266"/>
            <ac:spMk id="9" creationId="{331B3F28-EA52-168F-7030-512596F5C7FB}"/>
          </ac:spMkLst>
        </pc:spChg>
        <pc:spChg chg="add">
          <ac:chgData name="Parker Booth" userId="S::u1329608@umail.utah.edu::0fdddae9-58b8-49bb-99bd-3886f85b71e6" providerId="AD" clId="Web-{709E23D0-FE3A-D643-9533-720F62E684AD}" dt="2024-04-16T18:07:59.019" v="544"/>
          <ac:spMkLst>
            <pc:docMk/>
            <pc:sldMk cId="252263543" sldId="266"/>
            <ac:spMk id="10" creationId="{F4ADA65C-BA4C-42BE-84D1-1AF286B7F967}"/>
          </ac:spMkLst>
        </pc:spChg>
        <pc:spChg chg="add del">
          <ac:chgData name="Parker Booth" userId="S::u1329608@umail.utah.edu::0fdddae9-58b8-49bb-99bd-3886f85b71e6" providerId="AD" clId="Web-{709E23D0-FE3A-D643-9533-720F62E684AD}" dt="2024-04-16T18:07:59.004" v="543"/>
          <ac:spMkLst>
            <pc:docMk/>
            <pc:sldMk cId="252263543" sldId="266"/>
            <ac:spMk id="12" creationId="{027EABFC-C72E-4675-9403-EE09F6E5BB5E}"/>
          </ac:spMkLst>
        </pc:spChg>
        <pc:spChg chg="add">
          <ac:chgData name="Parker Booth" userId="S::u1329608@umail.utah.edu::0fdddae9-58b8-49bb-99bd-3886f85b71e6" providerId="AD" clId="Web-{709E23D0-FE3A-D643-9533-720F62E684AD}" dt="2024-04-16T18:07:59.019" v="544"/>
          <ac:spMkLst>
            <pc:docMk/>
            <pc:sldMk cId="252263543" sldId="266"/>
            <ac:spMk id="14" creationId="{0457123F-05AC-44DA-AB68-7EEB5037B414}"/>
          </ac:spMkLst>
        </pc:spChg>
        <pc:spChg chg="add">
          <ac:chgData name="Parker Booth" userId="S::u1329608@umail.utah.edu::0fdddae9-58b8-49bb-99bd-3886f85b71e6" providerId="AD" clId="Web-{709E23D0-FE3A-D643-9533-720F62E684AD}" dt="2024-04-16T18:07:59.019" v="544"/>
          <ac:spMkLst>
            <pc:docMk/>
            <pc:sldMk cId="252263543" sldId="266"/>
            <ac:spMk id="15" creationId="{C42F5EBA-F777-4A1C-8E30-62DA7F55AE24}"/>
          </ac:spMkLst>
        </pc:spChg>
        <pc:picChg chg="add mod ord">
          <ac:chgData name="Parker Booth" userId="S::u1329608@umail.utah.edu::0fdddae9-58b8-49bb-99bd-3886f85b71e6" providerId="AD" clId="Web-{709E23D0-FE3A-D643-9533-720F62E684AD}" dt="2024-04-16T18:07:59.019" v="544"/>
          <ac:picMkLst>
            <pc:docMk/>
            <pc:sldMk cId="252263543" sldId="266"/>
            <ac:picMk id="4" creationId="{95A0C6DE-0FB2-9953-A276-CE1E9405269D}"/>
          </ac:picMkLst>
        </pc:picChg>
      </pc:sldChg>
      <pc:sldChg chg="modSp new ord">
        <pc:chgData name="Parker Booth" userId="S::u1329608@umail.utah.edu::0fdddae9-58b8-49bb-99bd-3886f85b71e6" providerId="AD" clId="Web-{709E23D0-FE3A-D643-9533-720F62E684AD}" dt="2024-04-16T18:42:09.993" v="1049" actId="20577"/>
        <pc:sldMkLst>
          <pc:docMk/>
          <pc:sldMk cId="613253186" sldId="266"/>
        </pc:sldMkLst>
        <pc:spChg chg="mod">
          <ac:chgData name="Parker Booth" userId="S::u1329608@umail.utah.edu::0fdddae9-58b8-49bb-99bd-3886f85b71e6" providerId="AD" clId="Web-{709E23D0-FE3A-D643-9533-720F62E684AD}" dt="2024-04-16T18:08:19.458" v="550" actId="20577"/>
          <ac:spMkLst>
            <pc:docMk/>
            <pc:sldMk cId="613253186" sldId="266"/>
            <ac:spMk id="2" creationId="{4BC51CC8-842E-1288-189C-82F111AA72AB}"/>
          </ac:spMkLst>
        </pc:spChg>
        <pc:spChg chg="mod">
          <ac:chgData name="Parker Booth" userId="S::u1329608@umail.utah.edu::0fdddae9-58b8-49bb-99bd-3886f85b71e6" providerId="AD" clId="Web-{709E23D0-FE3A-D643-9533-720F62E684AD}" dt="2024-04-16T18:42:09.993" v="1049" actId="20577"/>
          <ac:spMkLst>
            <pc:docMk/>
            <pc:sldMk cId="613253186" sldId="266"/>
            <ac:spMk id="3" creationId="{F21B4703-1CC5-35A5-F86D-8CB2A87E5DD8}"/>
          </ac:spMkLst>
        </pc:spChg>
      </pc:sldChg>
      <pc:sldChg chg="modSp new del ord">
        <pc:chgData name="Parker Booth" userId="S::u1329608@umail.utah.edu::0fdddae9-58b8-49bb-99bd-3886f85b71e6" providerId="AD" clId="Web-{709E23D0-FE3A-D643-9533-720F62E684AD}" dt="2024-04-16T18:25:40.906" v="910"/>
        <pc:sldMkLst>
          <pc:docMk/>
          <pc:sldMk cId="2460794745" sldId="267"/>
        </pc:sldMkLst>
        <pc:spChg chg="mod">
          <ac:chgData name="Parker Booth" userId="S::u1329608@umail.utah.edu::0fdddae9-58b8-49bb-99bd-3886f85b71e6" providerId="AD" clId="Web-{709E23D0-FE3A-D643-9533-720F62E684AD}" dt="2024-04-16T18:25:29.656" v="906" actId="20577"/>
          <ac:spMkLst>
            <pc:docMk/>
            <pc:sldMk cId="2460794745" sldId="267"/>
            <ac:spMk id="2" creationId="{06462E3B-B994-0F80-F560-7F1B25074D50}"/>
          </ac:spMkLst>
        </pc:spChg>
      </pc:sldChg>
      <pc:sldChg chg="modSp new">
        <pc:chgData name="Parker Booth" userId="S::u1329608@umail.utah.edu::0fdddae9-58b8-49bb-99bd-3886f85b71e6" providerId="AD" clId="Web-{709E23D0-FE3A-D643-9533-720F62E684AD}" dt="2024-04-16T18:36:56.387" v="964" actId="20577"/>
        <pc:sldMkLst>
          <pc:docMk/>
          <pc:sldMk cId="2575624988" sldId="268"/>
        </pc:sldMkLst>
        <pc:spChg chg="mod">
          <ac:chgData name="Parker Booth" userId="S::u1329608@umail.utah.edu::0fdddae9-58b8-49bb-99bd-3886f85b71e6" providerId="AD" clId="Web-{709E23D0-FE3A-D643-9533-720F62E684AD}" dt="2024-04-16T18:25:37.187" v="909" actId="20577"/>
          <ac:spMkLst>
            <pc:docMk/>
            <pc:sldMk cId="2575624988" sldId="268"/>
            <ac:spMk id="2" creationId="{E4F06D35-DBC9-4FB4-8D43-7F50C3A0CD95}"/>
          </ac:spMkLst>
        </pc:spChg>
        <pc:spChg chg="mod">
          <ac:chgData name="Parker Booth" userId="S::u1329608@umail.utah.edu::0fdddae9-58b8-49bb-99bd-3886f85b71e6" providerId="AD" clId="Web-{709E23D0-FE3A-D643-9533-720F62E684AD}" dt="2024-04-16T18:36:56.387" v="964" actId="20577"/>
          <ac:spMkLst>
            <pc:docMk/>
            <pc:sldMk cId="2575624988" sldId="268"/>
            <ac:spMk id="3" creationId="{9FC8B13A-21E5-ADFB-41FD-54955C36796D}"/>
          </ac:spMkLst>
        </pc:spChg>
      </pc:sldChg>
    </pc:docChg>
  </pc:docChgLst>
  <pc:docChgLst>
    <pc:chgData name="ISAAC DUNSTER CLARK" userId="S::u1307052@umail.utah.edu::6f8786a2-9a5f-47a8-b492-e1cda9ca0528" providerId="AD" clId="Web-{E022555E-07BF-4C62-8C8C-29AEDCB35CCC}"/>
    <pc:docChg chg="modSld sldOrd">
      <pc:chgData name="ISAAC DUNSTER CLARK" userId="S::u1307052@umail.utah.edu::6f8786a2-9a5f-47a8-b492-e1cda9ca0528" providerId="AD" clId="Web-{E022555E-07BF-4C62-8C8C-29AEDCB35CCC}" dt="2024-04-16T22:25:26.556" v="302" actId="20577"/>
      <pc:docMkLst>
        <pc:docMk/>
      </pc:docMkLst>
      <pc:sldChg chg="modSp ord">
        <pc:chgData name="ISAAC DUNSTER CLARK" userId="S::u1307052@umail.utah.edu::6f8786a2-9a5f-47a8-b492-e1cda9ca0528" providerId="AD" clId="Web-{E022555E-07BF-4C62-8C8C-29AEDCB35CCC}" dt="2024-04-16T22:25:08.337" v="297" actId="20577"/>
        <pc:sldMkLst>
          <pc:docMk/>
          <pc:sldMk cId="1520714509" sldId="260"/>
        </pc:sldMkLst>
        <pc:spChg chg="mod">
          <ac:chgData name="ISAAC DUNSTER CLARK" userId="S::u1307052@umail.utah.edu::6f8786a2-9a5f-47a8-b492-e1cda9ca0528" providerId="AD" clId="Web-{E022555E-07BF-4C62-8C8C-29AEDCB35CCC}" dt="2024-04-16T22:25:08.337" v="297" actId="20577"/>
          <ac:spMkLst>
            <pc:docMk/>
            <pc:sldMk cId="1520714509" sldId="260"/>
            <ac:spMk id="3" creationId="{6DCE4548-598A-724A-6886-799C3C708C1B}"/>
          </ac:spMkLst>
        </pc:spChg>
      </pc:sldChg>
      <pc:sldChg chg="ord">
        <pc:chgData name="ISAAC DUNSTER CLARK" userId="S::u1307052@umail.utah.edu::6f8786a2-9a5f-47a8-b492-e1cda9ca0528" providerId="AD" clId="Web-{E022555E-07BF-4C62-8C8C-29AEDCB35CCC}" dt="2024-04-16T22:15:47.841" v="3"/>
        <pc:sldMkLst>
          <pc:docMk/>
          <pc:sldMk cId="742232976" sldId="262"/>
        </pc:sldMkLst>
      </pc:sldChg>
      <pc:sldChg chg="modSp">
        <pc:chgData name="ISAAC DUNSTER CLARK" userId="S::u1307052@umail.utah.edu::6f8786a2-9a5f-47a8-b492-e1cda9ca0528" providerId="AD" clId="Web-{E022555E-07BF-4C62-8C8C-29AEDCB35CCC}" dt="2024-04-16T22:23:15.006" v="272" actId="20577"/>
        <pc:sldMkLst>
          <pc:docMk/>
          <pc:sldMk cId="1342358644" sldId="269"/>
        </pc:sldMkLst>
        <pc:spChg chg="mod">
          <ac:chgData name="ISAAC DUNSTER CLARK" userId="S::u1307052@umail.utah.edu::6f8786a2-9a5f-47a8-b492-e1cda9ca0528" providerId="AD" clId="Web-{E022555E-07BF-4C62-8C8C-29AEDCB35CCC}" dt="2024-04-16T22:23:15.006" v="272" actId="20577"/>
          <ac:spMkLst>
            <pc:docMk/>
            <pc:sldMk cId="1342358644" sldId="269"/>
            <ac:spMk id="3" creationId="{6B0E2DCB-EB97-C743-ADFD-EF49A0808C40}"/>
          </ac:spMkLst>
        </pc:spChg>
      </pc:sldChg>
      <pc:sldChg chg="modSp">
        <pc:chgData name="ISAAC DUNSTER CLARK" userId="S::u1307052@umail.utah.edu::6f8786a2-9a5f-47a8-b492-e1cda9ca0528" providerId="AD" clId="Web-{E022555E-07BF-4C62-8C8C-29AEDCB35CCC}" dt="2024-04-16T22:25:26.556" v="302" actId="20577"/>
        <pc:sldMkLst>
          <pc:docMk/>
          <pc:sldMk cId="3296397561" sldId="271"/>
        </pc:sldMkLst>
        <pc:spChg chg="mod">
          <ac:chgData name="ISAAC DUNSTER CLARK" userId="S::u1307052@umail.utah.edu::6f8786a2-9a5f-47a8-b492-e1cda9ca0528" providerId="AD" clId="Web-{E022555E-07BF-4C62-8C8C-29AEDCB35CCC}" dt="2024-04-16T22:25:26.556" v="302" actId="20577"/>
          <ac:spMkLst>
            <pc:docMk/>
            <pc:sldMk cId="3296397561" sldId="271"/>
            <ac:spMk id="12" creationId="{15002CAA-D36F-F8B2-976B-155F0D7DC681}"/>
          </ac:spMkLst>
        </pc:spChg>
      </pc:sldChg>
    </pc:docChg>
  </pc:docChgLst>
  <pc:docChgLst>
    <pc:chgData name="ISAAC DUNSTER CLARK" userId="S::u1307052@umail.utah.edu::6f8786a2-9a5f-47a8-b492-e1cda9ca0528" providerId="AD" clId="Web-{E11721BA-6BD9-42A2-9B15-4F742106E8CB}"/>
    <pc:docChg chg="modSld">
      <pc:chgData name="ISAAC DUNSTER CLARK" userId="S::u1307052@umail.utah.edu::6f8786a2-9a5f-47a8-b492-e1cda9ca0528" providerId="AD" clId="Web-{E11721BA-6BD9-42A2-9B15-4F742106E8CB}" dt="2024-04-18T22:00:27.522" v="326"/>
      <pc:docMkLst>
        <pc:docMk/>
      </pc:docMkLst>
      <pc:sldChg chg="modNotes">
        <pc:chgData name="ISAAC DUNSTER CLARK" userId="S::u1307052@umail.utah.edu::6f8786a2-9a5f-47a8-b492-e1cda9ca0528" providerId="AD" clId="Web-{E11721BA-6BD9-42A2-9B15-4F742106E8CB}" dt="2024-04-18T21:43:46.558" v="2"/>
        <pc:sldMkLst>
          <pc:docMk/>
          <pc:sldMk cId="2436732014" sldId="258"/>
        </pc:sldMkLst>
      </pc:sldChg>
      <pc:sldChg chg="modSp modCm modNotes">
        <pc:chgData name="ISAAC DUNSTER CLARK" userId="S::u1307052@umail.utah.edu::6f8786a2-9a5f-47a8-b492-e1cda9ca0528" providerId="AD" clId="Web-{E11721BA-6BD9-42A2-9B15-4F742106E8CB}" dt="2024-04-18T21:56:29.727" v="224"/>
        <pc:sldMkLst>
          <pc:docMk/>
          <pc:sldMk cId="1520714509" sldId="260"/>
        </pc:sldMkLst>
        <pc:spChg chg="mod">
          <ac:chgData name="ISAAC DUNSTER CLARK" userId="S::u1307052@umail.utah.edu::6f8786a2-9a5f-47a8-b492-e1cda9ca0528" providerId="AD" clId="Web-{E11721BA-6BD9-42A2-9B15-4F742106E8CB}" dt="2024-04-18T21:54:54.081" v="178" actId="20577"/>
          <ac:spMkLst>
            <pc:docMk/>
            <pc:sldMk cId="1520714509" sldId="260"/>
            <ac:spMk id="3" creationId="{6DCE4548-598A-724A-6886-799C3C708C1B}"/>
          </ac:spMkLst>
        </pc:spChg>
        <pc:extLst>
          <p:ext xmlns:p="http://schemas.openxmlformats.org/presentationml/2006/main" uri="{D6D511B9-2390-475A-947B-AFAB55BFBCF1}">
            <pc226:cmChg xmlns:pc226="http://schemas.microsoft.com/office/powerpoint/2022/06/main/command" chg="mod">
              <pc226:chgData name="ISAAC DUNSTER CLARK" userId="S::u1307052@umail.utah.edu::6f8786a2-9a5f-47a8-b492-e1cda9ca0528" providerId="AD" clId="Web-{E11721BA-6BD9-42A2-9B15-4F742106E8CB}" dt="2024-04-18T21:54:50.925" v="177" actId="20577"/>
              <pc2:cmMkLst xmlns:pc2="http://schemas.microsoft.com/office/powerpoint/2019/9/main/command">
                <pc:docMk/>
                <pc:sldMk cId="1520714509" sldId="260"/>
                <pc2:cmMk id="{6F3C9C6D-7CAD-43BB-A5D9-D7693C6788B6}"/>
              </pc2:cmMkLst>
            </pc226:cmChg>
            <pc226:cmChg xmlns:pc226="http://schemas.microsoft.com/office/powerpoint/2022/06/main/command" chg="mod">
              <pc226:chgData name="ISAAC DUNSTER CLARK" userId="S::u1307052@umail.utah.edu::6f8786a2-9a5f-47a8-b492-e1cda9ca0528" providerId="AD" clId="Web-{E11721BA-6BD9-42A2-9B15-4F742106E8CB}" dt="2024-04-18T21:54:50.925" v="177" actId="20577"/>
              <pc2:cmMkLst xmlns:pc2="http://schemas.microsoft.com/office/powerpoint/2019/9/main/command">
                <pc:docMk/>
                <pc:sldMk cId="1520714509" sldId="260"/>
                <pc2:cmMk id="{85A901A1-4001-49C1-B840-0790F3FC48C6}"/>
              </pc2:cmMkLst>
            </pc226:cmChg>
          </p:ext>
        </pc:extLst>
      </pc:sldChg>
      <pc:sldChg chg="modNotes">
        <pc:chgData name="ISAAC DUNSTER CLARK" userId="S::u1307052@umail.utah.edu::6f8786a2-9a5f-47a8-b492-e1cda9ca0528" providerId="AD" clId="Web-{E11721BA-6BD9-42A2-9B15-4F742106E8CB}" dt="2024-04-18T22:00:27.522" v="326"/>
        <pc:sldMkLst>
          <pc:docMk/>
          <pc:sldMk cId="818166064" sldId="263"/>
        </pc:sldMkLst>
      </pc:sldChg>
      <pc:sldChg chg="modNotes">
        <pc:chgData name="ISAAC DUNSTER CLARK" userId="S::u1307052@umail.utah.edu::6f8786a2-9a5f-47a8-b492-e1cda9ca0528" providerId="AD" clId="Web-{E11721BA-6BD9-42A2-9B15-4F742106E8CB}" dt="2024-04-18T21:51:22.475" v="94"/>
        <pc:sldMkLst>
          <pc:docMk/>
          <pc:sldMk cId="2239324101" sldId="265"/>
        </pc:sldMkLst>
      </pc:sldChg>
      <pc:sldChg chg="modNotes">
        <pc:chgData name="ISAAC DUNSTER CLARK" userId="S::u1307052@umail.utah.edu::6f8786a2-9a5f-47a8-b492-e1cda9ca0528" providerId="AD" clId="Web-{E11721BA-6BD9-42A2-9B15-4F742106E8CB}" dt="2024-04-18T21:59:44.707" v="297"/>
        <pc:sldMkLst>
          <pc:docMk/>
          <pc:sldMk cId="613253186" sldId="266"/>
        </pc:sldMkLst>
      </pc:sldChg>
    </pc:docChg>
  </pc:docChgLst>
</pc:chgInfo>
</file>

<file path=ppt/comments/modernComment_100_68C49C6.xml><?xml version="1.0" encoding="utf-8"?>
<p188:cmLst xmlns:a="http://schemas.openxmlformats.org/drawingml/2006/main" xmlns:r="http://schemas.openxmlformats.org/officeDocument/2006/relationships" xmlns:p188="http://schemas.microsoft.com/office/powerpoint/2018/8/main">
  <p188:cm id="{5E40E25D-CDCB-462C-9415-52ED04A4752C}" authorId="{6424964C-B125-1569-BE2C-C30586E4137E}" created="2024-04-17T20:34:21.420">
    <ac:txMkLst xmlns:ac="http://schemas.microsoft.com/office/drawing/2013/main/command">
      <pc:docMk xmlns:pc="http://schemas.microsoft.com/office/powerpoint/2013/main/command"/>
      <pc:sldMk xmlns:pc="http://schemas.microsoft.com/office/powerpoint/2013/main/command" cId="109857222" sldId="256"/>
      <ac:spMk id="3" creationId="{00000000-0000-0000-0000-000000000000}"/>
      <ac:txMk cp="0">
        <ac:context len="27" hash="2533897410"/>
      </ac:txMk>
    </ac:txMkLst>
    <p188:pos x="2062480" y="233680"/>
    <p188:txBody>
      <a:bodyPr/>
      <a:lstStyle/>
      <a:p>
        <a:r>
          <a:rPr lang="en-US"/>
          <a:t>was Beverly part of what you did this semester? if she was only part of the foundational parts that led to this iteration of the project, credit her elsewhere</a:t>
        </a:r>
      </a:p>
    </p188:txBody>
  </p188:cm>
</p188:cmLst>
</file>

<file path=ppt/comments/modernComment_103_595E1987.xml><?xml version="1.0" encoding="utf-8"?>
<p188:cmLst xmlns:a="http://schemas.openxmlformats.org/drawingml/2006/main" xmlns:r="http://schemas.openxmlformats.org/officeDocument/2006/relationships" xmlns:p188="http://schemas.microsoft.com/office/powerpoint/2018/8/main">
  <p188:cm id="{6328EEB7-9105-4A8E-83A4-5E3AB0CDA5AB}" authorId="{6424964C-B125-1569-BE2C-C30586E4137E}" created="2024-04-17T20:24:56.162">
    <pc:sldMkLst xmlns:pc="http://schemas.microsoft.com/office/powerpoint/2013/main/command">
      <pc:docMk/>
      <pc:sldMk cId="1499339143" sldId="259"/>
    </pc:sldMkLst>
    <p188:txBody>
      <a:bodyPr/>
      <a:lstStyle/>
      <a:p>
        <a:r>
          <a:rPr lang="en-US"/>
          <a:t>make sure you walk the audience through each of these graphs in the presentation</a:t>
        </a:r>
      </a:p>
    </p188:txBody>
  </p188:cm>
</p188:cmLst>
</file>

<file path=ppt/comments/modernComment_104_5AA4430D.xml><?xml version="1.0" encoding="utf-8"?>
<p188:cmLst xmlns:a="http://schemas.openxmlformats.org/drawingml/2006/main" xmlns:r="http://schemas.openxmlformats.org/officeDocument/2006/relationships" xmlns:p188="http://schemas.microsoft.com/office/powerpoint/2018/8/main">
  <p188:cm id="{6F3C9C6D-7CAD-43BB-A5D9-D7693C6788B6}" authorId="{6424964C-B125-1569-BE2C-C30586E4137E}" created="2024-04-17T20:27:13.449">
    <ac:txMkLst xmlns:ac="http://schemas.microsoft.com/office/drawing/2013/main/command">
      <pc:docMk xmlns:pc="http://schemas.microsoft.com/office/powerpoint/2013/main/command"/>
      <pc:sldMk xmlns:pc="http://schemas.microsoft.com/office/powerpoint/2013/main/command" cId="1520714509" sldId="260"/>
      <ac:spMk id="3" creationId="{6DCE4548-598A-724A-6886-799C3C708C1B}"/>
      <ac:txMk cp="183">
        <ac:context len="448" hash="61197707"/>
      </ac:txMk>
    </ac:txMkLst>
    <p188:pos x="2397760" y="1686560"/>
    <p188:txBody>
      <a:bodyPr/>
      <a:lstStyle/>
      <a:p>
        <a:r>
          <a:rPr lang="en-US"/>
          <a:t>can you fix the spacing here? the lines are very close together, making it tough to read</a:t>
        </a:r>
      </a:p>
    </p188:txBody>
  </p188:cm>
  <p188:cm id="{85A901A1-4001-49C1-B840-0790F3FC48C6}" authorId="{6424964C-B125-1569-BE2C-C30586E4137E}" created="2024-04-17T20:28:03.263">
    <ac:txMkLst xmlns:ac="http://schemas.microsoft.com/office/drawing/2013/main/command">
      <pc:docMk xmlns:pc="http://schemas.microsoft.com/office/powerpoint/2013/main/command"/>
      <pc:sldMk xmlns:pc="http://schemas.microsoft.com/office/powerpoint/2013/main/command" cId="1520714509" sldId="260"/>
      <ac:spMk id="3" creationId="{6DCE4548-598A-724A-6886-799C3C708C1B}"/>
      <ac:txMk cp="0">
        <ac:context len="448" hash="61197707"/>
      </ac:txMk>
    </ac:txMkLst>
    <p188:pos x="3210560" y="172720"/>
    <p188:replyLst>
      <p188:reply id="{6D77D6CA-D354-4AFF-AAD1-EF84A2095C49}" authorId="{6424964C-B125-1569-BE2C-C30586E4137E}" created="2024-04-17T20:28:23.733">
        <p188:txBody>
          <a:bodyPr/>
          <a:lstStyle/>
          <a:p>
            <a:r>
              <a:rPr lang="en-US"/>
              <a:t>^^ for each bullet point here</a:t>
            </a:r>
          </a:p>
        </p188:txBody>
      </p188:reply>
    </p188:replyLst>
    <p188:txBody>
      <a:bodyPr/>
      <a:lstStyle/>
      <a:p>
        <a:r>
          <a:rPr lang="en-US"/>
          <a:t>if you are giving the presentation, you don't need to write this out. You can say it when you're talking about this slide, but keep slide details to just the facts (no fluff)</a:t>
        </a:r>
      </a:p>
    </p188:txBody>
  </p188:cm>
</p188:cmLst>
</file>

<file path=ppt/comments/modernComment_107_30C43930.xml><?xml version="1.0" encoding="utf-8"?>
<p188:cmLst xmlns:a="http://schemas.openxmlformats.org/drawingml/2006/main" xmlns:r="http://schemas.openxmlformats.org/officeDocument/2006/relationships" xmlns:p188="http://schemas.microsoft.com/office/powerpoint/2018/8/main">
  <p188:cm id="{47BAB7B4-D738-4D17-891E-95025AA33B67}" authorId="{6424964C-B125-1569-BE2C-C30586E4137E}" created="2024-04-17T20:29:07.328">
    <ac:txMkLst xmlns:ac="http://schemas.microsoft.com/office/drawing/2013/main/command">
      <pc:docMk xmlns:pc="http://schemas.microsoft.com/office/powerpoint/2013/main/command"/>
      <pc:sldMk xmlns:pc="http://schemas.microsoft.com/office/powerpoint/2013/main/command" cId="818166064" sldId="263"/>
      <ac:spMk id="3" creationId="{C47F89D0-03FB-B5ED-E432-8A9563558068}"/>
      <ac:txMk cp="266" len="81">
        <ac:context len="819" hash="1975798595"/>
      </ac:txMk>
    </ac:txMkLst>
    <p188:pos x="4318000" y="1493520"/>
    <p188:txBody>
      <a:bodyPr/>
      <a:lstStyle/>
      <a:p>
        <a:r>
          <a:rPr lang="en-US"/>
          <a:t>what does this mean?</a:t>
        </a:r>
      </a:p>
    </p188:txBody>
  </p188:cm>
</p188:cmLst>
</file>

<file path=ppt/comments/modernComment_108_83DCC77A.xml><?xml version="1.0" encoding="utf-8"?>
<p188:cmLst xmlns:a="http://schemas.openxmlformats.org/drawingml/2006/main" xmlns:r="http://schemas.openxmlformats.org/officeDocument/2006/relationships" xmlns:p188="http://schemas.microsoft.com/office/powerpoint/2018/8/main">
  <p188:cm id="{306748DB-45C0-4E4C-869D-88394131F91D}" authorId="{6424964C-B125-1569-BE2C-C30586E4137E}" created="2024-04-17T20:23:01.486">
    <pc:sldMkLst xmlns:pc="http://schemas.microsoft.com/office/powerpoint/2013/main/command">
      <pc:docMk/>
      <pc:sldMk cId="2212284282" sldId="264"/>
    </pc:sldMkLst>
    <p188:txBody>
      <a:bodyPr/>
      <a:lstStyle/>
      <a:p>
        <a:r>
          <a:rPr lang="en-US"/>
          <a:t>can you add some visuals here? show the lack of relationships</a:t>
        </a:r>
      </a:p>
    </p188:txBody>
  </p188:cm>
</p188:cmLst>
</file>

<file path=ppt/comments/modernComment_109_85795FC5.xml><?xml version="1.0" encoding="utf-8"?>
<p188:cmLst xmlns:a="http://schemas.openxmlformats.org/drawingml/2006/main" xmlns:r="http://schemas.openxmlformats.org/officeDocument/2006/relationships" xmlns:p188="http://schemas.microsoft.com/office/powerpoint/2018/8/main">
  <p188:cm id="{B1F01AFB-DCA1-485B-A9A6-D039AD5827FA}" authorId="{6424964C-B125-1569-BE2C-C30586E4137E}" created="2024-04-17T20:25:48.617">
    <ac:txMkLst xmlns:ac="http://schemas.microsoft.com/office/drawing/2013/main/command">
      <pc:docMk xmlns:pc="http://schemas.microsoft.com/office/powerpoint/2013/main/command"/>
      <pc:sldMk xmlns:pc="http://schemas.microsoft.com/office/powerpoint/2013/main/command" cId="2239324101" sldId="265"/>
      <ac:spMk id="8" creationId="{21B483E6-1092-3ED7-4B4F-EFC8BD84D239}"/>
      <ac:txMk cp="4" len="6">
        <ac:context len="362" hash="1790119746"/>
      </ac:txMk>
    </ac:txMkLst>
    <p188:pos x="1513840" y="233680"/>
    <p188:txBody>
      <a:bodyPr/>
      <a:lstStyle/>
      <a:p>
        <a:r>
          <a:rPr lang="en-US"/>
          <a:t>can you explain what this is? super interesting, and a huge part of what you did so I don't want it to lose its impact</a:t>
        </a:r>
      </a:p>
    </p188:txBody>
  </p188:cm>
  <p188:cm id="{F956ABD4-C0A3-40FB-8522-B0FF316766C8}" authorId="{6424964C-B125-1569-BE2C-C30586E4137E}" created="2024-04-17T20:26:25.869">
    <ac:deMkLst xmlns:ac="http://schemas.microsoft.com/office/drawing/2013/main/command">
      <pc:docMk xmlns:pc="http://schemas.microsoft.com/office/powerpoint/2013/main/command"/>
      <pc:sldMk xmlns:pc="http://schemas.microsoft.com/office/powerpoint/2013/main/command" cId="2239324101" sldId="265"/>
      <ac:picMk id="4" creationId="{C8BFDA0C-B6F3-3D8B-153E-43853C1B6B7F}"/>
    </ac:deMkLst>
    <p188:txBody>
      <a:bodyPr/>
      <a:lstStyle/>
      <a:p>
        <a:r>
          <a:rPr lang="en-US"/>
          <a:t>make sure you walk through the graph. What does it show and why/how do you get that from this graph</a:t>
        </a:r>
      </a:p>
    </p188:txBody>
  </p188:cm>
</p188:cmLst>
</file>

<file path=ppt/comments/modernComment_10E_3697AA08.xml><?xml version="1.0" encoding="utf-8"?>
<p188:cmLst xmlns:a="http://schemas.openxmlformats.org/drawingml/2006/main" xmlns:r="http://schemas.openxmlformats.org/officeDocument/2006/relationships" xmlns:p188="http://schemas.microsoft.com/office/powerpoint/2018/8/main">
  <p188:cm id="{E12254A7-73DE-4C82-957D-8BD14F7E7E92}" authorId="{6424964C-B125-1569-BE2C-C30586E4137E}" created="2024-04-17T20:32:56.728">
    <ac:txMkLst xmlns:ac="http://schemas.microsoft.com/office/drawing/2013/main/command">
      <pc:docMk xmlns:pc="http://schemas.microsoft.com/office/powerpoint/2013/main/command"/>
      <pc:sldMk xmlns:pc="http://schemas.microsoft.com/office/powerpoint/2013/main/command" cId="915909128" sldId="270"/>
      <ac:spMk id="2" creationId="{C6C32361-8010-2B97-F868-08368797D301}"/>
      <ac:txMk cp="0" len="9">
        <ac:context len="10" hash="1692077848"/>
      </ac:txMk>
    </ac:txMkLst>
    <p188:pos x="4328160" y="3108960"/>
    <p188:txBody>
      <a:bodyPr/>
      <a:lstStyle/>
      <a:p>
        <a:r>
          <a:rPr lang="en-US"/>
          <a:t>don't forget that last semester one of the "looking forward" points and some questions you got centered around asymmetries. Since that was not addressed again this time around, be prepared for a question about this. Be able to defend this</a:t>
        </a:r>
      </a:p>
    </p188:txBody>
  </p188:cm>
</p188:cmLst>
</file>

<file path=ppt/comments/modernComment_10F_C47B08F9.xml><?xml version="1.0" encoding="utf-8"?>
<p188:cmLst xmlns:a="http://schemas.openxmlformats.org/drawingml/2006/main" xmlns:r="http://schemas.openxmlformats.org/officeDocument/2006/relationships" xmlns:p188="http://schemas.microsoft.com/office/powerpoint/2018/8/main">
  <p188:cm id="{C8AD7F4E-E448-49AE-B890-E4D264F534A1}" authorId="{6424964C-B125-1569-BE2C-C30586E4137E}" created="2024-04-17T20:24:00.722">
    <pc:sldMkLst xmlns:pc="http://schemas.microsoft.com/office/powerpoint/2013/main/command">
      <pc:docMk/>
      <pc:sldMk cId="3296397561" sldId="271"/>
    </pc:sldMkLst>
    <p188:replyLst>
      <p188:reply id="{0EB66D49-D661-4B31-955E-C3865EA74BCF}" authorId="{6424964C-B125-1569-BE2C-C30586E4137E}" created="2024-04-17T20:24:13.910">
        <p188:txBody>
          <a:bodyPr/>
          <a:lstStyle/>
          <a:p>
            <a:r>
              <a:rPr lang="en-US"/>
              <a:t>^^ for this and the next 2 slides</a:t>
            </a:r>
          </a:p>
        </p188:txBody>
      </p188:reply>
    </p188:replyLst>
    <p188:txBody>
      <a:bodyPr/>
      <a:lstStyle/>
      <a:p>
        <a:r>
          <a:rPr lang="en-US"/>
          <a:t>be careful about spending too much time on this for this presentation. You have 15 minutes to present. This is important in laying the foundation of your project, but the presentation should be about what you did this semester</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AE6E67-D054-40B1-AECE-9DBD94002F7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718B16C-FBEF-4EE7-A0E0-0C3AA26CBB51}">
      <dgm:prSet/>
      <dgm:spPr/>
      <dgm:t>
        <a:bodyPr/>
        <a:lstStyle/>
        <a:p>
          <a:pPr>
            <a:lnSpc>
              <a:spcPct val="100000"/>
            </a:lnSpc>
            <a:defRPr cap="all"/>
          </a:pPr>
          <a:r>
            <a:rPr lang="en-US" b="1" baseline="0"/>
            <a:t>Which </a:t>
          </a:r>
          <a:r>
            <a:rPr lang="en-US" b="1" baseline="0">
              <a:latin typeface="Century Schoolbook" panose="02040604050505020304"/>
            </a:rPr>
            <a:t>force plate countermovement</a:t>
          </a:r>
          <a:r>
            <a:rPr lang="en-US" b="1" baseline="0"/>
            <a:t> jump characteristics are related to lower body STI? </a:t>
          </a:r>
          <a:endParaRPr lang="en-US" b="1"/>
        </a:p>
      </dgm:t>
    </dgm:pt>
    <dgm:pt modelId="{BF65EC3D-B946-483D-8C27-08913856BFE1}" type="parTrans" cxnId="{FFD50931-5C6F-4C5F-BFF3-0EF7B8F25EB5}">
      <dgm:prSet/>
      <dgm:spPr/>
      <dgm:t>
        <a:bodyPr/>
        <a:lstStyle/>
        <a:p>
          <a:endParaRPr lang="en-US"/>
        </a:p>
      </dgm:t>
    </dgm:pt>
    <dgm:pt modelId="{D9BD6F5D-E782-4D98-8EF4-2BEB8ED18723}" type="sibTrans" cxnId="{FFD50931-5C6F-4C5F-BFF3-0EF7B8F25EB5}">
      <dgm:prSet/>
      <dgm:spPr/>
      <dgm:t>
        <a:bodyPr/>
        <a:lstStyle/>
        <a:p>
          <a:endParaRPr lang="en-US"/>
        </a:p>
      </dgm:t>
    </dgm:pt>
    <dgm:pt modelId="{DC9854A2-2F96-4CE0-8A3B-3A2EA86706EF}">
      <dgm:prSet/>
      <dgm:spPr/>
      <dgm:t>
        <a:bodyPr/>
        <a:lstStyle/>
        <a:p>
          <a:pPr>
            <a:lnSpc>
              <a:spcPct val="100000"/>
            </a:lnSpc>
            <a:defRPr cap="all"/>
          </a:pPr>
          <a:r>
            <a:rPr lang="en-US" b="1" baseline="0"/>
            <a:t>Can injuries be anticipated using force plate data?</a:t>
          </a:r>
          <a:endParaRPr lang="en-US" b="1"/>
        </a:p>
      </dgm:t>
    </dgm:pt>
    <dgm:pt modelId="{B7ECFB53-CD15-443F-860A-8B459EA5090B}" type="parTrans" cxnId="{F85FA89D-558B-4242-9281-C6FC445A10F2}">
      <dgm:prSet/>
      <dgm:spPr/>
      <dgm:t>
        <a:bodyPr/>
        <a:lstStyle/>
        <a:p>
          <a:endParaRPr lang="en-US"/>
        </a:p>
      </dgm:t>
    </dgm:pt>
    <dgm:pt modelId="{C5B48C40-DB7A-408C-99AF-3CD313EA4FC9}" type="sibTrans" cxnId="{F85FA89D-558B-4242-9281-C6FC445A10F2}">
      <dgm:prSet/>
      <dgm:spPr/>
      <dgm:t>
        <a:bodyPr/>
        <a:lstStyle/>
        <a:p>
          <a:endParaRPr lang="en-US"/>
        </a:p>
      </dgm:t>
    </dgm:pt>
    <dgm:pt modelId="{A85FBE5D-8CA5-45F1-957A-49F161E3EBFE}">
      <dgm:prSet/>
      <dgm:spPr/>
      <dgm:t>
        <a:bodyPr/>
        <a:lstStyle/>
        <a:p>
          <a:pPr>
            <a:lnSpc>
              <a:spcPct val="100000"/>
            </a:lnSpc>
            <a:defRPr cap="all"/>
          </a:pPr>
          <a:r>
            <a:rPr lang="en-US" b="1" baseline="0"/>
            <a:t>Will these insights aid in injury prevention?</a:t>
          </a:r>
          <a:endParaRPr lang="en-US" b="1"/>
        </a:p>
      </dgm:t>
    </dgm:pt>
    <dgm:pt modelId="{19F0D3E5-BF39-4CB6-830B-3707065D6612}" type="parTrans" cxnId="{225EA6D8-ED1B-4534-ABC1-85609D2AD495}">
      <dgm:prSet/>
      <dgm:spPr/>
      <dgm:t>
        <a:bodyPr/>
        <a:lstStyle/>
        <a:p>
          <a:endParaRPr lang="en-US"/>
        </a:p>
      </dgm:t>
    </dgm:pt>
    <dgm:pt modelId="{E7643119-4F69-4466-83E5-5E0BEA9C1121}" type="sibTrans" cxnId="{225EA6D8-ED1B-4534-ABC1-85609D2AD495}">
      <dgm:prSet/>
      <dgm:spPr/>
      <dgm:t>
        <a:bodyPr/>
        <a:lstStyle/>
        <a:p>
          <a:endParaRPr lang="en-US"/>
        </a:p>
      </dgm:t>
    </dgm:pt>
    <dgm:pt modelId="{112C7C06-E19C-4C52-BFFF-C6BC8A968025}" type="pres">
      <dgm:prSet presAssocID="{7AAE6E67-D054-40B1-AECE-9DBD94002F78}" presName="root" presStyleCnt="0">
        <dgm:presLayoutVars>
          <dgm:dir/>
          <dgm:resizeHandles val="exact"/>
        </dgm:presLayoutVars>
      </dgm:prSet>
      <dgm:spPr/>
    </dgm:pt>
    <dgm:pt modelId="{ADD38B93-0146-4441-A16F-A3C3B14A5516}" type="pres">
      <dgm:prSet presAssocID="{5718B16C-FBEF-4EE7-A0E0-0C3AA26CBB51}" presName="compNode" presStyleCnt="0"/>
      <dgm:spPr/>
    </dgm:pt>
    <dgm:pt modelId="{5651B815-B8E1-46BA-BA31-C403C76FD360}" type="pres">
      <dgm:prSet presAssocID="{5718B16C-FBEF-4EE7-A0E0-0C3AA26CBB51}" presName="iconBgRect" presStyleLbl="bgShp" presStyleIdx="0" presStyleCnt="3"/>
      <dgm:spPr>
        <a:solidFill>
          <a:srgbClr val="BE0000"/>
        </a:solidFill>
      </dgm:spPr>
    </dgm:pt>
    <dgm:pt modelId="{E293EABD-D737-49A5-BB9A-381E8787338C}" type="pres">
      <dgm:prSet presAssocID="{5718B16C-FBEF-4EE7-A0E0-0C3AA26CBB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72B07892-FC25-4B16-96D9-9EF6356E4AEC}" type="pres">
      <dgm:prSet presAssocID="{5718B16C-FBEF-4EE7-A0E0-0C3AA26CBB51}" presName="spaceRect" presStyleCnt="0"/>
      <dgm:spPr/>
    </dgm:pt>
    <dgm:pt modelId="{1D5347A6-C525-45B0-A7FD-6EE4583030D6}" type="pres">
      <dgm:prSet presAssocID="{5718B16C-FBEF-4EE7-A0E0-0C3AA26CBB51}" presName="textRect" presStyleLbl="revTx" presStyleIdx="0" presStyleCnt="3">
        <dgm:presLayoutVars>
          <dgm:chMax val="1"/>
          <dgm:chPref val="1"/>
        </dgm:presLayoutVars>
      </dgm:prSet>
      <dgm:spPr/>
    </dgm:pt>
    <dgm:pt modelId="{0A47DE0E-2DA7-4B0C-BAA5-39BAFA0CCBA0}" type="pres">
      <dgm:prSet presAssocID="{D9BD6F5D-E782-4D98-8EF4-2BEB8ED18723}" presName="sibTrans" presStyleCnt="0"/>
      <dgm:spPr/>
    </dgm:pt>
    <dgm:pt modelId="{2939EF4C-AF85-44F9-B3CB-63210A15B8FE}" type="pres">
      <dgm:prSet presAssocID="{DC9854A2-2F96-4CE0-8A3B-3A2EA86706EF}" presName="compNode" presStyleCnt="0"/>
      <dgm:spPr/>
    </dgm:pt>
    <dgm:pt modelId="{1F6A5C67-CFE8-44B2-A087-B6C9073E3E9E}" type="pres">
      <dgm:prSet presAssocID="{DC9854A2-2F96-4CE0-8A3B-3A2EA86706EF}" presName="iconBgRect" presStyleLbl="bgShp" presStyleIdx="1" presStyleCnt="3"/>
      <dgm:spPr>
        <a:solidFill>
          <a:srgbClr val="E2E6E6"/>
        </a:solidFill>
      </dgm:spPr>
    </dgm:pt>
    <dgm:pt modelId="{C631E8D6-49A7-4F83-9019-097A56BD0C35}" type="pres">
      <dgm:prSet presAssocID="{DC9854A2-2F96-4CE0-8A3B-3A2EA86706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mbulance"/>
        </a:ext>
      </dgm:extLst>
    </dgm:pt>
    <dgm:pt modelId="{F9AFBEF8-3945-45B7-AC41-774F66460EA8}" type="pres">
      <dgm:prSet presAssocID="{DC9854A2-2F96-4CE0-8A3B-3A2EA86706EF}" presName="spaceRect" presStyleCnt="0"/>
      <dgm:spPr/>
    </dgm:pt>
    <dgm:pt modelId="{25D1DDD8-D029-4194-BF31-8F5AADB7C6E3}" type="pres">
      <dgm:prSet presAssocID="{DC9854A2-2F96-4CE0-8A3B-3A2EA86706EF}" presName="textRect" presStyleLbl="revTx" presStyleIdx="1" presStyleCnt="3">
        <dgm:presLayoutVars>
          <dgm:chMax val="1"/>
          <dgm:chPref val="1"/>
        </dgm:presLayoutVars>
      </dgm:prSet>
      <dgm:spPr/>
    </dgm:pt>
    <dgm:pt modelId="{DD24AA21-2E57-4560-83B7-175DAAA35381}" type="pres">
      <dgm:prSet presAssocID="{C5B48C40-DB7A-408C-99AF-3CD313EA4FC9}" presName="sibTrans" presStyleCnt="0"/>
      <dgm:spPr/>
    </dgm:pt>
    <dgm:pt modelId="{B5044703-556B-48C7-A89C-CC80ED8AB77C}" type="pres">
      <dgm:prSet presAssocID="{A85FBE5D-8CA5-45F1-957A-49F161E3EBFE}" presName="compNode" presStyleCnt="0"/>
      <dgm:spPr/>
    </dgm:pt>
    <dgm:pt modelId="{3E218CC8-5460-4484-8D6F-6FFEA3DF1DCD}" type="pres">
      <dgm:prSet presAssocID="{A85FBE5D-8CA5-45F1-957A-49F161E3EBFE}" presName="iconBgRect" presStyleLbl="bgShp" presStyleIdx="2" presStyleCnt="3"/>
      <dgm:spPr>
        <a:solidFill>
          <a:srgbClr val="890000"/>
        </a:solidFill>
      </dgm:spPr>
    </dgm:pt>
    <dgm:pt modelId="{B10B984D-2B88-4658-88DB-1042A90DD269}" type="pres">
      <dgm:prSet presAssocID="{A85FBE5D-8CA5-45F1-957A-49F161E3EBF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ield Cross with solid fill"/>
        </a:ext>
      </dgm:extLst>
    </dgm:pt>
    <dgm:pt modelId="{C5E346CA-EB4B-47C3-B2B5-86C8FA8AAE26}" type="pres">
      <dgm:prSet presAssocID="{A85FBE5D-8CA5-45F1-957A-49F161E3EBFE}" presName="spaceRect" presStyleCnt="0"/>
      <dgm:spPr/>
    </dgm:pt>
    <dgm:pt modelId="{94AFD54B-64B7-4475-A06D-4C2C466C299B}" type="pres">
      <dgm:prSet presAssocID="{A85FBE5D-8CA5-45F1-957A-49F161E3EBFE}" presName="textRect" presStyleLbl="revTx" presStyleIdx="2" presStyleCnt="3">
        <dgm:presLayoutVars>
          <dgm:chMax val="1"/>
          <dgm:chPref val="1"/>
        </dgm:presLayoutVars>
      </dgm:prSet>
      <dgm:spPr/>
    </dgm:pt>
  </dgm:ptLst>
  <dgm:cxnLst>
    <dgm:cxn modelId="{595D4502-E09A-48E4-AFA9-1149A6EE668B}" type="presOf" srcId="{A85FBE5D-8CA5-45F1-957A-49F161E3EBFE}" destId="{94AFD54B-64B7-4475-A06D-4C2C466C299B}" srcOrd="0" destOrd="0" presId="urn:microsoft.com/office/officeart/2018/5/layout/IconCircleLabelList"/>
    <dgm:cxn modelId="{FFD50931-5C6F-4C5F-BFF3-0EF7B8F25EB5}" srcId="{7AAE6E67-D054-40B1-AECE-9DBD94002F78}" destId="{5718B16C-FBEF-4EE7-A0E0-0C3AA26CBB51}" srcOrd="0" destOrd="0" parTransId="{BF65EC3D-B946-483D-8C27-08913856BFE1}" sibTransId="{D9BD6F5D-E782-4D98-8EF4-2BEB8ED18723}"/>
    <dgm:cxn modelId="{55173556-BA71-446B-9908-6BB214EA1CF2}" type="presOf" srcId="{7AAE6E67-D054-40B1-AECE-9DBD94002F78}" destId="{112C7C06-E19C-4C52-BFFF-C6BC8A968025}" srcOrd="0" destOrd="0" presId="urn:microsoft.com/office/officeart/2018/5/layout/IconCircleLabelList"/>
    <dgm:cxn modelId="{C30A9259-C086-4855-AD87-F1B0E687A3EA}" type="presOf" srcId="{DC9854A2-2F96-4CE0-8A3B-3A2EA86706EF}" destId="{25D1DDD8-D029-4194-BF31-8F5AADB7C6E3}" srcOrd="0" destOrd="0" presId="urn:microsoft.com/office/officeart/2018/5/layout/IconCircleLabelList"/>
    <dgm:cxn modelId="{F85FA89D-558B-4242-9281-C6FC445A10F2}" srcId="{7AAE6E67-D054-40B1-AECE-9DBD94002F78}" destId="{DC9854A2-2F96-4CE0-8A3B-3A2EA86706EF}" srcOrd="1" destOrd="0" parTransId="{B7ECFB53-CD15-443F-860A-8B459EA5090B}" sibTransId="{C5B48C40-DB7A-408C-99AF-3CD313EA4FC9}"/>
    <dgm:cxn modelId="{225EA6D8-ED1B-4534-ABC1-85609D2AD495}" srcId="{7AAE6E67-D054-40B1-AECE-9DBD94002F78}" destId="{A85FBE5D-8CA5-45F1-957A-49F161E3EBFE}" srcOrd="2" destOrd="0" parTransId="{19F0D3E5-BF39-4CB6-830B-3707065D6612}" sibTransId="{E7643119-4F69-4466-83E5-5E0BEA9C1121}"/>
    <dgm:cxn modelId="{F14484F6-A488-4E8C-B8CE-DBBF7EDD1977}" type="presOf" srcId="{5718B16C-FBEF-4EE7-A0E0-0C3AA26CBB51}" destId="{1D5347A6-C525-45B0-A7FD-6EE4583030D6}" srcOrd="0" destOrd="0" presId="urn:microsoft.com/office/officeart/2018/5/layout/IconCircleLabelList"/>
    <dgm:cxn modelId="{9EE106C8-ECA3-44E6-9593-F9FA4245FD7E}" type="presParOf" srcId="{112C7C06-E19C-4C52-BFFF-C6BC8A968025}" destId="{ADD38B93-0146-4441-A16F-A3C3B14A5516}" srcOrd="0" destOrd="0" presId="urn:microsoft.com/office/officeart/2018/5/layout/IconCircleLabelList"/>
    <dgm:cxn modelId="{4E4A6511-8BD3-4392-87AB-943EE724D704}" type="presParOf" srcId="{ADD38B93-0146-4441-A16F-A3C3B14A5516}" destId="{5651B815-B8E1-46BA-BA31-C403C76FD360}" srcOrd="0" destOrd="0" presId="urn:microsoft.com/office/officeart/2018/5/layout/IconCircleLabelList"/>
    <dgm:cxn modelId="{29F33F4D-D0F9-4FF5-A32F-C4B7417A4EB1}" type="presParOf" srcId="{ADD38B93-0146-4441-A16F-A3C3B14A5516}" destId="{E293EABD-D737-49A5-BB9A-381E8787338C}" srcOrd="1" destOrd="0" presId="urn:microsoft.com/office/officeart/2018/5/layout/IconCircleLabelList"/>
    <dgm:cxn modelId="{EBC34A9B-B357-4093-879C-9F15B4CE235F}" type="presParOf" srcId="{ADD38B93-0146-4441-A16F-A3C3B14A5516}" destId="{72B07892-FC25-4B16-96D9-9EF6356E4AEC}" srcOrd="2" destOrd="0" presId="urn:microsoft.com/office/officeart/2018/5/layout/IconCircleLabelList"/>
    <dgm:cxn modelId="{78E80399-B8AF-41A5-ADAE-EE1BC8798A1B}" type="presParOf" srcId="{ADD38B93-0146-4441-A16F-A3C3B14A5516}" destId="{1D5347A6-C525-45B0-A7FD-6EE4583030D6}" srcOrd="3" destOrd="0" presId="urn:microsoft.com/office/officeart/2018/5/layout/IconCircleLabelList"/>
    <dgm:cxn modelId="{B7927B24-B53A-4011-92CD-478E2A2CFD79}" type="presParOf" srcId="{112C7C06-E19C-4C52-BFFF-C6BC8A968025}" destId="{0A47DE0E-2DA7-4B0C-BAA5-39BAFA0CCBA0}" srcOrd="1" destOrd="0" presId="urn:microsoft.com/office/officeart/2018/5/layout/IconCircleLabelList"/>
    <dgm:cxn modelId="{D064C2EC-1872-4C93-A5E2-EC15A908307A}" type="presParOf" srcId="{112C7C06-E19C-4C52-BFFF-C6BC8A968025}" destId="{2939EF4C-AF85-44F9-B3CB-63210A15B8FE}" srcOrd="2" destOrd="0" presId="urn:microsoft.com/office/officeart/2018/5/layout/IconCircleLabelList"/>
    <dgm:cxn modelId="{0FD0D4E2-2BD3-46AA-A583-57E329FA4EBB}" type="presParOf" srcId="{2939EF4C-AF85-44F9-B3CB-63210A15B8FE}" destId="{1F6A5C67-CFE8-44B2-A087-B6C9073E3E9E}" srcOrd="0" destOrd="0" presId="urn:microsoft.com/office/officeart/2018/5/layout/IconCircleLabelList"/>
    <dgm:cxn modelId="{3C47DACD-6FA6-418C-BEAE-F4E22BB6C342}" type="presParOf" srcId="{2939EF4C-AF85-44F9-B3CB-63210A15B8FE}" destId="{C631E8D6-49A7-4F83-9019-097A56BD0C35}" srcOrd="1" destOrd="0" presId="urn:microsoft.com/office/officeart/2018/5/layout/IconCircleLabelList"/>
    <dgm:cxn modelId="{7D901551-E392-4429-8F53-C87A44C46378}" type="presParOf" srcId="{2939EF4C-AF85-44F9-B3CB-63210A15B8FE}" destId="{F9AFBEF8-3945-45B7-AC41-774F66460EA8}" srcOrd="2" destOrd="0" presId="urn:microsoft.com/office/officeart/2018/5/layout/IconCircleLabelList"/>
    <dgm:cxn modelId="{DB766722-42EA-44D5-A4F6-A109F2810B7A}" type="presParOf" srcId="{2939EF4C-AF85-44F9-B3CB-63210A15B8FE}" destId="{25D1DDD8-D029-4194-BF31-8F5AADB7C6E3}" srcOrd="3" destOrd="0" presId="urn:microsoft.com/office/officeart/2018/5/layout/IconCircleLabelList"/>
    <dgm:cxn modelId="{49447FF3-797D-492D-A1CB-C68C363C0D82}" type="presParOf" srcId="{112C7C06-E19C-4C52-BFFF-C6BC8A968025}" destId="{DD24AA21-2E57-4560-83B7-175DAAA35381}" srcOrd="3" destOrd="0" presId="urn:microsoft.com/office/officeart/2018/5/layout/IconCircleLabelList"/>
    <dgm:cxn modelId="{8E5278C6-7763-4087-941A-BE79AD9905C2}" type="presParOf" srcId="{112C7C06-E19C-4C52-BFFF-C6BC8A968025}" destId="{B5044703-556B-48C7-A89C-CC80ED8AB77C}" srcOrd="4" destOrd="0" presId="urn:microsoft.com/office/officeart/2018/5/layout/IconCircleLabelList"/>
    <dgm:cxn modelId="{86BC8601-8D0A-480A-9C70-0033F759FA06}" type="presParOf" srcId="{B5044703-556B-48C7-A89C-CC80ED8AB77C}" destId="{3E218CC8-5460-4484-8D6F-6FFEA3DF1DCD}" srcOrd="0" destOrd="0" presId="urn:microsoft.com/office/officeart/2018/5/layout/IconCircleLabelList"/>
    <dgm:cxn modelId="{245BA31C-D22B-4A8D-90B3-E56432EB93FA}" type="presParOf" srcId="{B5044703-556B-48C7-A89C-CC80ED8AB77C}" destId="{B10B984D-2B88-4658-88DB-1042A90DD269}" srcOrd="1" destOrd="0" presId="urn:microsoft.com/office/officeart/2018/5/layout/IconCircleLabelList"/>
    <dgm:cxn modelId="{EBB3B879-2071-4770-8019-567406259B7D}" type="presParOf" srcId="{B5044703-556B-48C7-A89C-CC80ED8AB77C}" destId="{C5E346CA-EB4B-47C3-B2B5-86C8FA8AAE26}" srcOrd="2" destOrd="0" presId="urn:microsoft.com/office/officeart/2018/5/layout/IconCircleLabelList"/>
    <dgm:cxn modelId="{F9CAEE70-0362-4E93-8E97-0F0C672D8A1C}" type="presParOf" srcId="{B5044703-556B-48C7-A89C-CC80ED8AB77C}" destId="{94AFD54B-64B7-4475-A06D-4C2C466C299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1B815-B8E1-46BA-BA31-C403C76FD360}">
      <dsp:nvSpPr>
        <dsp:cNvPr id="0" name=""/>
        <dsp:cNvSpPr/>
      </dsp:nvSpPr>
      <dsp:spPr>
        <a:xfrm>
          <a:off x="662195" y="525738"/>
          <a:ext cx="1852875" cy="1852875"/>
        </a:xfrm>
        <a:prstGeom prst="ellipse">
          <a:avLst/>
        </a:prstGeom>
        <a:solidFill>
          <a:srgbClr val="BE0000"/>
        </a:solidFill>
        <a:ln>
          <a:noFill/>
        </a:ln>
        <a:effectLst/>
      </dsp:spPr>
      <dsp:style>
        <a:lnRef idx="0">
          <a:scrgbClr r="0" g="0" b="0"/>
        </a:lnRef>
        <a:fillRef idx="1">
          <a:scrgbClr r="0" g="0" b="0"/>
        </a:fillRef>
        <a:effectRef idx="0">
          <a:scrgbClr r="0" g="0" b="0"/>
        </a:effectRef>
        <a:fontRef idx="minor"/>
      </dsp:style>
    </dsp:sp>
    <dsp:sp modelId="{E293EABD-D737-49A5-BB9A-381E8787338C}">
      <dsp:nvSpPr>
        <dsp:cNvPr id="0" name=""/>
        <dsp:cNvSpPr/>
      </dsp:nvSpPr>
      <dsp:spPr>
        <a:xfrm>
          <a:off x="1057070" y="920613"/>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5347A6-C525-45B0-A7FD-6EE4583030D6}">
      <dsp:nvSpPr>
        <dsp:cNvPr id="0" name=""/>
        <dsp:cNvSpPr/>
      </dsp:nvSpPr>
      <dsp:spPr>
        <a:xfrm>
          <a:off x="69883" y="2955739"/>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baseline="0"/>
            <a:t>Which </a:t>
          </a:r>
          <a:r>
            <a:rPr lang="en-US" sz="1100" b="1" kern="1200" baseline="0">
              <a:latin typeface="Century Schoolbook" panose="02040604050505020304"/>
            </a:rPr>
            <a:t>force plate countermovement</a:t>
          </a:r>
          <a:r>
            <a:rPr lang="en-US" sz="1100" b="1" kern="1200" baseline="0"/>
            <a:t> jump characteristics are related to lower body STI? </a:t>
          </a:r>
          <a:endParaRPr lang="en-US" sz="1100" b="1" kern="1200"/>
        </a:p>
      </dsp:txBody>
      <dsp:txXfrm>
        <a:off x="69883" y="2955739"/>
        <a:ext cx="3037500" cy="720000"/>
      </dsp:txXfrm>
    </dsp:sp>
    <dsp:sp modelId="{1F6A5C67-CFE8-44B2-A087-B6C9073E3E9E}">
      <dsp:nvSpPr>
        <dsp:cNvPr id="0" name=""/>
        <dsp:cNvSpPr/>
      </dsp:nvSpPr>
      <dsp:spPr>
        <a:xfrm>
          <a:off x="4231258" y="525738"/>
          <a:ext cx="1852875" cy="1852875"/>
        </a:xfrm>
        <a:prstGeom prst="ellipse">
          <a:avLst/>
        </a:prstGeom>
        <a:solidFill>
          <a:srgbClr val="E2E6E6"/>
        </a:solidFill>
        <a:ln>
          <a:noFill/>
        </a:ln>
        <a:effectLst/>
      </dsp:spPr>
      <dsp:style>
        <a:lnRef idx="0">
          <a:scrgbClr r="0" g="0" b="0"/>
        </a:lnRef>
        <a:fillRef idx="1">
          <a:scrgbClr r="0" g="0" b="0"/>
        </a:fillRef>
        <a:effectRef idx="0">
          <a:scrgbClr r="0" g="0" b="0"/>
        </a:effectRef>
        <a:fontRef idx="minor"/>
      </dsp:style>
    </dsp:sp>
    <dsp:sp modelId="{C631E8D6-49A7-4F83-9019-097A56BD0C35}">
      <dsp:nvSpPr>
        <dsp:cNvPr id="0" name=""/>
        <dsp:cNvSpPr/>
      </dsp:nvSpPr>
      <dsp:spPr>
        <a:xfrm>
          <a:off x="4626133" y="920613"/>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D1DDD8-D029-4194-BF31-8F5AADB7C6E3}">
      <dsp:nvSpPr>
        <dsp:cNvPr id="0" name=""/>
        <dsp:cNvSpPr/>
      </dsp:nvSpPr>
      <dsp:spPr>
        <a:xfrm>
          <a:off x="3638945" y="2955739"/>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baseline="0"/>
            <a:t>Can injuries be anticipated using force plate data?</a:t>
          </a:r>
          <a:endParaRPr lang="en-US" sz="1100" b="1" kern="1200"/>
        </a:p>
      </dsp:txBody>
      <dsp:txXfrm>
        <a:off x="3638945" y="2955739"/>
        <a:ext cx="3037500" cy="720000"/>
      </dsp:txXfrm>
    </dsp:sp>
    <dsp:sp modelId="{3E218CC8-5460-4484-8D6F-6FFEA3DF1DCD}">
      <dsp:nvSpPr>
        <dsp:cNvPr id="0" name=""/>
        <dsp:cNvSpPr/>
      </dsp:nvSpPr>
      <dsp:spPr>
        <a:xfrm>
          <a:off x="7800321" y="525738"/>
          <a:ext cx="1852875" cy="1852875"/>
        </a:xfrm>
        <a:prstGeom prst="ellipse">
          <a:avLst/>
        </a:prstGeom>
        <a:solidFill>
          <a:srgbClr val="890000"/>
        </a:solidFill>
        <a:ln>
          <a:noFill/>
        </a:ln>
        <a:effectLst/>
      </dsp:spPr>
      <dsp:style>
        <a:lnRef idx="0">
          <a:scrgbClr r="0" g="0" b="0"/>
        </a:lnRef>
        <a:fillRef idx="1">
          <a:scrgbClr r="0" g="0" b="0"/>
        </a:fillRef>
        <a:effectRef idx="0">
          <a:scrgbClr r="0" g="0" b="0"/>
        </a:effectRef>
        <a:fontRef idx="minor"/>
      </dsp:style>
    </dsp:sp>
    <dsp:sp modelId="{B10B984D-2B88-4658-88DB-1042A90DD269}">
      <dsp:nvSpPr>
        <dsp:cNvPr id="0" name=""/>
        <dsp:cNvSpPr/>
      </dsp:nvSpPr>
      <dsp:spPr>
        <a:xfrm>
          <a:off x="8195196" y="920613"/>
          <a:ext cx="1063125" cy="106312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AFD54B-64B7-4475-A06D-4C2C466C299B}">
      <dsp:nvSpPr>
        <dsp:cNvPr id="0" name=""/>
        <dsp:cNvSpPr/>
      </dsp:nvSpPr>
      <dsp:spPr>
        <a:xfrm>
          <a:off x="7208008" y="2955739"/>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baseline="0"/>
            <a:t>Will these insights aid in injury prevention?</a:t>
          </a:r>
          <a:endParaRPr lang="en-US" sz="1100" b="1" kern="1200"/>
        </a:p>
      </dsp:txBody>
      <dsp:txXfrm>
        <a:off x="7208008" y="2955739"/>
        <a:ext cx="303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571CC-A338-401C-89CC-5E931FA3AF61}" type="datetimeFigureOut">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D5028-85A8-4A59-BFAF-09216699FF4B}" type="slidenum">
              <a:t>‹#›</a:t>
            </a:fld>
            <a:endParaRPr lang="en-US"/>
          </a:p>
        </p:txBody>
      </p:sp>
    </p:spTree>
    <p:extLst>
      <p:ext uri="{BB962C8B-B14F-4D97-AF65-F5344CB8AC3E}">
        <p14:creationId xmlns:p14="http://schemas.microsoft.com/office/powerpoint/2010/main" val="2156772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Hi, I'm Isaac Clark and this is my partner Parker Booth</a:t>
            </a:r>
          </a:p>
        </p:txBody>
      </p:sp>
      <p:sp>
        <p:nvSpPr>
          <p:cNvPr id="4" name="Slide Number Placeholder 3"/>
          <p:cNvSpPr>
            <a:spLocks noGrp="1"/>
          </p:cNvSpPr>
          <p:nvPr>
            <p:ph type="sldNum" sz="quarter" idx="5"/>
          </p:nvPr>
        </p:nvSpPr>
        <p:spPr/>
        <p:txBody>
          <a:bodyPr/>
          <a:lstStyle/>
          <a:p>
            <a:fld id="{6C8D5028-85A8-4A59-BFAF-09216699FF4B}" type="slidenum">
              <a:t>1</a:t>
            </a:fld>
            <a:endParaRPr lang="en-US"/>
          </a:p>
        </p:txBody>
      </p:sp>
    </p:spTree>
    <p:extLst>
      <p:ext uri="{BB962C8B-B14F-4D97-AF65-F5344CB8AC3E}">
        <p14:creationId xmlns:p14="http://schemas.microsoft.com/office/powerpoint/2010/main" val="695395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cs typeface="Calibri"/>
              </a:rPr>
              <a:t>Analyze Contact Injuries separately</a:t>
            </a:r>
            <a:endParaRPr lang="en-US" dirty="0" err="1">
              <a:cs typeface="Calibri"/>
            </a:endParaRPr>
          </a:p>
          <a:p>
            <a:pPr marL="285750" indent="-285750">
              <a:buFont typeface="Arial"/>
              <a:buChar char="•"/>
            </a:pPr>
            <a:r>
              <a:rPr lang="en-US" dirty="0">
                <a:cs typeface="Calibri"/>
              </a:rPr>
              <a:t>Incorporate other data sources</a:t>
            </a:r>
            <a:endParaRPr lang="en-US" dirty="0">
              <a:ea typeface="Calibri"/>
              <a:cs typeface="Calibri"/>
            </a:endParaRPr>
          </a:p>
          <a:p>
            <a:pPr marL="285750" indent="-285750">
              <a:buFont typeface="Arial"/>
              <a:buChar char="•"/>
            </a:pPr>
            <a:r>
              <a:rPr lang="en-US" dirty="0">
                <a:cs typeface="Calibri"/>
              </a:rPr>
              <a:t>Research (two studies support training loads)</a:t>
            </a:r>
          </a:p>
          <a:p>
            <a:pPr marL="285750" indent="-285750">
              <a:buFont typeface="Arial"/>
              <a:buChar char="•"/>
            </a:pPr>
            <a:r>
              <a:rPr lang="en-US" dirty="0">
                <a:cs typeface="Calibri"/>
              </a:rPr>
              <a:t>Control for landings</a:t>
            </a:r>
            <a:endParaRPr lang="en-US" dirty="0">
              <a:ea typeface="Calibri"/>
              <a:cs typeface="Calibri"/>
            </a:endParaRPr>
          </a:p>
          <a:p>
            <a:pPr marL="285750" indent="-285750">
              <a:buFont typeface="Arial"/>
              <a:buChar char="•"/>
            </a:pPr>
            <a:r>
              <a:rPr lang="en-US" dirty="0">
                <a:cs typeface="Calibri"/>
              </a:rPr>
              <a:t>Is it still possible?</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6C8D5028-85A8-4A59-BFAF-09216699FF4B}" type="slidenum">
              <a:t>12</a:t>
            </a:fld>
            <a:endParaRPr lang="en-US"/>
          </a:p>
        </p:txBody>
      </p:sp>
    </p:spTree>
    <p:extLst>
      <p:ext uri="{BB962C8B-B14F-4D97-AF65-F5344CB8AC3E}">
        <p14:creationId xmlns:p14="http://schemas.microsoft.com/office/powerpoint/2010/main" val="4287310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5000"/>
              </a:lnSpc>
              <a:spcBef>
                <a:spcPts val="1400"/>
              </a:spcBef>
              <a:spcAft>
                <a:spcPts val="200"/>
              </a:spcAft>
              <a:buFont typeface="Arial"/>
              <a:buChar char="•"/>
            </a:pPr>
            <a:r>
              <a:rPr lang="en-US" dirty="0">
                <a:ea typeface="Calibri"/>
                <a:cs typeface="Calibri"/>
              </a:rPr>
              <a:t>Statistical models not </a:t>
            </a:r>
            <a:r>
              <a:rPr lang="en-US" dirty="0" err="1">
                <a:ea typeface="Calibri"/>
                <a:cs typeface="Calibri"/>
              </a:rPr>
              <a:t>suportive</a:t>
            </a:r>
            <a:endParaRPr lang="en-US" dirty="0" err="1">
              <a:cs typeface="Calibri"/>
            </a:endParaRPr>
          </a:p>
          <a:p>
            <a:pPr marL="171450" indent="-171450">
              <a:lnSpc>
                <a:spcPct val="85000"/>
              </a:lnSpc>
              <a:spcBef>
                <a:spcPts val="1400"/>
              </a:spcBef>
              <a:spcAft>
                <a:spcPts val="200"/>
              </a:spcAft>
              <a:buFont typeface="Arial"/>
              <a:buChar char="•"/>
            </a:pPr>
            <a:r>
              <a:rPr lang="en-US" dirty="0">
                <a:ea typeface="Calibri" panose="020F0502020204030204"/>
                <a:cs typeface="Calibri"/>
              </a:rPr>
              <a:t>Implies that CMJ is not a direct indicator</a:t>
            </a:r>
          </a:p>
          <a:p>
            <a:pPr marL="171450" indent="-171450">
              <a:lnSpc>
                <a:spcPct val="85000"/>
              </a:lnSpc>
              <a:spcBef>
                <a:spcPts val="1400"/>
              </a:spcBef>
              <a:spcAft>
                <a:spcPts val="200"/>
              </a:spcAft>
              <a:buFont typeface="Arial"/>
              <a:buChar char="•"/>
            </a:pPr>
            <a:r>
              <a:rPr lang="en-US" dirty="0">
                <a:ea typeface="Calibri" panose="020F0502020204030204"/>
                <a:cs typeface="Calibri"/>
              </a:rPr>
              <a:t>Related literature supports our conclusions</a:t>
            </a:r>
          </a:p>
          <a:p>
            <a:pPr marL="171450" indent="-171450">
              <a:lnSpc>
                <a:spcPct val="85000"/>
              </a:lnSpc>
              <a:spcBef>
                <a:spcPts val="1400"/>
              </a:spcBef>
              <a:spcAft>
                <a:spcPts val="200"/>
              </a:spcAft>
              <a:buFont typeface="Arial"/>
              <a:buChar char="•"/>
            </a:pPr>
            <a:r>
              <a:rPr lang="en-US" dirty="0">
                <a:ea typeface="Calibri" panose="020F0502020204030204"/>
                <a:cs typeface="Calibri"/>
              </a:rPr>
              <a:t>Hopes for added analysis</a:t>
            </a:r>
            <a:endParaRPr lang="en-US" dirty="0">
              <a:cs typeface="Calibri"/>
            </a:endParaRPr>
          </a:p>
          <a:p>
            <a:pPr marL="171450" indent="-171450">
              <a:lnSpc>
                <a:spcPct val="85000"/>
              </a:lnSpc>
              <a:spcBef>
                <a:spcPts val="1400"/>
              </a:spcBef>
              <a:spcAft>
                <a:spcPts val="200"/>
              </a:spcAft>
              <a:buFont typeface="Arial"/>
              <a:buChar char="•"/>
            </a:pPr>
            <a:r>
              <a:rPr lang="en-US" dirty="0">
                <a:cs typeface="Calibri"/>
              </a:rPr>
              <a:t>Thank Anna, Gretchen, Scott and </a:t>
            </a:r>
            <a:r>
              <a:rPr lang="en-US" dirty="0"/>
              <a:t>Beverley</a:t>
            </a:r>
            <a:r>
              <a:rPr lang="en-US" dirty="0">
                <a:cs typeface="Calibri"/>
              </a:rPr>
              <a:t>. and the university of </a:t>
            </a:r>
            <a:r>
              <a:rPr lang="en-US" dirty="0" err="1">
                <a:cs typeface="Calibri"/>
              </a:rPr>
              <a:t>utah</a:t>
            </a:r>
            <a:r>
              <a:rPr lang="en-US" dirty="0">
                <a:cs typeface="Calibri"/>
              </a:rPr>
              <a:t> athletics dept.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6C8D5028-85A8-4A59-BFAF-09216699FF4B}" type="slidenum">
              <a:t>13</a:t>
            </a:fld>
            <a:endParaRPr lang="en-US"/>
          </a:p>
        </p:txBody>
      </p:sp>
    </p:spTree>
    <p:extLst>
      <p:ext uri="{BB962C8B-B14F-4D97-AF65-F5344CB8AC3E}">
        <p14:creationId xmlns:p14="http://schemas.microsoft.com/office/powerpoint/2010/main" val="387219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cs typeface="Calibri"/>
              </a:rPr>
              <a:t>60% of all injuries</a:t>
            </a:r>
          </a:p>
          <a:p>
            <a:pPr marL="285750" indent="-285750">
              <a:buFont typeface="Arial"/>
              <a:buChar char="•"/>
            </a:pPr>
            <a:r>
              <a:rPr lang="en-US" dirty="0">
                <a:cs typeface="Calibri"/>
              </a:rPr>
              <a:t>Lower body STIs definition</a:t>
            </a:r>
            <a:endParaRPr lang="en-US" dirty="0">
              <a:ea typeface="Calibri"/>
              <a:cs typeface="Calibri"/>
            </a:endParaRPr>
          </a:p>
          <a:p>
            <a:pPr marL="285750" indent="-285750">
              <a:buFont typeface="Arial"/>
              <a:buChar char="•"/>
            </a:pPr>
            <a:r>
              <a:rPr lang="en-US" dirty="0">
                <a:cs typeface="Calibri"/>
              </a:rPr>
              <a:t>Looking for relationships</a:t>
            </a:r>
            <a:endParaRPr lang="en-US" dirty="0">
              <a:ea typeface="Calibri"/>
              <a:cs typeface="Calibri"/>
            </a:endParaRPr>
          </a:p>
          <a:p>
            <a:pPr marL="285750" indent="-285750">
              <a:buFont typeface="Arial"/>
              <a:buChar char="•"/>
            </a:pPr>
            <a:r>
              <a:rPr lang="en-US" dirty="0">
                <a:cs typeface="Calibri"/>
              </a:rPr>
              <a:t>Why we used countermovement jump.</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6C8D5028-85A8-4A59-BFAF-09216699FF4B}" type="slidenum">
              <a:rPr lang="en-US"/>
              <a:t>2</a:t>
            </a:fld>
            <a:endParaRPr lang="en-US"/>
          </a:p>
        </p:txBody>
      </p:sp>
    </p:spTree>
    <p:extLst>
      <p:ext uri="{BB962C8B-B14F-4D97-AF65-F5344CB8AC3E}">
        <p14:creationId xmlns:p14="http://schemas.microsoft.com/office/powerpoint/2010/main" val="1056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cs typeface="Calibri"/>
              </a:rPr>
              <a:t>What characteristics are related?</a:t>
            </a:r>
          </a:p>
          <a:p>
            <a:pPr marL="285750" indent="-285750">
              <a:buFont typeface="Arial"/>
              <a:buChar char="•"/>
            </a:pPr>
            <a:r>
              <a:rPr lang="en-US">
                <a:cs typeface="Calibri"/>
              </a:rPr>
              <a:t>Can injuries be anticipated?</a:t>
            </a:r>
          </a:p>
          <a:p>
            <a:pPr marL="285750" indent="-285750">
              <a:buFont typeface="Arial"/>
              <a:buChar char="•"/>
            </a:pPr>
            <a:r>
              <a:rPr lang="en-US">
                <a:cs typeface="Calibri"/>
              </a:rPr>
              <a:t>Will it help injury prevention?</a:t>
            </a:r>
          </a:p>
        </p:txBody>
      </p:sp>
      <p:sp>
        <p:nvSpPr>
          <p:cNvPr id="4" name="Slide Number Placeholder 3"/>
          <p:cNvSpPr>
            <a:spLocks noGrp="1"/>
          </p:cNvSpPr>
          <p:nvPr>
            <p:ph type="sldNum" sz="quarter" idx="5"/>
          </p:nvPr>
        </p:nvSpPr>
        <p:spPr/>
        <p:txBody>
          <a:bodyPr/>
          <a:lstStyle/>
          <a:p>
            <a:fld id="{6C8D5028-85A8-4A59-BFAF-09216699FF4B}" type="slidenum">
              <a:rPr lang="en-US"/>
              <a:t>3</a:t>
            </a:fld>
            <a:endParaRPr lang="en-US"/>
          </a:p>
        </p:txBody>
      </p:sp>
    </p:spTree>
    <p:extLst>
      <p:ext uri="{BB962C8B-B14F-4D97-AF65-F5344CB8AC3E}">
        <p14:creationId xmlns:p14="http://schemas.microsoft.com/office/powerpoint/2010/main" val="333134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Ran Linear Analysis on Metrics Relevant to Demands of sport</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6C8D5028-85A8-4A59-BFAF-09216699FF4B}" type="slidenum">
              <a:rPr lang="en-US"/>
              <a:t>4</a:t>
            </a:fld>
            <a:endParaRPr lang="en-US"/>
          </a:p>
        </p:txBody>
      </p:sp>
    </p:spTree>
    <p:extLst>
      <p:ext uri="{BB962C8B-B14F-4D97-AF65-F5344CB8AC3E}">
        <p14:creationId xmlns:p14="http://schemas.microsoft.com/office/powerpoint/2010/main" val="294919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Contact is large</a:t>
            </a:r>
          </a:p>
          <a:p>
            <a:r>
              <a:rPr lang="en-US">
                <a:ea typeface="Calibri"/>
                <a:cs typeface="Calibri"/>
              </a:rPr>
              <a:t>10/16 sports have contact/unknown as most common</a:t>
            </a:r>
          </a:p>
        </p:txBody>
      </p:sp>
      <p:sp>
        <p:nvSpPr>
          <p:cNvPr id="4" name="Slide Number Placeholder 3"/>
          <p:cNvSpPr>
            <a:spLocks noGrp="1"/>
          </p:cNvSpPr>
          <p:nvPr>
            <p:ph type="sldNum" sz="quarter" idx="5"/>
          </p:nvPr>
        </p:nvSpPr>
        <p:spPr/>
        <p:txBody>
          <a:bodyPr/>
          <a:lstStyle/>
          <a:p>
            <a:fld id="{6C8D5028-85A8-4A59-BFAF-09216699FF4B}" type="slidenum">
              <a:rPr lang="en-US"/>
              <a:t>5</a:t>
            </a:fld>
            <a:endParaRPr lang="en-US"/>
          </a:p>
        </p:txBody>
      </p:sp>
    </p:spTree>
    <p:extLst>
      <p:ext uri="{BB962C8B-B14F-4D97-AF65-F5344CB8AC3E}">
        <p14:creationId xmlns:p14="http://schemas.microsoft.com/office/powerpoint/2010/main" val="297522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Contact Injuries 1/3</a:t>
            </a:r>
          </a:p>
          <a:p>
            <a:endParaRPr lang="en-US">
              <a:cs typeface="Calibri"/>
            </a:endParaRPr>
          </a:p>
          <a:p>
            <a:r>
              <a:rPr lang="en-US">
                <a:cs typeface="Calibri"/>
              </a:rPr>
              <a:t>Literature referenced drop jumps</a:t>
            </a:r>
          </a:p>
        </p:txBody>
      </p:sp>
      <p:sp>
        <p:nvSpPr>
          <p:cNvPr id="4" name="Slide Number Placeholder 3"/>
          <p:cNvSpPr>
            <a:spLocks noGrp="1"/>
          </p:cNvSpPr>
          <p:nvPr>
            <p:ph type="sldNum" sz="quarter" idx="5"/>
          </p:nvPr>
        </p:nvSpPr>
        <p:spPr/>
        <p:txBody>
          <a:bodyPr/>
          <a:lstStyle/>
          <a:p>
            <a:fld id="{6C8D5028-85A8-4A59-BFAF-09216699FF4B}" type="slidenum">
              <a:rPr lang="en-US"/>
              <a:t>6</a:t>
            </a:fld>
            <a:endParaRPr lang="en-US"/>
          </a:p>
        </p:txBody>
      </p:sp>
    </p:spTree>
    <p:extLst>
      <p:ext uri="{BB962C8B-B14F-4D97-AF65-F5344CB8AC3E}">
        <p14:creationId xmlns:p14="http://schemas.microsoft.com/office/powerpoint/2010/main" val="31988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Historical Injury Data</a:t>
            </a:r>
          </a:p>
          <a:p>
            <a:endParaRPr lang="en-US">
              <a:cs typeface="Calibri"/>
            </a:endParaRPr>
          </a:p>
          <a:p>
            <a:r>
              <a:rPr lang="en-US">
                <a:cs typeface="Calibri"/>
              </a:rPr>
              <a:t>Explain Timeframes</a:t>
            </a:r>
          </a:p>
        </p:txBody>
      </p:sp>
      <p:sp>
        <p:nvSpPr>
          <p:cNvPr id="4" name="Slide Number Placeholder 3"/>
          <p:cNvSpPr>
            <a:spLocks noGrp="1"/>
          </p:cNvSpPr>
          <p:nvPr>
            <p:ph type="sldNum" sz="quarter" idx="5"/>
          </p:nvPr>
        </p:nvSpPr>
        <p:spPr/>
        <p:txBody>
          <a:bodyPr/>
          <a:lstStyle/>
          <a:p>
            <a:fld id="{6C8D5028-85A8-4A59-BFAF-09216699FF4B}" type="slidenum">
              <a:rPr lang="en-US"/>
              <a:t>7</a:t>
            </a:fld>
            <a:endParaRPr lang="en-US"/>
          </a:p>
        </p:txBody>
      </p:sp>
    </p:spTree>
    <p:extLst>
      <p:ext uri="{BB962C8B-B14F-4D97-AF65-F5344CB8AC3E}">
        <p14:creationId xmlns:p14="http://schemas.microsoft.com/office/powerpoint/2010/main" val="1317873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Looking further into our strongest relationships with basketball</a:t>
            </a:r>
          </a:p>
          <a:p>
            <a:pPr marL="171450" indent="-171450">
              <a:buFont typeface="Arial"/>
              <a:buChar char="•"/>
            </a:pPr>
            <a:r>
              <a:rPr lang="en-US" dirty="0">
                <a:ea typeface="Calibri"/>
                <a:cs typeface="Calibri"/>
              </a:rPr>
              <a:t>What is a </a:t>
            </a:r>
            <a:r>
              <a:rPr lang="en-US" dirty="0" err="1">
                <a:ea typeface="Calibri"/>
                <a:cs typeface="Calibri"/>
              </a:rPr>
              <a:t>CoxPH</a:t>
            </a:r>
            <a:r>
              <a:rPr lang="en-US" dirty="0">
                <a:ea typeface="Calibri"/>
                <a:cs typeface="Calibri"/>
              </a:rPr>
              <a:t> model?</a:t>
            </a:r>
            <a:endParaRPr lang="en-US" dirty="0">
              <a:cs typeface="Calibri"/>
            </a:endParaRPr>
          </a:p>
          <a:p>
            <a:pPr marL="171450" indent="-171450">
              <a:buFont typeface="Arial"/>
              <a:buChar char="•"/>
            </a:pPr>
            <a:r>
              <a:rPr lang="en-US" dirty="0">
                <a:cs typeface="Calibri"/>
              </a:rPr>
              <a:t>We used time until the injury</a:t>
            </a:r>
            <a:endParaRPr lang="en-US">
              <a:ea typeface="Calibri" panose="020F0502020204030204"/>
              <a:cs typeface="Calibri"/>
            </a:endParaRPr>
          </a:p>
          <a:p>
            <a:pPr marL="171450" indent="-171450">
              <a:buFont typeface="Arial"/>
              <a:buChar char="•"/>
            </a:pPr>
            <a:r>
              <a:rPr lang="en-US" dirty="0">
                <a:cs typeface="Calibri"/>
              </a:rPr>
              <a:t>graph shows our survival curve x, y axis</a:t>
            </a:r>
            <a:endParaRPr lang="en-US" dirty="0">
              <a:ea typeface="Calibri"/>
              <a:cs typeface="Calibri"/>
            </a:endParaRPr>
          </a:p>
          <a:p>
            <a:pPr marL="171450" indent="-171450">
              <a:buFont typeface="Arial"/>
              <a:buChar char="•"/>
            </a:pPr>
            <a:r>
              <a:rPr lang="en-US" err="1">
                <a:cs typeface="Calibri"/>
              </a:rPr>
              <a:t>CoxPH</a:t>
            </a:r>
            <a:r>
              <a:rPr lang="en-US" dirty="0">
                <a:cs typeface="Calibri"/>
              </a:rPr>
              <a:t> is typically more curved</a:t>
            </a:r>
            <a:endParaRPr lang="en-US" dirty="0">
              <a:ea typeface="Calibri"/>
              <a:cs typeface="Calibri"/>
            </a:endParaRPr>
          </a:p>
          <a:p>
            <a:pPr marL="171450" indent="-171450">
              <a:buFont typeface="Arial"/>
              <a:buChar char="•"/>
            </a:pPr>
            <a:r>
              <a:rPr lang="en-US" dirty="0">
                <a:ea typeface="Calibri"/>
                <a:cs typeface="Calibri"/>
              </a:rPr>
              <a:t>Indicates reliance on "time to" metric</a:t>
            </a:r>
            <a:endParaRPr lang="en-US" dirty="0">
              <a:cs typeface="Calibri"/>
            </a:endParaRPr>
          </a:p>
          <a:p>
            <a:pPr marL="171450" indent="-171450">
              <a:buFont typeface="Arial"/>
              <a:buChar char="•"/>
            </a:pPr>
            <a:r>
              <a:rPr lang="en-US" dirty="0">
                <a:ea typeface="Calibri"/>
                <a:cs typeface="Calibri"/>
              </a:rPr>
              <a:t>Indicates a lack of consistency in data</a:t>
            </a:r>
            <a:endParaRPr lang="en-US" dirty="0">
              <a:cs typeface="Calibri"/>
            </a:endParaRPr>
          </a:p>
          <a:p>
            <a:pPr marL="171450" indent="-171450">
              <a:buFont typeface="Arial"/>
              <a:buChar char="•"/>
            </a:pPr>
            <a:r>
              <a:rPr lang="en-US" dirty="0">
                <a:cs typeface="Calibri"/>
              </a:rPr>
              <a:t>p-values was around a 0.5</a:t>
            </a:r>
            <a:endParaRPr lang="en-US" dirty="0">
              <a:ea typeface="Calibri"/>
              <a:cs typeface="Calibri"/>
            </a:endParaRPr>
          </a:p>
          <a:p>
            <a:pPr marL="171450" indent="-171450">
              <a:buFont typeface="Arial"/>
              <a:buChar char="•"/>
            </a:pPr>
            <a:r>
              <a:rPr lang="en-US" dirty="0">
                <a:cs typeface="Calibri"/>
              </a:rPr>
              <a:t>flight time and jump height trend in opposite directions.</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fld id="{6C8D5028-85A8-4A59-BFAF-09216699FF4B}" type="slidenum">
              <a:t>10</a:t>
            </a:fld>
            <a:endParaRPr lang="en-US"/>
          </a:p>
        </p:txBody>
      </p:sp>
    </p:spTree>
    <p:extLst>
      <p:ext uri="{BB962C8B-B14F-4D97-AF65-F5344CB8AC3E}">
        <p14:creationId xmlns:p14="http://schemas.microsoft.com/office/powerpoint/2010/main" val="809209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ea typeface="Calibri"/>
                <a:cs typeface="Calibri"/>
              </a:rPr>
              <a:t>Want to see if literature supports our results</a:t>
            </a:r>
            <a:endParaRPr lang="en-US" dirty="0">
              <a:cs typeface="Calibri"/>
            </a:endParaRPr>
          </a:p>
          <a:p>
            <a:pPr marL="171450" indent="-171450">
              <a:buFont typeface="Arial"/>
              <a:buChar char="•"/>
            </a:pPr>
            <a:r>
              <a:rPr lang="en-US" dirty="0">
                <a:cs typeface="Calibri"/>
              </a:rPr>
              <a:t>A lot of the research conducted in this area support our own findings. </a:t>
            </a:r>
            <a:endParaRPr lang="en-US" dirty="0">
              <a:ea typeface="Calibri"/>
              <a:cs typeface="Calibri"/>
            </a:endParaRPr>
          </a:p>
          <a:p>
            <a:pPr marL="171450" indent="-171450">
              <a:buFont typeface="Arial"/>
              <a:buChar char="•"/>
            </a:pPr>
            <a:r>
              <a:rPr lang="en-US" dirty="0">
                <a:cs typeface="Calibri"/>
              </a:rPr>
              <a:t>Research papers (USAF Spec Forces)</a:t>
            </a:r>
            <a:endParaRPr lang="en-US" dirty="0">
              <a:ea typeface="Calibri"/>
              <a:cs typeface="Calibri"/>
            </a:endParaRPr>
          </a:p>
          <a:p>
            <a:pPr marL="171450" indent="-171450">
              <a:buFont typeface="Arial"/>
              <a:buChar char="•"/>
            </a:pPr>
            <a:r>
              <a:rPr lang="en-US" dirty="0">
                <a:ea typeface="Calibri"/>
                <a:cs typeface="Calibri"/>
              </a:rPr>
              <a:t>Research Paper (review of 40 papers)</a:t>
            </a:r>
          </a:p>
        </p:txBody>
      </p:sp>
      <p:sp>
        <p:nvSpPr>
          <p:cNvPr id="4" name="Slide Number Placeholder 3"/>
          <p:cNvSpPr>
            <a:spLocks noGrp="1"/>
          </p:cNvSpPr>
          <p:nvPr>
            <p:ph type="sldNum" sz="quarter" idx="5"/>
          </p:nvPr>
        </p:nvSpPr>
        <p:spPr/>
        <p:txBody>
          <a:bodyPr/>
          <a:lstStyle/>
          <a:p>
            <a:fld id="{6C8D5028-85A8-4A59-BFAF-09216699FF4B}" type="slidenum">
              <a:t>11</a:t>
            </a:fld>
            <a:endParaRPr lang="en-US"/>
          </a:p>
        </p:txBody>
      </p:sp>
    </p:spTree>
    <p:extLst>
      <p:ext uri="{BB962C8B-B14F-4D97-AF65-F5344CB8AC3E}">
        <p14:creationId xmlns:p14="http://schemas.microsoft.com/office/powerpoint/2010/main" val="3832021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9/25/2024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A red logo on a black background&#10;&#10;Description automatically generated">
            <a:extLst>
              <a:ext uri="{FF2B5EF4-FFF2-40B4-BE49-F238E27FC236}">
                <a16:creationId xmlns:a16="http://schemas.microsoft.com/office/drawing/2014/main" id="{EA877A05-8382-DBBB-CF66-A1D459024B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92840" y="0"/>
            <a:ext cx="914400" cy="914400"/>
          </a:xfrm>
          <a:prstGeom prst="rect">
            <a:avLst/>
          </a:prstGeom>
        </p:spPr>
      </p:pic>
    </p:spTree>
    <p:extLst>
      <p:ext uri="{BB962C8B-B14F-4D97-AF65-F5344CB8AC3E}">
        <p14:creationId xmlns:p14="http://schemas.microsoft.com/office/powerpoint/2010/main" val="126631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2901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7518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9115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A red logo on a black background&#10;&#10;Description automatically generated">
            <a:extLst>
              <a:ext uri="{FF2B5EF4-FFF2-40B4-BE49-F238E27FC236}">
                <a16:creationId xmlns:a16="http://schemas.microsoft.com/office/drawing/2014/main" id="{8155BD9F-4A9F-79F8-2312-09C0FA4D0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92840" y="0"/>
            <a:ext cx="914400" cy="914400"/>
          </a:xfrm>
          <a:prstGeom prst="rect">
            <a:avLst/>
          </a:prstGeom>
        </p:spPr>
      </p:pic>
    </p:spTree>
    <p:extLst>
      <p:ext uri="{BB962C8B-B14F-4D97-AF65-F5344CB8AC3E}">
        <p14:creationId xmlns:p14="http://schemas.microsoft.com/office/powerpoint/2010/main" val="153667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5517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0904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7203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5472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2447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8042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9/25/2024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pic>
        <p:nvPicPr>
          <p:cNvPr id="9" name="Picture 8" descr="A red logo on a black background&#10;&#10;Description automatically generated">
            <a:extLst>
              <a:ext uri="{FF2B5EF4-FFF2-40B4-BE49-F238E27FC236}">
                <a16:creationId xmlns:a16="http://schemas.microsoft.com/office/drawing/2014/main" id="{426F6B93-550A-B607-D479-248A54AFFB6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92840" y="0"/>
            <a:ext cx="914400" cy="914400"/>
          </a:xfrm>
          <a:prstGeom prst="rect">
            <a:avLst/>
          </a:prstGeom>
        </p:spPr>
      </p:pic>
    </p:spTree>
    <p:extLst>
      <p:ext uri="{BB962C8B-B14F-4D97-AF65-F5344CB8AC3E}">
        <p14:creationId xmlns:p14="http://schemas.microsoft.com/office/powerpoint/2010/main" val="431161503"/>
      </p:ext>
    </p:extLst>
  </p:cSld>
  <p:clrMap bg1="dk1" tx1="lt1" bg2="dk2" tx2="lt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68C49C6.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9_85795FC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microsoft.com/office/2018/10/relationships/comments" Target="../comments/modernComment_104_5AA4430D.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07_30C4393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E_3697AA08.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F_C47B08F9.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8_83DCC77A.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microsoft.com/office/2018/10/relationships/comments" Target="../comments/modernComment_103_595E19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Injury Exploration</a:t>
            </a:r>
          </a:p>
        </p:txBody>
      </p:sp>
      <p:sp>
        <p:nvSpPr>
          <p:cNvPr id="3" name="Subtitle 2"/>
          <p:cNvSpPr>
            <a:spLocks noGrp="1"/>
          </p:cNvSpPr>
          <p:nvPr>
            <p:ph type="subTitle" idx="1"/>
          </p:nvPr>
        </p:nvSpPr>
        <p:spPr/>
        <p:txBody>
          <a:bodyPr vert="horz" lIns="91440" tIns="45720" rIns="91440" bIns="45720" rtlCol="0" anchor="t">
            <a:normAutofit/>
          </a:bodyPr>
          <a:lstStyle/>
          <a:p>
            <a:r>
              <a:rPr lang="en-US"/>
              <a:t>Parker Booth &amp; Isaac Clark</a:t>
            </a:r>
          </a:p>
        </p:txBody>
      </p:sp>
    </p:spTree>
    <p:extLst>
      <p:ext uri="{BB962C8B-B14F-4D97-AF65-F5344CB8AC3E}">
        <p14:creationId xmlns:p14="http://schemas.microsoft.com/office/powerpoint/2010/main" val="109857222"/>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A7F2-33CE-2380-FDF2-08EEF3124C54}"/>
              </a:ext>
            </a:extLst>
          </p:cNvPr>
          <p:cNvSpPr>
            <a:spLocks noGrp="1"/>
          </p:cNvSpPr>
          <p:nvPr>
            <p:ph type="title"/>
          </p:nvPr>
        </p:nvSpPr>
        <p:spPr>
          <a:xfrm>
            <a:off x="560832" y="396240"/>
            <a:ext cx="9692640" cy="1325562"/>
          </a:xfrm>
        </p:spPr>
        <p:txBody>
          <a:bodyPr>
            <a:normAutofit/>
          </a:bodyPr>
          <a:lstStyle/>
          <a:p>
            <a:r>
              <a:rPr lang="en-US"/>
              <a:t>Results</a:t>
            </a:r>
          </a:p>
        </p:txBody>
      </p:sp>
      <p:sp>
        <p:nvSpPr>
          <p:cNvPr id="8" name="Content Placeholder 7">
            <a:extLst>
              <a:ext uri="{FF2B5EF4-FFF2-40B4-BE49-F238E27FC236}">
                <a16:creationId xmlns:a16="http://schemas.microsoft.com/office/drawing/2014/main" id="{21B483E6-1092-3ED7-4B4F-EFC8BD84D239}"/>
              </a:ext>
            </a:extLst>
          </p:cNvPr>
          <p:cNvSpPr>
            <a:spLocks noGrp="1"/>
          </p:cNvSpPr>
          <p:nvPr>
            <p:ph idx="1"/>
          </p:nvPr>
        </p:nvSpPr>
        <p:spPr>
          <a:xfrm>
            <a:off x="560832" y="1717040"/>
            <a:ext cx="5852160" cy="4351337"/>
          </a:xfrm>
        </p:spPr>
        <p:txBody>
          <a:bodyPr vert="horz" lIns="91440" tIns="45720" rIns="91440" bIns="45720" rtlCol="0" anchor="t">
            <a:normAutofit/>
          </a:bodyPr>
          <a:lstStyle/>
          <a:p>
            <a:r>
              <a:rPr lang="en-US" dirty="0"/>
              <a:t>The cox-</a:t>
            </a:r>
            <a:r>
              <a:rPr lang="en-US" dirty="0" err="1"/>
              <a:t>ph</a:t>
            </a:r>
            <a:r>
              <a:rPr lang="en-US" dirty="0"/>
              <a:t> model was designed to predict the "survival time" that passes until an event occurs.</a:t>
            </a:r>
          </a:p>
          <a:p>
            <a:endParaRPr lang="en-US" spc="10" dirty="0"/>
          </a:p>
          <a:p>
            <a:r>
              <a:rPr lang="en-US" dirty="0"/>
              <a:t>Modeled the effects of jump height and flight time on Court Sport Injuries.</a:t>
            </a:r>
          </a:p>
          <a:p>
            <a:endParaRPr lang="en-US" dirty="0"/>
          </a:p>
          <a:p>
            <a:r>
              <a:rPr lang="en-US" dirty="0"/>
              <a:t>Model did not provide significant results</a:t>
            </a:r>
          </a:p>
          <a:p>
            <a:pPr lvl="1">
              <a:buFont typeface="Courier New" pitchFamily="34" charset="0"/>
              <a:buChar char="o"/>
            </a:pPr>
            <a:r>
              <a:rPr lang="en-US" spc="10" dirty="0"/>
              <a:t>All statistical checks within the model provided insignificant values</a:t>
            </a:r>
          </a:p>
          <a:p>
            <a:pPr lvl="1">
              <a:buFont typeface="Courier New" pitchFamily="34" charset="0"/>
              <a:buChar char="o"/>
            </a:pPr>
            <a:r>
              <a:rPr lang="en-US" spc="10" dirty="0"/>
              <a:t>Coefficients for flight time and jump height trended in opposing directions</a:t>
            </a:r>
          </a:p>
        </p:txBody>
      </p:sp>
      <p:pic>
        <p:nvPicPr>
          <p:cNvPr id="4" name="Content Placeholder 3" descr="A graph of a survival curve&#10;&#10;Description automatically generated">
            <a:extLst>
              <a:ext uri="{FF2B5EF4-FFF2-40B4-BE49-F238E27FC236}">
                <a16:creationId xmlns:a16="http://schemas.microsoft.com/office/drawing/2014/main" id="{C8BFDA0C-B6F3-3D8B-153E-43853C1B6B7F}"/>
              </a:ext>
            </a:extLst>
          </p:cNvPr>
          <p:cNvPicPr>
            <a:picLocks noChangeAspect="1"/>
          </p:cNvPicPr>
          <p:nvPr/>
        </p:nvPicPr>
        <p:blipFill>
          <a:blip r:embed="rId4"/>
          <a:stretch>
            <a:fillRect/>
          </a:stretch>
        </p:blipFill>
        <p:spPr>
          <a:xfrm>
            <a:off x="6795900" y="2278821"/>
            <a:ext cx="4274902" cy="3214809"/>
          </a:xfrm>
          <a:prstGeom prst="rect">
            <a:avLst/>
          </a:prstGeom>
        </p:spPr>
      </p:pic>
      <p:sp>
        <p:nvSpPr>
          <p:cNvPr id="5" name="TextBox 4">
            <a:extLst>
              <a:ext uri="{FF2B5EF4-FFF2-40B4-BE49-F238E27FC236}">
                <a16:creationId xmlns:a16="http://schemas.microsoft.com/office/drawing/2014/main" id="{CDD14CD1-51C2-D874-4F3D-91F3DF4BDDC3}"/>
              </a:ext>
            </a:extLst>
          </p:cNvPr>
          <p:cNvSpPr txBox="1"/>
          <p:nvPr/>
        </p:nvSpPr>
        <p:spPr>
          <a:xfrm>
            <a:off x="6650270" y="1715086"/>
            <a:ext cx="456813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Cox Proportional-Hazards Model</a:t>
            </a:r>
          </a:p>
        </p:txBody>
      </p:sp>
    </p:spTree>
    <p:extLst>
      <p:ext uri="{BB962C8B-B14F-4D97-AF65-F5344CB8AC3E}">
        <p14:creationId xmlns:p14="http://schemas.microsoft.com/office/powerpoint/2010/main" val="2239324101"/>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A335-6F10-A9DF-F728-0BAA60C5D24B}"/>
              </a:ext>
            </a:extLst>
          </p:cNvPr>
          <p:cNvSpPr>
            <a:spLocks noGrp="1"/>
          </p:cNvSpPr>
          <p:nvPr>
            <p:ph type="title"/>
          </p:nvPr>
        </p:nvSpPr>
        <p:spPr/>
        <p:txBody>
          <a:bodyPr/>
          <a:lstStyle/>
          <a:p>
            <a:r>
              <a:rPr lang="en-US"/>
              <a:t>Literature Support</a:t>
            </a:r>
          </a:p>
        </p:txBody>
      </p:sp>
      <p:sp>
        <p:nvSpPr>
          <p:cNvPr id="3" name="Content Placeholder 2">
            <a:extLst>
              <a:ext uri="{FF2B5EF4-FFF2-40B4-BE49-F238E27FC236}">
                <a16:creationId xmlns:a16="http://schemas.microsoft.com/office/drawing/2014/main" id="{6DCE4548-598A-724A-6886-799C3C708C1B}"/>
              </a:ext>
            </a:extLst>
          </p:cNvPr>
          <p:cNvSpPr>
            <a:spLocks noGrp="1"/>
          </p:cNvSpPr>
          <p:nvPr>
            <p:ph idx="1"/>
          </p:nvPr>
        </p:nvSpPr>
        <p:spPr>
          <a:xfrm>
            <a:off x="1261872" y="2226360"/>
            <a:ext cx="8595360" cy="3547469"/>
          </a:xfrm>
        </p:spPr>
        <p:txBody>
          <a:bodyPr vert="horz" lIns="91440" tIns="45720" rIns="91440" bIns="45720" rtlCol="0" anchor="t">
            <a:normAutofit/>
          </a:bodyPr>
          <a:lstStyle/>
          <a:p>
            <a:pPr>
              <a:lnSpc>
                <a:spcPct val="75000"/>
              </a:lnSpc>
            </a:pPr>
            <a:r>
              <a:rPr lang="en-US" dirty="0">
                <a:latin typeface="Century Schoolbook" panose="02040604050505020304"/>
                <a:cs typeface="Arial"/>
              </a:rPr>
              <a:t>One paper found no significant association between the preliminary force plate test and the likelihood of experiencing either an MSKI or a lower body MSKI. </a:t>
            </a:r>
            <a:r>
              <a:rPr lang="en-US" baseline="30000" dirty="0">
                <a:latin typeface="Century Schoolbook" panose="02040604050505020304"/>
                <a:cs typeface="Arial"/>
              </a:rPr>
              <a:t>[2]</a:t>
            </a:r>
            <a:endParaRPr lang="en-US" dirty="0">
              <a:latin typeface="Century Schoolbook" panose="02040604050505020304"/>
              <a:cs typeface="Arial"/>
            </a:endParaRPr>
          </a:p>
          <a:p>
            <a:pPr marL="0" indent="0">
              <a:lnSpc>
                <a:spcPct val="75000"/>
              </a:lnSpc>
              <a:buNone/>
            </a:pPr>
            <a:endParaRPr lang="en-US" dirty="0">
              <a:latin typeface="Century Schoolbook" panose="02040604050505020304"/>
              <a:cs typeface="Arial"/>
            </a:endParaRPr>
          </a:p>
          <a:p>
            <a:pPr>
              <a:lnSpc>
                <a:spcPct val="75000"/>
              </a:lnSpc>
            </a:pPr>
            <a:r>
              <a:rPr lang="en-US" dirty="0">
                <a:latin typeface="Century Schoolbook" panose="02040604050505020304"/>
                <a:cs typeface="Arial"/>
              </a:rPr>
              <a:t>Another research paper found that that only 8% of countermovement jump studies observed an association with injury risk. </a:t>
            </a:r>
            <a:r>
              <a:rPr lang="en-US" baseline="30000" dirty="0">
                <a:latin typeface="Century Schoolbook" panose="02040604050505020304"/>
                <a:cs typeface="Arial"/>
              </a:rPr>
              <a:t>[1]</a:t>
            </a:r>
          </a:p>
          <a:p>
            <a:pPr lvl="1">
              <a:lnSpc>
                <a:spcPct val="75000"/>
              </a:lnSpc>
              <a:buFont typeface="Courier New" pitchFamily="34" charset="0"/>
              <a:buChar char="o"/>
            </a:pPr>
            <a:r>
              <a:rPr lang="en-US" spc="10" dirty="0">
                <a:latin typeface="Century Schoolbook" panose="02040604050505020304"/>
                <a:cs typeface="Arial"/>
              </a:rPr>
              <a:t>79% of studies using drop jump were able to observe a relationship, implying that the landing element of jump testing is superior in identifying risk of injury.</a:t>
            </a:r>
          </a:p>
          <a:p>
            <a:pPr>
              <a:lnSpc>
                <a:spcPct val="75000"/>
              </a:lnSpc>
            </a:pPr>
            <a:endParaRPr lang="en-US" dirty="0">
              <a:latin typeface="Century Schoolbook" panose="02040604050505020304"/>
              <a:cs typeface="Arial"/>
            </a:endParaRPr>
          </a:p>
        </p:txBody>
      </p:sp>
      <p:sp>
        <p:nvSpPr>
          <p:cNvPr id="4" name="TextBox 3">
            <a:extLst>
              <a:ext uri="{FF2B5EF4-FFF2-40B4-BE49-F238E27FC236}">
                <a16:creationId xmlns:a16="http://schemas.microsoft.com/office/drawing/2014/main" id="{4CBA0116-3B55-191C-A126-FE7FE75AED7B}"/>
              </a:ext>
            </a:extLst>
          </p:cNvPr>
          <p:cNvSpPr txBox="1"/>
          <p:nvPr/>
        </p:nvSpPr>
        <p:spPr>
          <a:xfrm>
            <a:off x="334945" y="5879029"/>
            <a:ext cx="10852219"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entury Schoolbook"/>
                <a:cs typeface="Arial"/>
              </a:rPr>
              <a:t>[1] </a:t>
            </a:r>
            <a:r>
              <a:rPr lang="en-US" sz="1100" err="1">
                <a:latin typeface="Century Schoolbook"/>
                <a:cs typeface="Arial"/>
              </a:rPr>
              <a:t>Pedley</a:t>
            </a:r>
            <a:r>
              <a:rPr lang="en-US" sz="1100">
                <a:latin typeface="Century Schoolbook"/>
                <a:cs typeface="Arial"/>
              </a:rPr>
              <a:t>, J. S. (2020) Utility of kinetic and kinematic jumping and landing variables as predictors of injury risk: A Systematic review. Journal of Science in Sport and Exercise</a:t>
            </a:r>
          </a:p>
          <a:p>
            <a:r>
              <a:rPr lang="en-US" sz="1100">
                <a:latin typeface="Century Schoolbook"/>
                <a:cs typeface="Arial"/>
              </a:rPr>
              <a:t>[2] Hando, B. R. (2022) The use of force plate vertical jump scans to identify special warfare trainees at risk for musculoskeletal injury: a large cohort study. The American Journal of Sports Medicine</a:t>
            </a:r>
          </a:p>
          <a:p>
            <a:endParaRPr lang="en-US"/>
          </a:p>
        </p:txBody>
      </p:sp>
    </p:spTree>
    <p:extLst>
      <p:ext uri="{BB962C8B-B14F-4D97-AF65-F5344CB8AC3E}">
        <p14:creationId xmlns:p14="http://schemas.microsoft.com/office/powerpoint/2010/main" val="1520714509"/>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40D6-EB7E-B9C3-2514-FCE5A5853527}"/>
              </a:ext>
            </a:extLst>
          </p:cNvPr>
          <p:cNvSpPr>
            <a:spLocks noGrp="1"/>
          </p:cNvSpPr>
          <p:nvPr>
            <p:ph type="title"/>
          </p:nvPr>
        </p:nvSpPr>
        <p:spPr>
          <a:xfrm>
            <a:off x="906272" y="252333"/>
            <a:ext cx="9692640" cy="938720"/>
          </a:xfrm>
        </p:spPr>
        <p:txBody>
          <a:bodyPr/>
          <a:lstStyle/>
          <a:p>
            <a:r>
              <a:rPr lang="en-US"/>
              <a:t>Looking Forward</a:t>
            </a:r>
          </a:p>
        </p:txBody>
      </p:sp>
      <p:sp>
        <p:nvSpPr>
          <p:cNvPr id="3" name="Content Placeholder 2">
            <a:extLst>
              <a:ext uri="{FF2B5EF4-FFF2-40B4-BE49-F238E27FC236}">
                <a16:creationId xmlns:a16="http://schemas.microsoft.com/office/drawing/2014/main" id="{C47F89D0-03FB-B5ED-E432-8A9563558068}"/>
              </a:ext>
            </a:extLst>
          </p:cNvPr>
          <p:cNvSpPr>
            <a:spLocks noGrp="1"/>
          </p:cNvSpPr>
          <p:nvPr>
            <p:ph idx="1"/>
          </p:nvPr>
        </p:nvSpPr>
        <p:spPr>
          <a:xfrm>
            <a:off x="906272" y="1463142"/>
            <a:ext cx="9316720" cy="4018887"/>
          </a:xfrm>
        </p:spPr>
        <p:txBody>
          <a:bodyPr vert="horz" lIns="91440" tIns="45720" rIns="91440" bIns="45720" rtlCol="0" anchor="t">
            <a:normAutofit lnSpcReduction="10000"/>
          </a:bodyPr>
          <a:lstStyle/>
          <a:p>
            <a:pPr>
              <a:lnSpc>
                <a:spcPct val="75000"/>
              </a:lnSpc>
            </a:pPr>
            <a:r>
              <a:rPr lang="en-US"/>
              <a:t>Analyzing contact injuries separately.</a:t>
            </a:r>
          </a:p>
          <a:p>
            <a:pPr lvl="1">
              <a:lnSpc>
                <a:spcPct val="75000"/>
              </a:lnSpc>
              <a:buFont typeface="Courier New" pitchFamily="34" charset="0"/>
              <a:buChar char="o"/>
            </a:pPr>
            <a:r>
              <a:rPr lang="en-US" spc="10"/>
              <a:t>Would help remove some variation and provide more concrete results. </a:t>
            </a:r>
          </a:p>
          <a:p>
            <a:pPr lvl="1">
              <a:lnSpc>
                <a:spcPct val="75000"/>
              </a:lnSpc>
              <a:buFont typeface="Courier New" pitchFamily="34" charset="0"/>
              <a:buChar char="o"/>
            </a:pPr>
            <a:endParaRPr lang="en-US"/>
          </a:p>
          <a:p>
            <a:pPr>
              <a:lnSpc>
                <a:spcPct val="75000"/>
              </a:lnSpc>
            </a:pPr>
            <a:r>
              <a:rPr lang="en-US"/>
              <a:t>Incorporating other data sources from different technologies (wearable IMUs).</a:t>
            </a:r>
          </a:p>
          <a:p>
            <a:pPr lvl="1">
              <a:lnSpc>
                <a:spcPct val="75000"/>
              </a:lnSpc>
              <a:buFont typeface="Courier New" pitchFamily="34" charset="0"/>
              <a:buChar char="o"/>
            </a:pPr>
            <a:r>
              <a:rPr lang="en-US" spc="10"/>
              <a:t>Allows for comparisons with variables such as training load or decelerations. </a:t>
            </a:r>
          </a:p>
          <a:p>
            <a:pPr lvl="1">
              <a:lnSpc>
                <a:spcPct val="75000"/>
              </a:lnSpc>
              <a:buFont typeface="Courier New" pitchFamily="34" charset="0"/>
              <a:buChar char="o"/>
            </a:pPr>
            <a:r>
              <a:rPr lang="en-US" spc="10"/>
              <a:t>Previous research found players were 50-80% likely to sustain a preseason injury when training consisted of long and frequent, high-intensity workouts. </a:t>
            </a:r>
            <a:r>
              <a:rPr lang="en-US" spc="10" baseline="30000"/>
              <a:t>[3]</a:t>
            </a:r>
          </a:p>
          <a:p>
            <a:pPr lvl="1">
              <a:lnSpc>
                <a:spcPct val="75000"/>
              </a:lnSpc>
              <a:buFont typeface="Courier New" pitchFamily="34" charset="0"/>
              <a:buChar char="o"/>
            </a:pPr>
            <a:r>
              <a:rPr lang="en-US" spc="10"/>
              <a:t>Another study found that athletes with a lower intermittent aerobic fitness compared to the average were more likely to be injured. </a:t>
            </a:r>
            <a:r>
              <a:rPr lang="en-US" spc="10" baseline="30000"/>
              <a:t>[4]</a:t>
            </a:r>
          </a:p>
          <a:p>
            <a:pPr lvl="1">
              <a:lnSpc>
                <a:spcPct val="75000"/>
              </a:lnSpc>
              <a:buFont typeface="Courier New" pitchFamily="34" charset="0"/>
              <a:buChar char="o"/>
            </a:pPr>
            <a:endParaRPr lang="en-US" baseline="30000"/>
          </a:p>
          <a:p>
            <a:pPr>
              <a:lnSpc>
                <a:spcPct val="75000"/>
              </a:lnSpc>
            </a:pPr>
            <a:r>
              <a:rPr lang="en-US"/>
              <a:t>Controlling for landings in countermovement jumps or analyzing drop jumps. </a:t>
            </a:r>
          </a:p>
          <a:p>
            <a:pPr lvl="1">
              <a:lnSpc>
                <a:spcPct val="75000"/>
              </a:lnSpc>
              <a:buFont typeface="Courier New" pitchFamily="34" charset="0"/>
              <a:buChar char="o"/>
            </a:pPr>
            <a:r>
              <a:rPr lang="en-US" spc="10"/>
              <a:t>Could potentially help determine relationships using different characteristics. </a:t>
            </a:r>
          </a:p>
          <a:p>
            <a:pPr lvl="1">
              <a:lnSpc>
                <a:spcPct val="75000"/>
              </a:lnSpc>
              <a:buFont typeface="Courier New" pitchFamily="34" charset="0"/>
              <a:buChar char="o"/>
            </a:pPr>
            <a:endParaRPr lang="en-US"/>
          </a:p>
          <a:p>
            <a:r>
              <a:rPr lang="en-US"/>
              <a:t>Is it still possible to predict injuries using other methods of analysis and testing characteristics?</a:t>
            </a:r>
          </a:p>
        </p:txBody>
      </p:sp>
      <p:sp>
        <p:nvSpPr>
          <p:cNvPr id="7" name="TextBox 6">
            <a:extLst>
              <a:ext uri="{FF2B5EF4-FFF2-40B4-BE49-F238E27FC236}">
                <a16:creationId xmlns:a16="http://schemas.microsoft.com/office/drawing/2014/main" id="{2C050841-4ED9-0BB5-5524-19B9BA9D7A93}"/>
              </a:ext>
            </a:extLst>
          </p:cNvPr>
          <p:cNvSpPr txBox="1"/>
          <p:nvPr/>
        </p:nvSpPr>
        <p:spPr>
          <a:xfrm>
            <a:off x="326571" y="5912988"/>
            <a:ext cx="10852219"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[3] </a:t>
            </a:r>
            <a:r>
              <a:rPr lang="en-US" sz="1100" err="1">
                <a:ea typeface="+mn-lt"/>
                <a:cs typeface="+mn-lt"/>
              </a:rPr>
              <a:t>Gabbett</a:t>
            </a:r>
            <a:r>
              <a:rPr lang="en-US" sz="1100">
                <a:ea typeface="+mn-lt"/>
                <a:cs typeface="+mn-lt"/>
              </a:rPr>
              <a:t>, T. J. (2010) The development and application of an injury prediction model for noncontact, Soft-Tissue injuries in elite collision sport athletes. The Journal of Strength and Conditioning Research</a:t>
            </a:r>
            <a:endParaRPr lang="en-US" sz="1100">
              <a:solidFill>
                <a:srgbClr val="FFFFFF"/>
              </a:solidFill>
              <a:ea typeface="+mn-lt"/>
              <a:cs typeface="+mn-lt"/>
            </a:endParaRPr>
          </a:p>
          <a:p>
            <a:r>
              <a:rPr lang="en-US" sz="1100"/>
              <a:t>[4] Fort-</a:t>
            </a:r>
            <a:r>
              <a:rPr lang="en-US" sz="1100" err="1"/>
              <a:t>Vanmeerhaeghe</a:t>
            </a:r>
            <a:r>
              <a:rPr lang="en-US" sz="1100"/>
              <a:t>, A., (2020) Higher Vertical Jumping Asymmetries and Lower Physical Performance are Indicators of Increases Injury Incidence in Youth Team-Sport-Athletes. The Journal of Strength and Conditioning Research</a:t>
            </a:r>
            <a:endParaRPr lang="en-US"/>
          </a:p>
          <a:p>
            <a:endParaRPr lang="en-US" sz="1100"/>
          </a:p>
        </p:txBody>
      </p:sp>
    </p:spTree>
    <p:extLst>
      <p:ext uri="{BB962C8B-B14F-4D97-AF65-F5344CB8AC3E}">
        <p14:creationId xmlns:p14="http://schemas.microsoft.com/office/powerpoint/2010/main" val="818166064"/>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1CC8-842E-1288-189C-82F111AA72AB}"/>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F21B4703-1CC5-35A5-F86D-8CB2A87E5DD8}"/>
              </a:ext>
            </a:extLst>
          </p:cNvPr>
          <p:cNvSpPr>
            <a:spLocks noGrp="1"/>
          </p:cNvSpPr>
          <p:nvPr>
            <p:ph idx="1"/>
          </p:nvPr>
        </p:nvSpPr>
        <p:spPr/>
        <p:txBody>
          <a:bodyPr vert="horz" lIns="91440" tIns="45720" rIns="91440" bIns="45720" rtlCol="0" anchor="t">
            <a:normAutofit/>
          </a:bodyPr>
          <a:lstStyle/>
          <a:p>
            <a:pPr>
              <a:lnSpc>
                <a:spcPct val="85000"/>
              </a:lnSpc>
            </a:pPr>
            <a:r>
              <a:rPr lang="en-US"/>
              <a:t>Statistical models did not substantiate significant relationships between force plate characteristics and lower body STIs.</a:t>
            </a:r>
          </a:p>
          <a:p>
            <a:pPr>
              <a:lnSpc>
                <a:spcPct val="85000"/>
              </a:lnSpc>
            </a:pPr>
            <a:endParaRPr lang="en-US"/>
          </a:p>
          <a:p>
            <a:pPr>
              <a:lnSpc>
                <a:spcPct val="85000"/>
              </a:lnSpc>
            </a:pPr>
            <a:r>
              <a:rPr lang="en-US"/>
              <a:t>Countermovement jump characteristics are not a direct indicator of injury.</a:t>
            </a:r>
          </a:p>
          <a:p>
            <a:pPr>
              <a:lnSpc>
                <a:spcPct val="85000"/>
              </a:lnSpc>
            </a:pPr>
            <a:endParaRPr lang="en-US"/>
          </a:p>
          <a:p>
            <a:pPr>
              <a:lnSpc>
                <a:spcPct val="85000"/>
              </a:lnSpc>
            </a:pPr>
            <a:r>
              <a:rPr lang="en-US"/>
              <a:t>Related literature supports the conclusion against a direct relationship between countermovement jump characteristics and lower body STIs.</a:t>
            </a:r>
          </a:p>
          <a:p>
            <a:endParaRPr lang="en-US"/>
          </a:p>
          <a:p>
            <a:r>
              <a:rPr lang="en-US"/>
              <a:t>Added analysis with differing data sources and analyzing different relationships could help</a:t>
            </a:r>
          </a:p>
        </p:txBody>
      </p:sp>
    </p:spTree>
    <p:extLst>
      <p:ext uri="{BB962C8B-B14F-4D97-AF65-F5344CB8AC3E}">
        <p14:creationId xmlns:p14="http://schemas.microsoft.com/office/powerpoint/2010/main" val="61325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6C32361-8010-2B97-F868-08368797D301}"/>
              </a:ext>
            </a:extLst>
          </p:cNvPr>
          <p:cNvSpPr>
            <a:spLocks noGrp="1"/>
          </p:cNvSpPr>
          <p:nvPr>
            <p:ph type="title"/>
          </p:nvPr>
        </p:nvSpPr>
        <p:spPr>
          <a:xfrm>
            <a:off x="961786" y="758952"/>
            <a:ext cx="6271117" cy="4041648"/>
          </a:xfrm>
        </p:spPr>
        <p:txBody>
          <a:bodyPr vert="horz" lIns="91440" tIns="45720" rIns="91440" bIns="45720" rtlCol="0" anchor="b">
            <a:normAutofit/>
          </a:bodyPr>
          <a:lstStyle/>
          <a:p>
            <a:pPr>
              <a:lnSpc>
                <a:spcPct val="85000"/>
              </a:lnSpc>
            </a:pPr>
            <a:r>
              <a:rPr lang="en-US" sz="7200"/>
              <a:t>Questions</a:t>
            </a:r>
          </a:p>
        </p:txBody>
      </p:sp>
      <p:pic>
        <p:nvPicPr>
          <p:cNvPr id="6" name="Graphic 5" descr="Help">
            <a:extLst>
              <a:ext uri="{FF2B5EF4-FFF2-40B4-BE49-F238E27FC236}">
                <a16:creationId xmlns:a16="http://schemas.microsoft.com/office/drawing/2014/main" id="{3542D072-8713-37DE-7DE7-119C66F20B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39584" y="1772849"/>
            <a:ext cx="3307276" cy="3307276"/>
          </a:xfrm>
          <a:prstGeom prst="rect">
            <a:avLst/>
          </a:prstGeom>
        </p:spPr>
      </p:pic>
    </p:spTree>
    <p:extLst>
      <p:ext uri="{BB962C8B-B14F-4D97-AF65-F5344CB8AC3E}">
        <p14:creationId xmlns:p14="http://schemas.microsoft.com/office/powerpoint/2010/main" val="915909128"/>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F943-D9E7-C355-7A0F-BC44916B8B6B}"/>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056372A-C4D2-296F-0B36-04B3AFCC05D0}"/>
              </a:ext>
            </a:extLst>
          </p:cNvPr>
          <p:cNvSpPr>
            <a:spLocks noGrp="1"/>
          </p:cNvSpPr>
          <p:nvPr>
            <p:ph idx="1"/>
          </p:nvPr>
        </p:nvSpPr>
        <p:spPr>
          <a:xfrm>
            <a:off x="1261872" y="1828800"/>
            <a:ext cx="9316720" cy="4351337"/>
          </a:xfrm>
        </p:spPr>
        <p:txBody>
          <a:bodyPr vert="horz" lIns="91440" tIns="45720" rIns="91440" bIns="45720" rtlCol="0" anchor="t">
            <a:normAutofit/>
          </a:bodyPr>
          <a:lstStyle/>
          <a:p>
            <a:pPr>
              <a:lnSpc>
                <a:spcPct val="75000"/>
              </a:lnSpc>
            </a:pPr>
            <a:endParaRPr lang="en-US" sz="2000" dirty="0"/>
          </a:p>
          <a:p>
            <a:pPr>
              <a:lnSpc>
                <a:spcPct val="75000"/>
              </a:lnSpc>
            </a:pPr>
            <a:r>
              <a:rPr lang="en-US" sz="2000" dirty="0"/>
              <a:t>Lower body soft tissue injuries (STI) make up approximately 60% of all injuries across sports. </a:t>
            </a:r>
            <a:endParaRPr lang="en-US" dirty="0"/>
          </a:p>
          <a:p>
            <a:pPr>
              <a:lnSpc>
                <a:spcPct val="75000"/>
              </a:lnSpc>
            </a:pPr>
            <a:endParaRPr lang="en-US" sz="2000" dirty="0"/>
          </a:p>
          <a:p>
            <a:pPr>
              <a:lnSpc>
                <a:spcPct val="75000"/>
              </a:lnSpc>
            </a:pPr>
            <a:r>
              <a:rPr lang="en-US" sz="2000" dirty="0"/>
              <a:t>Lower body STIs  involve damage to the muscles, ligaments, and tendons from the midsection down.</a:t>
            </a:r>
          </a:p>
          <a:p>
            <a:pPr>
              <a:lnSpc>
                <a:spcPct val="75000"/>
              </a:lnSpc>
            </a:pPr>
            <a:endParaRPr lang="en-US" sz="2000" dirty="0"/>
          </a:p>
          <a:p>
            <a:pPr>
              <a:lnSpc>
                <a:spcPct val="75000"/>
              </a:lnSpc>
            </a:pPr>
            <a:r>
              <a:rPr lang="en-US" sz="2000" dirty="0"/>
              <a:t>Looked for relationships between injuries and force plate characteristics</a:t>
            </a:r>
          </a:p>
          <a:p>
            <a:pPr>
              <a:lnSpc>
                <a:spcPct val="75000"/>
              </a:lnSpc>
            </a:pPr>
            <a:endParaRPr lang="en-US" sz="2000" dirty="0"/>
          </a:p>
          <a:p>
            <a:pPr>
              <a:lnSpc>
                <a:spcPct val="75000"/>
              </a:lnSpc>
            </a:pPr>
            <a:r>
              <a:rPr lang="en-US" sz="2000" dirty="0"/>
              <a:t>Double-leg countermovement jump testing using force plates is widely available, relatively inexpensive, easy to test, and collects a variety of movement characteristics.</a:t>
            </a:r>
            <a:endParaRPr lang="en-US" dirty="0"/>
          </a:p>
          <a:p>
            <a:pPr>
              <a:lnSpc>
                <a:spcPct val="75000"/>
              </a:lnSpc>
            </a:pPr>
            <a:endParaRPr lang="en-US" sz="2000" dirty="0"/>
          </a:p>
        </p:txBody>
      </p:sp>
    </p:spTree>
    <p:extLst>
      <p:ext uri="{BB962C8B-B14F-4D97-AF65-F5344CB8AC3E}">
        <p14:creationId xmlns:p14="http://schemas.microsoft.com/office/powerpoint/2010/main" val="243673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B2E995-B96C-43CB-AB18-34E265474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B0502-D72B-EDBF-72DB-05DEA9DAB21A}"/>
              </a:ext>
            </a:extLst>
          </p:cNvPr>
          <p:cNvSpPr>
            <a:spLocks noGrp="1"/>
          </p:cNvSpPr>
          <p:nvPr>
            <p:ph type="title"/>
          </p:nvPr>
        </p:nvSpPr>
        <p:spPr>
          <a:xfrm>
            <a:off x="1261871" y="365760"/>
            <a:ext cx="10315583" cy="1325562"/>
          </a:xfrm>
        </p:spPr>
        <p:txBody>
          <a:bodyPr>
            <a:normAutofit/>
          </a:bodyPr>
          <a:lstStyle/>
          <a:p>
            <a:r>
              <a:rPr lang="en-US"/>
              <a:t>Research Questions</a:t>
            </a:r>
          </a:p>
        </p:txBody>
      </p:sp>
      <p:sp>
        <p:nvSpPr>
          <p:cNvPr id="11" name="Rectangle 10">
            <a:extLst>
              <a:ext uri="{FF2B5EF4-FFF2-40B4-BE49-F238E27FC236}">
                <a16:creationId xmlns:a16="http://schemas.microsoft.com/office/drawing/2014/main" id="{760308D2-EC72-4B2A-A961-B705389A7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9ADD6BA6-7981-E705-3B3F-00D83AB21C0B}"/>
              </a:ext>
            </a:extLst>
          </p:cNvPr>
          <p:cNvGraphicFramePr>
            <a:graphicFrameLocks noGrp="1"/>
          </p:cNvGraphicFramePr>
          <p:nvPr>
            <p:ph idx="1"/>
            <p:extLst>
              <p:ext uri="{D42A27DB-BD31-4B8C-83A1-F6EECF244321}">
                <p14:modId xmlns:p14="http://schemas.microsoft.com/office/powerpoint/2010/main" val="1301530615"/>
              </p:ext>
            </p:extLst>
          </p:nvPr>
        </p:nvGraphicFramePr>
        <p:xfrm>
          <a:off x="1262063" y="2013055"/>
          <a:ext cx="10315392"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red logo on a black background&#10;&#10;Description automatically generated">
            <a:extLst>
              <a:ext uri="{FF2B5EF4-FFF2-40B4-BE49-F238E27FC236}">
                <a16:creationId xmlns:a16="http://schemas.microsoft.com/office/drawing/2014/main" id="{14B42988-F754-CB6F-E3BC-E386BAFD7CF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92840" y="0"/>
            <a:ext cx="914400" cy="914400"/>
          </a:xfrm>
          <a:prstGeom prst="rect">
            <a:avLst/>
          </a:prstGeom>
        </p:spPr>
      </p:pic>
    </p:spTree>
    <p:extLst>
      <p:ext uri="{BB962C8B-B14F-4D97-AF65-F5344CB8AC3E}">
        <p14:creationId xmlns:p14="http://schemas.microsoft.com/office/powerpoint/2010/main" val="28681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Content Placeholder 7">
            <a:extLst>
              <a:ext uri="{FF2B5EF4-FFF2-40B4-BE49-F238E27FC236}">
                <a16:creationId xmlns:a16="http://schemas.microsoft.com/office/drawing/2014/main" id="{15002CAA-D36F-F8B2-976B-155F0D7DC681}"/>
              </a:ext>
            </a:extLst>
          </p:cNvPr>
          <p:cNvSpPr>
            <a:spLocks noGrp="1"/>
          </p:cNvSpPr>
          <p:nvPr>
            <p:ph idx="1"/>
          </p:nvPr>
        </p:nvSpPr>
        <p:spPr>
          <a:xfrm>
            <a:off x="430471" y="1723595"/>
            <a:ext cx="3529504" cy="4913742"/>
          </a:xfrm>
        </p:spPr>
        <p:txBody>
          <a:bodyPr vert="horz" lIns="91440" tIns="45720" rIns="91440" bIns="45720" rtlCol="0" anchor="t">
            <a:normAutofit/>
          </a:bodyPr>
          <a:lstStyle/>
          <a:p>
            <a:r>
              <a:rPr lang="en-US" dirty="0"/>
              <a:t>Demands for each sport.</a:t>
            </a:r>
          </a:p>
          <a:p>
            <a:pPr lvl="1">
              <a:buFont typeface="Courier New,monospace" pitchFamily="34" charset="0"/>
              <a:buChar char="o"/>
            </a:pPr>
            <a:r>
              <a:rPr lang="en-US" dirty="0"/>
              <a:t>Grouped sports with similar demands for analysis.</a:t>
            </a:r>
          </a:p>
          <a:p>
            <a:pPr lvl="1">
              <a:buFont typeface="Courier New,monospace" pitchFamily="34" charset="0"/>
              <a:buChar char="o"/>
            </a:pPr>
            <a:endParaRPr lang="en-US" dirty="0"/>
          </a:p>
          <a:p>
            <a:r>
              <a:rPr lang="en-US" spc="0" dirty="0"/>
              <a:t>Distribution of Injuries</a:t>
            </a:r>
          </a:p>
          <a:p>
            <a:endParaRPr lang="en-US" spc="0" dirty="0"/>
          </a:p>
          <a:p>
            <a:r>
              <a:rPr lang="en-US" dirty="0"/>
              <a:t>Correlation &amp; linear relationship analysis.</a:t>
            </a:r>
          </a:p>
          <a:p>
            <a:endParaRPr lang="en-US" dirty="0"/>
          </a:p>
          <a:p>
            <a:r>
              <a:rPr lang="en-US" spc="10" dirty="0"/>
              <a:t>Looked for relationships between force plate metrics and injury.</a:t>
            </a:r>
            <a:endParaRPr lang="en-US" dirty="0"/>
          </a:p>
          <a:p>
            <a:pPr lvl="1">
              <a:buFont typeface="Courier New" pitchFamily="34" charset="0"/>
              <a:buChar char="o"/>
            </a:pPr>
            <a:r>
              <a:rPr lang="en-US" spc="10" dirty="0"/>
              <a:t>Conducted by Sport, Injury Type, and Side of Body.</a:t>
            </a:r>
          </a:p>
          <a:p>
            <a:endParaRPr lang="en-US" dirty="0"/>
          </a:p>
          <a:p>
            <a:pPr marL="0" indent="0">
              <a:buNone/>
            </a:pPr>
            <a:endParaRPr lang="en-US" dirty="0"/>
          </a:p>
        </p:txBody>
      </p:sp>
      <p:sp>
        <p:nvSpPr>
          <p:cNvPr id="9" name="Title 1">
            <a:extLst>
              <a:ext uri="{FF2B5EF4-FFF2-40B4-BE49-F238E27FC236}">
                <a16:creationId xmlns:a16="http://schemas.microsoft.com/office/drawing/2014/main" id="{10922CFB-29ED-54AC-DB40-ADEF485214EB}"/>
              </a:ext>
            </a:extLst>
          </p:cNvPr>
          <p:cNvSpPr txBox="1">
            <a:spLocks/>
          </p:cNvSpPr>
          <p:nvPr/>
        </p:nvSpPr>
        <p:spPr>
          <a:xfrm>
            <a:off x="434234" y="258386"/>
            <a:ext cx="4375499" cy="1463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600"/>
              <a:t>Exploratory Analysis</a:t>
            </a:r>
          </a:p>
        </p:txBody>
      </p:sp>
      <p:pic>
        <p:nvPicPr>
          <p:cNvPr id="2" name="Picture 1" descr="A graph of a tissue injury&#10;&#10;Description automatically generated">
            <a:extLst>
              <a:ext uri="{FF2B5EF4-FFF2-40B4-BE49-F238E27FC236}">
                <a16:creationId xmlns:a16="http://schemas.microsoft.com/office/drawing/2014/main" id="{D559CA5B-41FB-AD2F-8AF9-2DEB47AC598B}"/>
              </a:ext>
            </a:extLst>
          </p:cNvPr>
          <p:cNvPicPr>
            <a:picLocks noChangeAspect="1"/>
          </p:cNvPicPr>
          <p:nvPr/>
        </p:nvPicPr>
        <p:blipFill>
          <a:blip r:embed="rId4"/>
          <a:stretch>
            <a:fillRect/>
          </a:stretch>
        </p:blipFill>
        <p:spPr>
          <a:xfrm>
            <a:off x="3982720" y="1877060"/>
            <a:ext cx="7061200" cy="4089400"/>
          </a:xfrm>
          <a:prstGeom prst="rect">
            <a:avLst/>
          </a:prstGeom>
        </p:spPr>
      </p:pic>
      <p:sp>
        <p:nvSpPr>
          <p:cNvPr id="3" name="Rectangle 2">
            <a:extLst>
              <a:ext uri="{FF2B5EF4-FFF2-40B4-BE49-F238E27FC236}">
                <a16:creationId xmlns:a16="http://schemas.microsoft.com/office/drawing/2014/main" id="{C2967CAC-684E-B74A-C174-DCD1E2C09658}"/>
              </a:ext>
            </a:extLst>
          </p:cNvPr>
          <p:cNvSpPr/>
          <p:nvPr/>
        </p:nvSpPr>
        <p:spPr>
          <a:xfrm>
            <a:off x="4146011" y="2109893"/>
            <a:ext cx="999067" cy="362373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397561"/>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723B-256B-0543-0B7B-035583E5E50C}"/>
              </a:ext>
            </a:extLst>
          </p:cNvPr>
          <p:cNvSpPr>
            <a:spLocks noGrp="1"/>
          </p:cNvSpPr>
          <p:nvPr>
            <p:ph type="title"/>
          </p:nvPr>
        </p:nvSpPr>
        <p:spPr>
          <a:xfrm>
            <a:off x="434234" y="258386"/>
            <a:ext cx="4375499" cy="1463717"/>
          </a:xfrm>
        </p:spPr>
        <p:txBody>
          <a:bodyPr vert="horz" lIns="91440" tIns="45720" rIns="91440" bIns="45720" rtlCol="0" anchor="ctr">
            <a:normAutofit/>
          </a:bodyPr>
          <a:lstStyle/>
          <a:p>
            <a:r>
              <a:rPr lang="en-US" sz="3600"/>
              <a:t>Exploratory Analysis</a:t>
            </a:r>
          </a:p>
        </p:txBody>
      </p:sp>
      <p:sp>
        <p:nvSpPr>
          <p:cNvPr id="12" name="Content Placeholder 7">
            <a:extLst>
              <a:ext uri="{FF2B5EF4-FFF2-40B4-BE49-F238E27FC236}">
                <a16:creationId xmlns:a16="http://schemas.microsoft.com/office/drawing/2014/main" id="{15002CAA-D36F-F8B2-976B-155F0D7DC681}"/>
              </a:ext>
            </a:extLst>
          </p:cNvPr>
          <p:cNvSpPr>
            <a:spLocks noGrp="1"/>
          </p:cNvSpPr>
          <p:nvPr>
            <p:ph idx="1"/>
          </p:nvPr>
        </p:nvSpPr>
        <p:spPr>
          <a:xfrm>
            <a:off x="430471" y="1720586"/>
            <a:ext cx="4343808" cy="5005179"/>
          </a:xfrm>
        </p:spPr>
        <p:txBody>
          <a:bodyPr vert="horz" lIns="91440" tIns="45720" rIns="91440" bIns="45720" rtlCol="0" anchor="t">
            <a:normAutofit/>
          </a:bodyPr>
          <a:lstStyle/>
          <a:p>
            <a:r>
              <a:rPr lang="en-US" dirty="0"/>
              <a:t>Analysis on the Mechanism of Injuries</a:t>
            </a:r>
          </a:p>
          <a:p>
            <a:endParaRPr lang="en-US" dirty="0"/>
          </a:p>
          <a:p>
            <a:pPr>
              <a:lnSpc>
                <a:spcPct val="75000"/>
              </a:lnSpc>
            </a:pPr>
            <a:r>
              <a:rPr lang="en-US" b="1" spc="10" dirty="0"/>
              <a:t>Movement:</a:t>
            </a:r>
            <a:r>
              <a:rPr lang="en-US" spc="10" dirty="0"/>
              <a:t> Jump, Run, Acceleration</a:t>
            </a:r>
          </a:p>
          <a:p>
            <a:pPr>
              <a:lnSpc>
                <a:spcPct val="75000"/>
              </a:lnSpc>
            </a:pPr>
            <a:r>
              <a:rPr lang="en-US" b="1" spc="10" dirty="0"/>
              <a:t>Contact:</a:t>
            </a:r>
            <a:r>
              <a:rPr lang="en-US" spc="10" dirty="0"/>
              <a:t> With Ground, Tackled, Fall, Landing</a:t>
            </a:r>
          </a:p>
          <a:p>
            <a:pPr>
              <a:lnSpc>
                <a:spcPct val="75000"/>
              </a:lnSpc>
            </a:pPr>
            <a:r>
              <a:rPr lang="en-US" b="1" spc="10" dirty="0"/>
              <a:t>Overuse:</a:t>
            </a:r>
            <a:r>
              <a:rPr lang="en-US" spc="10" dirty="0"/>
              <a:t> Overload, Repetitive Use</a:t>
            </a:r>
          </a:p>
          <a:p>
            <a:pPr>
              <a:lnSpc>
                <a:spcPct val="75000"/>
              </a:lnSpc>
            </a:pPr>
            <a:r>
              <a:rPr lang="en-US" b="1" spc="10" dirty="0"/>
              <a:t>Other:</a:t>
            </a:r>
            <a:r>
              <a:rPr lang="en-US" spc="10" dirty="0"/>
              <a:t> Unknown, Misc., Other </a:t>
            </a:r>
          </a:p>
          <a:p>
            <a:pPr lvl="1">
              <a:lnSpc>
                <a:spcPct val="75000"/>
              </a:lnSpc>
              <a:buFont typeface="Courier New" pitchFamily="34" charset="0"/>
              <a:buChar char="o"/>
            </a:pPr>
            <a:endParaRPr lang="en-US" spc="10" dirty="0"/>
          </a:p>
          <a:p>
            <a:r>
              <a:rPr lang="en-US" spc="10" dirty="0"/>
              <a:t>Large </a:t>
            </a:r>
            <a:r>
              <a:rPr lang="en-US" dirty="0"/>
              <a:t>number</a:t>
            </a:r>
            <a:r>
              <a:rPr lang="en-US" spc="10" dirty="0"/>
              <a:t> of Contact</a:t>
            </a:r>
            <a:r>
              <a:rPr lang="en-US" dirty="0"/>
              <a:t> &amp; Other </a:t>
            </a:r>
            <a:r>
              <a:rPr lang="en-US" spc="10" dirty="0"/>
              <a:t>Injuries throughout sports</a:t>
            </a:r>
            <a:endParaRPr lang="en-US" spc="0" dirty="0"/>
          </a:p>
          <a:p>
            <a:pPr lvl="1">
              <a:buFont typeface="Courier New" pitchFamily="34" charset="0"/>
              <a:buChar char="o"/>
            </a:pPr>
            <a:endParaRPr lang="en-US" dirty="0"/>
          </a:p>
          <a:p>
            <a:pPr lvl="1">
              <a:buFont typeface="Courier New" pitchFamily="34" charset="0"/>
              <a:buChar char="o"/>
            </a:pPr>
            <a:endParaRPr lang="en-US" spc="10" dirty="0"/>
          </a:p>
        </p:txBody>
      </p:sp>
      <p:pic>
        <p:nvPicPr>
          <p:cNvPr id="5" name="Picture 4" descr="A graph of injury by sport&#10;&#10;Description automatically generated">
            <a:extLst>
              <a:ext uri="{FF2B5EF4-FFF2-40B4-BE49-F238E27FC236}">
                <a16:creationId xmlns:a16="http://schemas.microsoft.com/office/drawing/2014/main" id="{A9F933FB-03B1-C652-694C-3B3F66A929E3}"/>
              </a:ext>
            </a:extLst>
          </p:cNvPr>
          <p:cNvPicPr>
            <a:picLocks noChangeAspect="1"/>
          </p:cNvPicPr>
          <p:nvPr/>
        </p:nvPicPr>
        <p:blipFill>
          <a:blip r:embed="rId3"/>
          <a:stretch>
            <a:fillRect/>
          </a:stretch>
        </p:blipFill>
        <p:spPr>
          <a:xfrm>
            <a:off x="4976165" y="1338556"/>
            <a:ext cx="6153150" cy="4989924"/>
          </a:xfrm>
          <a:prstGeom prst="rect">
            <a:avLst/>
          </a:prstGeom>
        </p:spPr>
      </p:pic>
      <p:sp>
        <p:nvSpPr>
          <p:cNvPr id="3" name="Rectangle 2">
            <a:extLst>
              <a:ext uri="{FF2B5EF4-FFF2-40B4-BE49-F238E27FC236}">
                <a16:creationId xmlns:a16="http://schemas.microsoft.com/office/drawing/2014/main" id="{3D533E8C-CE81-B737-2555-2DE515584495}"/>
              </a:ext>
            </a:extLst>
          </p:cNvPr>
          <p:cNvSpPr/>
          <p:nvPr/>
        </p:nvSpPr>
        <p:spPr>
          <a:xfrm>
            <a:off x="5198533" y="1720586"/>
            <a:ext cx="1032935" cy="37988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61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C57D-3B59-E5B6-0812-104DFBFACB90}"/>
              </a:ext>
            </a:extLst>
          </p:cNvPr>
          <p:cNvSpPr>
            <a:spLocks noGrp="1"/>
          </p:cNvSpPr>
          <p:nvPr>
            <p:ph type="title"/>
          </p:nvPr>
        </p:nvSpPr>
        <p:spPr>
          <a:xfrm>
            <a:off x="4273295" y="365759"/>
            <a:ext cx="6855916" cy="1512201"/>
          </a:xfrm>
        </p:spPr>
        <p:txBody>
          <a:bodyPr>
            <a:normAutofit/>
          </a:bodyPr>
          <a:lstStyle/>
          <a:p>
            <a:r>
              <a:rPr lang="en-US"/>
              <a:t>Limitations</a:t>
            </a:r>
          </a:p>
        </p:txBody>
      </p:sp>
      <p:pic>
        <p:nvPicPr>
          <p:cNvPr id="12" name="Picture 11" descr="A graph of injury injuries&#10;&#10;Description automatically generated">
            <a:extLst>
              <a:ext uri="{FF2B5EF4-FFF2-40B4-BE49-F238E27FC236}">
                <a16:creationId xmlns:a16="http://schemas.microsoft.com/office/drawing/2014/main" id="{62189CD6-A057-AF4E-E8F6-73D1315BA86F}"/>
              </a:ext>
            </a:extLst>
          </p:cNvPr>
          <p:cNvPicPr>
            <a:picLocks noChangeAspect="1"/>
          </p:cNvPicPr>
          <p:nvPr/>
        </p:nvPicPr>
        <p:blipFill>
          <a:blip r:embed="rId3"/>
          <a:stretch>
            <a:fillRect/>
          </a:stretch>
        </p:blipFill>
        <p:spPr>
          <a:xfrm>
            <a:off x="393192" y="502499"/>
            <a:ext cx="3568413" cy="2758774"/>
          </a:xfrm>
          <a:prstGeom prst="rect">
            <a:avLst/>
          </a:prstGeom>
        </p:spPr>
      </p:pic>
      <p:sp>
        <p:nvSpPr>
          <p:cNvPr id="8" name="Content Placeholder 7">
            <a:extLst>
              <a:ext uri="{FF2B5EF4-FFF2-40B4-BE49-F238E27FC236}">
                <a16:creationId xmlns:a16="http://schemas.microsoft.com/office/drawing/2014/main" id="{C60E0AF6-5152-7133-B56B-FF671C435B24}"/>
              </a:ext>
            </a:extLst>
          </p:cNvPr>
          <p:cNvSpPr>
            <a:spLocks noGrp="1"/>
          </p:cNvSpPr>
          <p:nvPr>
            <p:ph idx="1"/>
          </p:nvPr>
        </p:nvSpPr>
        <p:spPr>
          <a:xfrm>
            <a:off x="4273295" y="1995621"/>
            <a:ext cx="6855916" cy="4367587"/>
          </a:xfrm>
        </p:spPr>
        <p:txBody>
          <a:bodyPr vert="horz" lIns="91440" tIns="45720" rIns="91440" bIns="45720" rtlCol="0" anchor="t">
            <a:normAutofit/>
          </a:bodyPr>
          <a:lstStyle/>
          <a:p>
            <a:r>
              <a:rPr lang="en-US">
                <a:latin typeface="Century Schoolbook"/>
                <a:cs typeface="Arial"/>
              </a:rPr>
              <a:t>The number of observations of injuries and force plate tests were low for some sports.</a:t>
            </a:r>
          </a:p>
          <a:p>
            <a:endParaRPr lang="en-US">
              <a:latin typeface="Century Schoolbook"/>
              <a:cs typeface="Arial"/>
            </a:endParaRPr>
          </a:p>
          <a:p>
            <a:r>
              <a:rPr lang="en-US">
                <a:latin typeface="Century Schoolbook"/>
                <a:cs typeface="Arial"/>
              </a:rPr>
              <a:t>Contact STIs represented approximately one-third of all observed injuries.</a:t>
            </a:r>
            <a:endParaRPr lang="en-US"/>
          </a:p>
          <a:p>
            <a:pPr lvl="1">
              <a:buFont typeface="Courier New" pitchFamily="34" charset="0"/>
              <a:buChar char="o"/>
            </a:pPr>
            <a:r>
              <a:rPr lang="en-US" spc="10">
                <a:latin typeface="Century Schoolbook"/>
                <a:cs typeface="Arial"/>
              </a:rPr>
              <a:t>The randomness of contact injuries introduces excess variability.</a:t>
            </a:r>
            <a:endParaRPr lang="en-US" spc="10"/>
          </a:p>
          <a:p>
            <a:endParaRPr lang="en-US">
              <a:latin typeface="Century Schoolbook"/>
              <a:cs typeface="Arial"/>
            </a:endParaRPr>
          </a:p>
          <a:p>
            <a:r>
              <a:rPr lang="en-US">
                <a:latin typeface="Century Schoolbook"/>
                <a:cs typeface="Arial"/>
              </a:rPr>
              <a:t>Variations in injury reporting. </a:t>
            </a:r>
            <a:endParaRPr lang="en-US"/>
          </a:p>
          <a:p>
            <a:endParaRPr lang="en-US">
              <a:latin typeface="Century Schoolbook"/>
              <a:cs typeface="Arial"/>
            </a:endParaRPr>
          </a:p>
          <a:p>
            <a:r>
              <a:rPr lang="en-US">
                <a:latin typeface="Century Schoolbook"/>
                <a:cs typeface="Arial"/>
              </a:rPr>
              <a:t>Not controlling for landings on jumps restricted the use of other potentially relevant metrics for predicting injuries.</a:t>
            </a:r>
            <a:endParaRPr lang="en-US">
              <a:cs typeface="Arial"/>
            </a:endParaRPr>
          </a:p>
        </p:txBody>
      </p:sp>
      <p:pic>
        <p:nvPicPr>
          <p:cNvPr id="4" name="Content Placeholder 3" descr="A red and grey pie chart&#10;&#10;Description automatically generated">
            <a:extLst>
              <a:ext uri="{FF2B5EF4-FFF2-40B4-BE49-F238E27FC236}">
                <a16:creationId xmlns:a16="http://schemas.microsoft.com/office/drawing/2014/main" id="{ABAD15EC-2FF5-988B-90A9-07F6FE2F08FA}"/>
              </a:ext>
            </a:extLst>
          </p:cNvPr>
          <p:cNvPicPr>
            <a:picLocks noChangeAspect="1"/>
          </p:cNvPicPr>
          <p:nvPr/>
        </p:nvPicPr>
        <p:blipFill>
          <a:blip r:embed="rId4"/>
          <a:stretch>
            <a:fillRect/>
          </a:stretch>
        </p:blipFill>
        <p:spPr>
          <a:xfrm>
            <a:off x="707567" y="3426460"/>
            <a:ext cx="2935541" cy="2936748"/>
          </a:xfrm>
          <a:prstGeom prst="rect">
            <a:avLst/>
          </a:prstGeom>
        </p:spPr>
      </p:pic>
      <p:sp>
        <p:nvSpPr>
          <p:cNvPr id="5" name="TextBox 15">
            <a:extLst>
              <a:ext uri="{FF2B5EF4-FFF2-40B4-BE49-F238E27FC236}">
                <a16:creationId xmlns:a16="http://schemas.microsoft.com/office/drawing/2014/main" id="{44FE6EAA-3674-38AC-BCFA-B8231D655D8C}"/>
              </a:ext>
            </a:extLst>
          </p:cNvPr>
          <p:cNvSpPr txBox="1"/>
          <p:nvPr/>
        </p:nvSpPr>
        <p:spPr>
          <a:xfrm>
            <a:off x="38193943" y="9525376"/>
            <a:ext cx="1984153" cy="12772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3600">
                <a:solidFill>
                  <a:schemeClr val="bg1"/>
                </a:solidFill>
              </a:rPr>
              <a:t>Contact:</a:t>
            </a:r>
          </a:p>
          <a:p>
            <a:pPr algn="l">
              <a:spcAft>
                <a:spcPts val="600"/>
              </a:spcAft>
            </a:pPr>
            <a:r>
              <a:rPr lang="en-US" sz="3600">
                <a:solidFill>
                  <a:schemeClr val="bg1"/>
                </a:solidFill>
              </a:rPr>
              <a:t>32.56%</a:t>
            </a:r>
            <a:endParaRPr lang="en-US">
              <a:solidFill>
                <a:schemeClr val="bg1"/>
              </a:solidFill>
            </a:endParaRPr>
          </a:p>
        </p:txBody>
      </p:sp>
      <p:sp>
        <p:nvSpPr>
          <p:cNvPr id="6" name="TextBox 15">
            <a:extLst>
              <a:ext uri="{FF2B5EF4-FFF2-40B4-BE49-F238E27FC236}">
                <a16:creationId xmlns:a16="http://schemas.microsoft.com/office/drawing/2014/main" id="{44FE6EAA-3674-38AC-BCFA-B8231D655D8C}"/>
              </a:ext>
            </a:extLst>
          </p:cNvPr>
          <p:cNvSpPr txBox="1"/>
          <p:nvPr/>
        </p:nvSpPr>
        <p:spPr>
          <a:xfrm>
            <a:off x="38336818" y="9668251"/>
            <a:ext cx="1984153" cy="12772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3600">
                <a:solidFill>
                  <a:schemeClr val="bg1"/>
                </a:solidFill>
              </a:rPr>
              <a:t>Contact:</a:t>
            </a:r>
          </a:p>
          <a:p>
            <a:pPr algn="l">
              <a:spcAft>
                <a:spcPts val="600"/>
              </a:spcAft>
            </a:pPr>
            <a:r>
              <a:rPr lang="en-US" sz="3600">
                <a:solidFill>
                  <a:schemeClr val="bg1"/>
                </a:solidFill>
              </a:rPr>
              <a:t>32.56%</a:t>
            </a:r>
            <a:endParaRPr lang="en-US">
              <a:solidFill>
                <a:schemeClr val="bg1"/>
              </a:solidFill>
            </a:endParaRPr>
          </a:p>
        </p:txBody>
      </p:sp>
      <p:sp>
        <p:nvSpPr>
          <p:cNvPr id="7" name="TextBox 26">
            <a:extLst>
              <a:ext uri="{FF2B5EF4-FFF2-40B4-BE49-F238E27FC236}">
                <a16:creationId xmlns:a16="http://schemas.microsoft.com/office/drawing/2014/main" id="{26F007EE-A64A-5BAB-E189-BFAFA7751065}"/>
              </a:ext>
            </a:extLst>
          </p:cNvPr>
          <p:cNvSpPr txBox="1"/>
          <p:nvPr/>
        </p:nvSpPr>
        <p:spPr>
          <a:xfrm>
            <a:off x="40402609" y="10818243"/>
            <a:ext cx="1818401" cy="12772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3600">
                <a:solidFill>
                  <a:schemeClr val="bg1"/>
                </a:solidFill>
              </a:rPr>
              <a:t>Other:</a:t>
            </a:r>
          </a:p>
          <a:p>
            <a:pPr algn="l">
              <a:spcAft>
                <a:spcPts val="600"/>
              </a:spcAft>
            </a:pPr>
            <a:r>
              <a:rPr lang="en-US" sz="3600">
                <a:solidFill>
                  <a:schemeClr val="bg1"/>
                </a:solidFill>
              </a:rPr>
              <a:t>67.44%</a:t>
            </a:r>
            <a:endParaRPr lang="en-US">
              <a:solidFill>
                <a:schemeClr val="bg1"/>
              </a:solidFill>
            </a:endParaRPr>
          </a:p>
        </p:txBody>
      </p:sp>
      <p:sp>
        <p:nvSpPr>
          <p:cNvPr id="9" name="TextBox 26">
            <a:extLst>
              <a:ext uri="{FF2B5EF4-FFF2-40B4-BE49-F238E27FC236}">
                <a16:creationId xmlns:a16="http://schemas.microsoft.com/office/drawing/2014/main" id="{26F007EE-A64A-5BAB-E189-BFAFA7751065}"/>
              </a:ext>
            </a:extLst>
          </p:cNvPr>
          <p:cNvSpPr txBox="1"/>
          <p:nvPr/>
        </p:nvSpPr>
        <p:spPr>
          <a:xfrm>
            <a:off x="40545484" y="10961118"/>
            <a:ext cx="1818401" cy="12772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3600">
                <a:solidFill>
                  <a:schemeClr val="bg1"/>
                </a:solidFill>
              </a:rPr>
              <a:t>Other:</a:t>
            </a:r>
          </a:p>
          <a:p>
            <a:pPr algn="l">
              <a:spcAft>
                <a:spcPts val="600"/>
              </a:spcAft>
            </a:pPr>
            <a:r>
              <a:rPr lang="en-US" sz="3600">
                <a:solidFill>
                  <a:schemeClr val="bg1"/>
                </a:solidFill>
              </a:rPr>
              <a:t>67.44%</a:t>
            </a:r>
            <a:endParaRPr lang="en-US">
              <a:solidFill>
                <a:schemeClr val="bg1"/>
              </a:solidFill>
            </a:endParaRPr>
          </a:p>
        </p:txBody>
      </p:sp>
      <p:sp>
        <p:nvSpPr>
          <p:cNvPr id="13" name="TextBox 12">
            <a:extLst>
              <a:ext uri="{FF2B5EF4-FFF2-40B4-BE49-F238E27FC236}">
                <a16:creationId xmlns:a16="http://schemas.microsoft.com/office/drawing/2014/main" id="{95290E70-8C85-0334-3F80-428B2D24CAD7}"/>
              </a:ext>
            </a:extLst>
          </p:cNvPr>
          <p:cNvSpPr txBox="1"/>
          <p:nvPr/>
        </p:nvSpPr>
        <p:spPr>
          <a:xfrm>
            <a:off x="1107262" y="4254663"/>
            <a:ext cx="15754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Contact:</a:t>
            </a:r>
          </a:p>
          <a:p>
            <a:r>
              <a:rPr lang="en-US"/>
              <a:t>32.56%</a:t>
            </a:r>
          </a:p>
        </p:txBody>
      </p:sp>
      <p:sp>
        <p:nvSpPr>
          <p:cNvPr id="14" name="TextBox 13">
            <a:extLst>
              <a:ext uri="{FF2B5EF4-FFF2-40B4-BE49-F238E27FC236}">
                <a16:creationId xmlns:a16="http://schemas.microsoft.com/office/drawing/2014/main" id="{D28747C9-19DD-80EA-FCB1-178C8881E03C}"/>
              </a:ext>
            </a:extLst>
          </p:cNvPr>
          <p:cNvSpPr txBox="1"/>
          <p:nvPr/>
        </p:nvSpPr>
        <p:spPr>
          <a:xfrm>
            <a:off x="2177830" y="4894742"/>
            <a:ext cx="11284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Other:</a:t>
            </a:r>
          </a:p>
          <a:p>
            <a:r>
              <a:rPr lang="en-US"/>
              <a:t>67.44%</a:t>
            </a:r>
          </a:p>
        </p:txBody>
      </p:sp>
    </p:spTree>
    <p:extLst>
      <p:ext uri="{BB962C8B-B14F-4D97-AF65-F5344CB8AC3E}">
        <p14:creationId xmlns:p14="http://schemas.microsoft.com/office/powerpoint/2010/main" val="742232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6D35-DBC9-4FB4-8D43-7F50C3A0CD95}"/>
              </a:ext>
            </a:extLst>
          </p:cNvPr>
          <p:cNvSpPr>
            <a:spLocks noGrp="1"/>
          </p:cNvSpPr>
          <p:nvPr>
            <p:ph type="title"/>
          </p:nvPr>
        </p:nvSpPr>
        <p:spPr>
          <a:xfrm>
            <a:off x="1250986" y="398417"/>
            <a:ext cx="9692640" cy="1325562"/>
          </a:xfrm>
        </p:spPr>
        <p:txBody>
          <a:bodyPr/>
          <a:lstStyle/>
          <a:p>
            <a:r>
              <a:rPr lang="en-US"/>
              <a:t>Methods</a:t>
            </a:r>
          </a:p>
        </p:txBody>
      </p:sp>
      <p:sp>
        <p:nvSpPr>
          <p:cNvPr id="3" name="Content Placeholder 2">
            <a:extLst>
              <a:ext uri="{FF2B5EF4-FFF2-40B4-BE49-F238E27FC236}">
                <a16:creationId xmlns:a16="http://schemas.microsoft.com/office/drawing/2014/main" id="{9FC8B13A-21E5-ADFB-41FD-54955C36796D}"/>
              </a:ext>
            </a:extLst>
          </p:cNvPr>
          <p:cNvSpPr>
            <a:spLocks noGrp="1"/>
          </p:cNvSpPr>
          <p:nvPr>
            <p:ph idx="1"/>
          </p:nvPr>
        </p:nvSpPr>
        <p:spPr>
          <a:xfrm>
            <a:off x="1261872" y="1774372"/>
            <a:ext cx="8595360" cy="4830308"/>
          </a:xfrm>
        </p:spPr>
        <p:txBody>
          <a:bodyPr vert="horz" lIns="91440" tIns="45720" rIns="91440" bIns="45720" rtlCol="0" anchor="t">
            <a:noAutofit/>
          </a:bodyPr>
          <a:lstStyle/>
          <a:p>
            <a:pPr>
              <a:lnSpc>
                <a:spcPct val="75000"/>
              </a:lnSpc>
            </a:pPr>
            <a:r>
              <a:rPr lang="en-US" dirty="0"/>
              <a:t>All force plate data was collected using double-leg countermovement jumps</a:t>
            </a:r>
          </a:p>
          <a:p>
            <a:pPr>
              <a:lnSpc>
                <a:spcPct val="75000"/>
              </a:lnSpc>
            </a:pPr>
            <a:r>
              <a:rPr lang="en-US" dirty="0"/>
              <a:t>Injury timeframes were specified as a 6-month period leading up to injury.</a:t>
            </a:r>
          </a:p>
          <a:p>
            <a:pPr>
              <a:lnSpc>
                <a:spcPct val="75000"/>
              </a:lnSpc>
            </a:pPr>
            <a:endParaRPr lang="en-US" dirty="0"/>
          </a:p>
          <a:p>
            <a:pPr>
              <a:lnSpc>
                <a:spcPct val="75000"/>
              </a:lnSpc>
            </a:pPr>
            <a:r>
              <a:rPr lang="en-US" dirty="0"/>
              <a:t>Sports were grouped by similar demands for analysis.</a:t>
            </a:r>
          </a:p>
          <a:p>
            <a:pPr lvl="1">
              <a:lnSpc>
                <a:spcPct val="75000"/>
              </a:lnSpc>
              <a:buFont typeface="Courier New" pitchFamily="34" charset="0"/>
              <a:buChar char="o"/>
            </a:pPr>
            <a:r>
              <a:rPr lang="en-US" spc="10" dirty="0"/>
              <a:t>Two Similar Field Sports; Two Similar Court Sports.</a:t>
            </a:r>
          </a:p>
          <a:p>
            <a:pPr lvl="1">
              <a:lnSpc>
                <a:spcPct val="75000"/>
              </a:lnSpc>
              <a:buFont typeface="Courier New" pitchFamily="34" charset="0"/>
              <a:buChar char="o"/>
            </a:pPr>
            <a:r>
              <a:rPr lang="en-US" spc="10" dirty="0"/>
              <a:t>These relationships were compared using data from force plate jumps collected in the month preceding an injury event to the average jump results from the previous five months.</a:t>
            </a:r>
          </a:p>
          <a:p>
            <a:pPr lvl="1">
              <a:lnSpc>
                <a:spcPct val="75000"/>
              </a:lnSpc>
              <a:buFont typeface="Courier New" pitchFamily="34" charset="0"/>
              <a:buChar char="o"/>
            </a:pPr>
            <a:endParaRPr lang="en-US" dirty="0"/>
          </a:p>
          <a:p>
            <a:pPr>
              <a:lnSpc>
                <a:spcPct val="75000"/>
              </a:lnSpc>
            </a:pPr>
            <a:r>
              <a:rPr lang="en-US" dirty="0"/>
              <a:t>A Cox-PH model was run on the Court Sport injuries.</a:t>
            </a:r>
          </a:p>
          <a:p>
            <a:pPr lvl="1">
              <a:lnSpc>
                <a:spcPct val="75000"/>
              </a:lnSpc>
              <a:buFont typeface="Courier New" pitchFamily="34" charset="0"/>
              <a:buChar char="o"/>
            </a:pPr>
            <a:r>
              <a:rPr lang="en-US" spc="10" dirty="0"/>
              <a:t>Baseline values for athletes were the first 3 months of the injury timeframe.</a:t>
            </a:r>
          </a:p>
          <a:p>
            <a:pPr lvl="1">
              <a:lnSpc>
                <a:spcPct val="75000"/>
              </a:lnSpc>
              <a:buFont typeface="Courier New" pitchFamily="34" charset="0"/>
              <a:buChar char="o"/>
            </a:pPr>
            <a:r>
              <a:rPr lang="en-US" spc="10" dirty="0"/>
              <a:t>Jump height and flight time test results from the 3 months prior to injury were compared to baseline values.</a:t>
            </a:r>
          </a:p>
        </p:txBody>
      </p:sp>
    </p:spTree>
    <p:extLst>
      <p:ext uri="{BB962C8B-B14F-4D97-AF65-F5344CB8AC3E}">
        <p14:creationId xmlns:p14="http://schemas.microsoft.com/office/powerpoint/2010/main" val="257562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BE1C-5F7A-2CAB-BC7E-14D3BE098C4E}"/>
              </a:ext>
            </a:extLst>
          </p:cNvPr>
          <p:cNvSpPr>
            <a:spLocks noGrp="1"/>
          </p:cNvSpPr>
          <p:nvPr>
            <p:ph type="title"/>
          </p:nvPr>
        </p:nvSpPr>
        <p:spPr>
          <a:xfrm>
            <a:off x="5120050" y="365760"/>
            <a:ext cx="5842918" cy="1325562"/>
          </a:xfrm>
        </p:spPr>
        <p:txBody>
          <a:bodyPr>
            <a:normAutofit/>
          </a:bodyPr>
          <a:lstStyle/>
          <a:p>
            <a:r>
              <a:rPr lang="en-US"/>
              <a:t>Results</a:t>
            </a:r>
          </a:p>
        </p:txBody>
      </p:sp>
      <p:pic>
        <p:nvPicPr>
          <p:cNvPr id="5" name="Picture 4" descr="A graph with black dots and blue line&#10;&#10;Description automatically generated">
            <a:extLst>
              <a:ext uri="{FF2B5EF4-FFF2-40B4-BE49-F238E27FC236}">
                <a16:creationId xmlns:a16="http://schemas.microsoft.com/office/drawing/2014/main" id="{06A4FA83-5269-005A-F548-9635670F05A0}"/>
              </a:ext>
            </a:extLst>
          </p:cNvPr>
          <p:cNvPicPr>
            <a:picLocks noChangeAspect="1"/>
          </p:cNvPicPr>
          <p:nvPr/>
        </p:nvPicPr>
        <p:blipFill>
          <a:blip r:embed="rId3"/>
          <a:stretch>
            <a:fillRect/>
          </a:stretch>
        </p:blipFill>
        <p:spPr>
          <a:xfrm>
            <a:off x="263886" y="3717821"/>
            <a:ext cx="4748652" cy="2109301"/>
          </a:xfrm>
          <a:prstGeom prst="rect">
            <a:avLst/>
          </a:prstGeom>
        </p:spPr>
      </p:pic>
      <p:sp>
        <p:nvSpPr>
          <p:cNvPr id="3" name="Content Placeholder 2">
            <a:extLst>
              <a:ext uri="{FF2B5EF4-FFF2-40B4-BE49-F238E27FC236}">
                <a16:creationId xmlns:a16="http://schemas.microsoft.com/office/drawing/2014/main" id="{1160ABD1-AAC9-584C-3D97-245F3B893E21}"/>
              </a:ext>
            </a:extLst>
          </p:cNvPr>
          <p:cNvSpPr>
            <a:spLocks noGrp="1"/>
          </p:cNvSpPr>
          <p:nvPr>
            <p:ph idx="1"/>
          </p:nvPr>
        </p:nvSpPr>
        <p:spPr>
          <a:xfrm>
            <a:off x="5120050" y="1828800"/>
            <a:ext cx="6034982" cy="4351337"/>
          </a:xfrm>
        </p:spPr>
        <p:txBody>
          <a:bodyPr vert="horz" lIns="91440" tIns="45720" rIns="91440" bIns="45720" rtlCol="0" anchor="t">
            <a:normAutofit fontScale="92500" lnSpcReduction="10000"/>
          </a:bodyPr>
          <a:lstStyle/>
          <a:p>
            <a:r>
              <a:rPr lang="en-US"/>
              <a:t>Small relationships somewhat existed for Single-Team analysis.</a:t>
            </a:r>
          </a:p>
          <a:p>
            <a:pPr lvl="1">
              <a:buFont typeface="Courier New" pitchFamily="34" charset="0"/>
              <a:buChar char="o"/>
            </a:pPr>
            <a:r>
              <a:rPr lang="en-US" sz="1500" spc="10"/>
              <a:t>Relationships were weak and inconsistent.</a:t>
            </a:r>
            <a:endParaRPr lang="en-US" sz="1500"/>
          </a:p>
          <a:p>
            <a:r>
              <a:rPr lang="en-US"/>
              <a:t>These small relationships disappeared when analyzing between teams with similar sport-specific demands.</a:t>
            </a:r>
          </a:p>
          <a:p>
            <a:endParaRPr lang="en-US" sz="1500"/>
          </a:p>
          <a:p>
            <a:r>
              <a:rPr lang="en-US">
                <a:latin typeface="Century Schoolbook"/>
                <a:cs typeface="Arial"/>
              </a:rPr>
              <a:t>Correlation and linear relationship analysis returned near-zero results for most sports and injuries.</a:t>
            </a:r>
          </a:p>
          <a:p>
            <a:pPr lvl="1">
              <a:buFont typeface="Courier New" pitchFamily="34" charset="0"/>
              <a:buChar char="o"/>
            </a:pPr>
            <a:r>
              <a:rPr lang="en-US" sz="1500" spc="10">
                <a:latin typeface="Century Schoolbook"/>
                <a:cs typeface="Arial"/>
              </a:rPr>
              <a:t>Any statistically significant relationships were further investigated by grouping similar sports but still yielded no results.</a:t>
            </a:r>
            <a:endParaRPr lang="en-US" sz="1500" spc="10"/>
          </a:p>
          <a:p>
            <a:endParaRPr lang="en-US" sz="1500"/>
          </a:p>
          <a:p>
            <a:r>
              <a:rPr lang="en-US"/>
              <a:t>Asymmetry analysis returned similar results.</a:t>
            </a:r>
          </a:p>
          <a:p>
            <a:pPr lvl="1">
              <a:buFont typeface="Courier New" pitchFamily="34" charset="0"/>
              <a:buChar char="o"/>
            </a:pPr>
            <a:r>
              <a:rPr lang="en-US" sz="1500" spc="10"/>
              <a:t>Conducted using asymmetry force plate metrics.</a:t>
            </a:r>
          </a:p>
        </p:txBody>
      </p:sp>
      <p:pic>
        <p:nvPicPr>
          <p:cNvPr id="6" name="Picture 5" descr="A graph with lines and dots&#10;&#10;Description automatically generated">
            <a:extLst>
              <a:ext uri="{FF2B5EF4-FFF2-40B4-BE49-F238E27FC236}">
                <a16:creationId xmlns:a16="http://schemas.microsoft.com/office/drawing/2014/main" id="{3C8CB0F1-822A-196B-D89C-2D89D96F527A}"/>
              </a:ext>
            </a:extLst>
          </p:cNvPr>
          <p:cNvPicPr>
            <a:picLocks noChangeAspect="1"/>
          </p:cNvPicPr>
          <p:nvPr/>
        </p:nvPicPr>
        <p:blipFill>
          <a:blip r:embed="rId4"/>
          <a:stretch>
            <a:fillRect/>
          </a:stretch>
        </p:blipFill>
        <p:spPr>
          <a:xfrm>
            <a:off x="264160" y="1332216"/>
            <a:ext cx="4746172" cy="2093351"/>
          </a:xfrm>
          <a:prstGeom prst="rect">
            <a:avLst/>
          </a:prstGeom>
        </p:spPr>
      </p:pic>
      <p:sp>
        <p:nvSpPr>
          <p:cNvPr id="4" name="Rectangle 3">
            <a:extLst>
              <a:ext uri="{FF2B5EF4-FFF2-40B4-BE49-F238E27FC236}">
                <a16:creationId xmlns:a16="http://schemas.microsoft.com/office/drawing/2014/main" id="{A787FEEC-ADCA-C765-1617-D089F374D28A}"/>
              </a:ext>
            </a:extLst>
          </p:cNvPr>
          <p:cNvSpPr/>
          <p:nvPr/>
        </p:nvSpPr>
        <p:spPr>
          <a:xfrm>
            <a:off x="423332" y="1422399"/>
            <a:ext cx="1532467" cy="19473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5D62B75-423A-9670-DC6E-D23913837195}"/>
              </a:ext>
            </a:extLst>
          </p:cNvPr>
          <p:cNvSpPr/>
          <p:nvPr/>
        </p:nvSpPr>
        <p:spPr>
          <a:xfrm>
            <a:off x="423333" y="3818465"/>
            <a:ext cx="1464734" cy="1524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284282"/>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C28F-A091-6090-8911-41A417A3432D}"/>
              </a:ext>
            </a:extLst>
          </p:cNvPr>
          <p:cNvSpPr>
            <a:spLocks noGrp="1"/>
          </p:cNvSpPr>
          <p:nvPr>
            <p:ph type="title"/>
          </p:nvPr>
        </p:nvSpPr>
        <p:spPr>
          <a:xfrm>
            <a:off x="7878675" y="284480"/>
            <a:ext cx="3075836" cy="1325562"/>
          </a:xfrm>
        </p:spPr>
        <p:txBody>
          <a:bodyPr>
            <a:normAutofit/>
          </a:bodyPr>
          <a:lstStyle/>
          <a:p>
            <a:r>
              <a:rPr lang="en-US"/>
              <a:t>Results</a:t>
            </a:r>
          </a:p>
        </p:txBody>
      </p:sp>
      <p:pic>
        <p:nvPicPr>
          <p:cNvPr id="4" name="Content Placeholder 3">
            <a:extLst>
              <a:ext uri="{FF2B5EF4-FFF2-40B4-BE49-F238E27FC236}">
                <a16:creationId xmlns:a16="http://schemas.microsoft.com/office/drawing/2014/main" id="{E88C181E-1529-8F0D-9549-7E5DB535BDDC}"/>
              </a:ext>
            </a:extLst>
          </p:cNvPr>
          <p:cNvPicPr>
            <a:picLocks noChangeAspect="1"/>
          </p:cNvPicPr>
          <p:nvPr/>
        </p:nvPicPr>
        <p:blipFill>
          <a:blip r:embed="rId3"/>
          <a:stretch>
            <a:fillRect/>
          </a:stretch>
        </p:blipFill>
        <p:spPr>
          <a:xfrm>
            <a:off x="247918" y="1313538"/>
            <a:ext cx="7323247" cy="4231024"/>
          </a:xfrm>
          <a:prstGeom prst="rect">
            <a:avLst/>
          </a:prstGeom>
        </p:spPr>
      </p:pic>
      <p:sp>
        <p:nvSpPr>
          <p:cNvPr id="13" name="Content Placeholder 7">
            <a:extLst>
              <a:ext uri="{FF2B5EF4-FFF2-40B4-BE49-F238E27FC236}">
                <a16:creationId xmlns:a16="http://schemas.microsoft.com/office/drawing/2014/main" id="{F730860B-E0B6-BD19-DCC3-00F4C7C77A07}"/>
              </a:ext>
            </a:extLst>
          </p:cNvPr>
          <p:cNvSpPr>
            <a:spLocks noGrp="1"/>
          </p:cNvSpPr>
          <p:nvPr>
            <p:ph idx="1"/>
          </p:nvPr>
        </p:nvSpPr>
        <p:spPr>
          <a:xfrm>
            <a:off x="7878675" y="1601675"/>
            <a:ext cx="3075836" cy="4243182"/>
          </a:xfrm>
        </p:spPr>
        <p:txBody>
          <a:bodyPr vert="horz" lIns="91440" tIns="45720" rIns="91440" bIns="45720" rtlCol="0" anchor="t">
            <a:normAutofit/>
          </a:bodyPr>
          <a:lstStyle/>
          <a:p>
            <a:pPr marL="0" indent="0">
              <a:buNone/>
            </a:pPr>
            <a:endParaRPr lang="en-US"/>
          </a:p>
          <a:p>
            <a:r>
              <a:rPr lang="en-US"/>
              <a:t>Most significant relationship found.</a:t>
            </a:r>
          </a:p>
          <a:p>
            <a:endParaRPr lang="en-US"/>
          </a:p>
          <a:p>
            <a:r>
              <a:rPr lang="en-US"/>
              <a:t>Statistically Significant but not large deviations.</a:t>
            </a:r>
          </a:p>
          <a:p>
            <a:pPr lvl="1">
              <a:buFont typeface="Courier New" pitchFamily="34" charset="0"/>
              <a:buChar char="o"/>
            </a:pPr>
            <a:r>
              <a:rPr lang="en-US" spc="10"/>
              <a:t>1%-2% changes</a:t>
            </a:r>
          </a:p>
          <a:p>
            <a:pPr lvl="1">
              <a:buFont typeface="Courier New" pitchFamily="34" charset="0"/>
              <a:buChar char="o"/>
            </a:pPr>
            <a:endParaRPr lang="en-US" spc="10"/>
          </a:p>
          <a:p>
            <a:r>
              <a:rPr lang="en-US"/>
              <a:t>Not enough of a change to be extremely relevant.</a:t>
            </a:r>
            <a:endParaRPr lang="en-US" spc="10"/>
          </a:p>
        </p:txBody>
      </p:sp>
      <p:sp>
        <p:nvSpPr>
          <p:cNvPr id="3" name="Rectangle 2">
            <a:extLst>
              <a:ext uri="{FF2B5EF4-FFF2-40B4-BE49-F238E27FC236}">
                <a16:creationId xmlns:a16="http://schemas.microsoft.com/office/drawing/2014/main" id="{EBE54053-976C-4242-793B-6B69AB0617DA}"/>
              </a:ext>
            </a:extLst>
          </p:cNvPr>
          <p:cNvSpPr/>
          <p:nvPr/>
        </p:nvSpPr>
        <p:spPr>
          <a:xfrm>
            <a:off x="855133" y="1498601"/>
            <a:ext cx="2421467" cy="28786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C6E5C1E-201D-291D-F0C9-27C4E6F90EAA}"/>
              </a:ext>
            </a:extLst>
          </p:cNvPr>
          <p:cNvSpPr/>
          <p:nvPr/>
        </p:nvSpPr>
        <p:spPr>
          <a:xfrm>
            <a:off x="855133" y="3640668"/>
            <a:ext cx="2421467" cy="28786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F5810B-BF0D-04BB-00FC-AD2AD3EC71A7}"/>
              </a:ext>
            </a:extLst>
          </p:cNvPr>
          <p:cNvSpPr/>
          <p:nvPr/>
        </p:nvSpPr>
        <p:spPr>
          <a:xfrm>
            <a:off x="4605866" y="1549401"/>
            <a:ext cx="2421467" cy="28786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2EB8094-FD27-5ACC-D7E3-464E3F518BE8}"/>
              </a:ext>
            </a:extLst>
          </p:cNvPr>
          <p:cNvSpPr/>
          <p:nvPr/>
        </p:nvSpPr>
        <p:spPr>
          <a:xfrm>
            <a:off x="4605865" y="3640668"/>
            <a:ext cx="2421467" cy="28786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33914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0d17105-8f77-41d9-a972-0c92124bd989" xsi:nil="true"/>
    <lcf76f155ced4ddcb4097134ff3c332f xmlns="42adc6ce-d2a1-4387-9572-d756fd0ffb0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C903EE4E93694DA2F256B4A2D6D1CD" ma:contentTypeVersion="14" ma:contentTypeDescription="Create a new document." ma:contentTypeScope="" ma:versionID="8f792ea291830228b5ec793970293531">
  <xsd:schema xmlns:xsd="http://www.w3.org/2001/XMLSchema" xmlns:xs="http://www.w3.org/2001/XMLSchema" xmlns:p="http://schemas.microsoft.com/office/2006/metadata/properties" xmlns:ns2="42adc6ce-d2a1-4387-9572-d756fd0ffb0a" xmlns:ns3="40d17105-8f77-41d9-a972-0c92124bd989" targetNamespace="http://schemas.microsoft.com/office/2006/metadata/properties" ma:root="true" ma:fieldsID="3918bc7d6052c8048c8b83ec1d5693ed" ns2:_="" ns3:_="">
    <xsd:import namespace="42adc6ce-d2a1-4387-9572-d756fd0ffb0a"/>
    <xsd:import namespace="40d17105-8f77-41d9-a972-0c92124bd9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adc6ce-d2a1-4387-9572-d756fd0ffb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573f668-f3c2-41a3-9de5-80cf810034a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d17105-8f77-41d9-a972-0c92124bd98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fbc8d09-de0c-4b37-b82b-9b98920afb41}" ma:internalName="TaxCatchAll" ma:showField="CatchAllData" ma:web="40d17105-8f77-41d9-a972-0c92124bd98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5077E1-B036-4ACD-9B7C-20EF6BF84F55}">
  <ds:schemaRefs>
    <ds:schemaRef ds:uri="40d17105-8f77-41d9-a972-0c92124bd989"/>
    <ds:schemaRef ds:uri="42adc6ce-d2a1-4387-9572-d756fd0ffb0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715AD1A-EA26-49AD-8D2F-3EEE8E196612}">
  <ds:schemaRefs>
    <ds:schemaRef ds:uri="40d17105-8f77-41d9-a972-0c92124bd989"/>
    <ds:schemaRef ds:uri="42adc6ce-d2a1-4387-9572-d756fd0ffb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7753CC-34B2-41B9-9911-57A844EE7E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1248</Words>
  <Application>Microsoft Office PowerPoint</Application>
  <PresentationFormat>Widescreen</PresentationFormat>
  <Paragraphs>175</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Schoolbook</vt:lpstr>
      <vt:lpstr>Courier New</vt:lpstr>
      <vt:lpstr>Courier New,monospace</vt:lpstr>
      <vt:lpstr>Wingdings 2</vt:lpstr>
      <vt:lpstr>View</vt:lpstr>
      <vt:lpstr>Injury Exploration</vt:lpstr>
      <vt:lpstr>Introduction</vt:lpstr>
      <vt:lpstr>Research Questions</vt:lpstr>
      <vt:lpstr>PowerPoint Presentation</vt:lpstr>
      <vt:lpstr>Exploratory Analysis</vt:lpstr>
      <vt:lpstr>Limitations</vt:lpstr>
      <vt:lpstr>Methods</vt:lpstr>
      <vt:lpstr>Results</vt:lpstr>
      <vt:lpstr>Results</vt:lpstr>
      <vt:lpstr>Results</vt:lpstr>
      <vt:lpstr>Literature Support</vt:lpstr>
      <vt:lpstr>Looking Forward</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Parker Booth</cp:lastModifiedBy>
  <cp:revision>61</cp:revision>
  <dcterms:created xsi:type="dcterms:W3CDTF">2024-04-05T17:00:39Z</dcterms:created>
  <dcterms:modified xsi:type="dcterms:W3CDTF">2024-09-26T03:30:02Z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0x010100F5C903EE4E93694DA2F256B4A2D6D1CD</vt:lpwstr>
  </property>
  <property fmtid="{D5CDD505-2E9C-101B-9397-08002B2CF9AE}" pid="3" name="MediaServiceImageTags">
    <vt:lpwstr/>
  </property>
</Properties>
</file>