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anose="020B06040202020202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77D39-FD5B-4F54-BD66-8ADE9D4032DC}">
  <a:tblStyle styleId="{62C77D39-FD5B-4F54-BD66-8ADE9D403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8623eac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8623eac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28623eacd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28623eacd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8623eac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8623eac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28623eac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28623eac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8623ea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8623ea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28623ea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28623ea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8623e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8623e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NLaqFkl_b0xi0EW9BzI8CNQrlXXn_Cm/view?resourceke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drive.google.com/file/d/19NLaqFkl_b0xi0EW9BzI8CNQrlXXn_Cm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ac1R5T3WAXzjgVDhuqTp2xI5u81Tquu/view?resourcek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drive.google.com/file/d/1Mac1R5T3WAXzjgVDhuqTp2xI5u81Tquu/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I Do Now?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IST 440W - Capstone Project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Christian Munoz, Elliot Parker, Sean Gold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87525" y="755625"/>
            <a:ext cx="21069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dirty="0"/>
              <a:t>This is what happens when you do a Google search - </a:t>
            </a:r>
            <a:r>
              <a:rPr lang="en" sz="2700" dirty="0">
                <a:solidFill>
                  <a:schemeClr val="accent5"/>
                </a:solidFill>
              </a:rPr>
              <a:t>no conclusive results</a:t>
            </a:r>
            <a:r>
              <a:rPr lang="en" sz="2700" dirty="0"/>
              <a:t>!</a:t>
            </a:r>
            <a:endParaRPr sz="2700" dirty="0"/>
          </a:p>
        </p:txBody>
      </p:sp>
      <p:sp>
        <p:nvSpPr>
          <p:cNvPr id="141" name="Google Shape;141;p2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https://drive.google.com/file/d/19NLaqFkl_b0xi0EW9BzI8CNQrlXXn_Cm/view?resourcekey</a:t>
            </a:r>
            <a:r>
              <a:rPr lang="en-US" sz="12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 title="Screen Recording 2022-08-06 at 4.44.23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750" y="593250"/>
            <a:ext cx="5276000" cy="3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 flipH="1">
            <a:off x="3654925" y="1996175"/>
            <a:ext cx="6942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rgbClr val="37474F"/>
                </a:solidFill>
              </a:rPr>
              <a:t>0=</a:t>
            </a:r>
            <a:endParaRPr sz="4700">
              <a:solidFill>
                <a:srgbClr val="37474F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https://drive.google.com/file/d/1Mac1R5T3WAXzjgVDhuqTp2xI5u81Tquu/view?resourcekey</a:t>
            </a:r>
            <a:r>
              <a:rPr lang="en-US" sz="12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3" title="Screen Recording 2022-08-06 at 4.51.39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425" y="542225"/>
            <a:ext cx="5538378" cy="4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40200" y="1180500"/>
            <a:ext cx="2739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This is what happens when you use “</a:t>
            </a:r>
            <a:r>
              <a:rPr lang="en" sz="27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What Should I Do Now</a:t>
            </a:r>
            <a:r>
              <a:rPr lang="en" sz="27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” - insight, examples, and help if needed!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231325"/>
            <a:ext cx="4254600" cy="4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30">
            <a:off x="3946758" y="151507"/>
            <a:ext cx="1195960" cy="42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Why We Switched To Wix</a:t>
            </a:r>
            <a:endParaRPr sz="27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4294967295"/>
          </p:nvPr>
        </p:nvSpPr>
        <p:spPr>
          <a:xfrm>
            <a:off x="2855550" y="129020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Better For Group Collaboration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Our team members that do not code can make meaningful contributions.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Better For Security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After the extensive testing, we decided to switch to Wix to take advantage of 2FA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Better For Accessibility 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Any team member can update changes on the portal within seconds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Static VS Dynamic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Static is better for our purposes due to compatibility, ease of maintenance for all members, and security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83100" y="447613"/>
            <a:ext cx="4411500" cy="4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700"/>
              <a:t>What happens when we run into potential </a:t>
            </a:r>
            <a:r>
              <a:rPr lang="en" sz="4700">
                <a:solidFill>
                  <a:schemeClr val="accent5"/>
                </a:solidFill>
              </a:rPr>
              <a:t>issues</a:t>
            </a:r>
            <a:r>
              <a:rPr lang="en" sz="4700"/>
              <a:t> with the site?</a:t>
            </a:r>
            <a:endParaRPr sz="4700"/>
          </a:p>
        </p:txBody>
      </p:sp>
      <p:sp>
        <p:nvSpPr>
          <p:cNvPr id="164" name="Google Shape;164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819244" y="559553"/>
            <a:ext cx="4211964" cy="4478040"/>
            <a:chOff x="6803275" y="387374"/>
            <a:chExt cx="2212050" cy="2545064"/>
          </a:xfrm>
        </p:grpSpPr>
        <p:pic>
          <p:nvPicPr>
            <p:cNvPr id="166" name="Google Shape;16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39">
              <a:off x="7571599" y="402458"/>
              <a:ext cx="675404" cy="239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Wix’s fault? Our fault?</a:t>
              </a:r>
              <a:endPara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429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aleway"/>
                <a:buChar char="●"/>
              </a:pPr>
              <a:r>
                <a:rPr lang="en" sz="1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Our security is outsourced to Wix. Any issue with it would be on them.</a:t>
              </a:r>
              <a:endPara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Raleway"/>
                <a:buChar char="●"/>
              </a:pPr>
              <a:r>
                <a:rPr lang="en" sz="1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Wix is down, we are down too</a:t>
              </a:r>
              <a:endPara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Raleway"/>
                <a:buChar char="●"/>
              </a:pPr>
              <a:r>
                <a:rPr lang="en" sz="1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can update any maintenance issues in a moment’s notice due to using the Wix portal</a:t>
              </a:r>
              <a:endPara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Raleway"/>
                <a:buChar char="●"/>
              </a:pPr>
              <a:r>
                <a:rPr lang="en" sz="1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Very in depth testing is done with maintenance to avoid error pages, etc, due to the site’s static nature</a:t>
              </a:r>
              <a:endPara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Why Is This Site Important?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{62C77D39-FD5B-4F54-BD66-8ADE9D4032DC}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For Mental Health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For Anyone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5" name="Google Shape;175;p2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Those With Mental Health Issues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4294967295"/>
          </p:nvPr>
        </p:nvSpPr>
        <p:spPr>
          <a:xfrm>
            <a:off x="646175" y="1721213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We Direct Them To Help.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You Can Find Something You Enjoy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4294967295"/>
          </p:nvPr>
        </p:nvSpPr>
        <p:spPr>
          <a:xfrm>
            <a:off x="3251009" y="4143375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Literally, within seconds.</a:t>
            </a:r>
            <a:endParaRPr sz="14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5091057" y="116838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Avoid Sadness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4294967295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need to do something engaging.</a:t>
            </a:r>
            <a:endParaRPr sz="1400"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You Can Discover A New Hobby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4294967295"/>
          </p:nvPr>
        </p:nvSpPr>
        <p:spPr>
          <a:xfrm>
            <a:off x="6245125" y="4143375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end result can be rewarding - try out something new!</a:t>
            </a:r>
            <a:endParaRPr sz="1400"/>
          </a:p>
        </p:txBody>
      </p:sp>
      <p:cxnSp>
        <p:nvCxnSpPr>
          <p:cNvPr id="184" name="Google Shape;184;p26"/>
          <p:cNvCxnSpPr/>
          <p:nvPr/>
        </p:nvCxnSpPr>
        <p:spPr>
          <a:xfrm>
            <a:off x="55667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5" name="Google Shape;185;p26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86;p26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30">
            <a:off x="3748828" y="137816"/>
            <a:ext cx="1646338" cy="58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2855550" y="6375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Future Outlook?</a:t>
            </a:r>
            <a:endParaRPr sz="31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4294967295"/>
          </p:nvPr>
        </p:nvSpPr>
        <p:spPr>
          <a:xfrm>
            <a:off x="2855550" y="130265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to expand this platform even more.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Migrate to a fully dynamic, interactive user experience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Eventually, we would like to migrate to a fully dynamic website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Generate income from ads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would like to get ad revenue to pay our developers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possibilities, better tailored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With a bigger developer team, we will make the experience more interactive, with more input driven results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a mobile version available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will be on iOS and Android devices as well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are not a medical/mental health service, but we can help.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We direct you to find help.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product helps everyone find a way to kill boredom.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Boredom is bad for health!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You can effectively get an engaging result in seconds!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Do something you like!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ctrTitle"/>
          </p:nvPr>
        </p:nvSpPr>
        <p:spPr>
          <a:xfrm>
            <a:off x="2353025" y="1022475"/>
            <a:ext cx="6331500" cy="20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you!</a:t>
            </a:r>
            <a:endParaRPr sz="7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appreciate your attendance.</a:t>
            </a:r>
            <a:endParaRPr sz="2200"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2452592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Christian Munoz, Elliot Parker, Sean Gold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clm6228@psu.edu            emp5626@psu.edu       ssg23@psu.edu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Have You Ever..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Gotten bored, didn’t know how to spend your time?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We get it - we have an easy answer!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Felt frustration when you didn’t know how to spend your time?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We have all been there before too.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Had negative thoughts fill your mind due to not being occupied?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Wouldn’t it be great to find an activity to do within seconds?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is it important to be occupied?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Loss of motivation &amp; interest.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Frustration.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Depression.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Stress.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accent5"/>
              </a:solidFill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6781375" y="2502400"/>
            <a:ext cx="2212050" cy="2505004"/>
            <a:chOff x="6803263" y="433734"/>
            <a:chExt cx="2212050" cy="2505004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63" y="4337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464450" y="453602"/>
              <a:ext cx="889721" cy="31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21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Luckily,</a:t>
              </a:r>
              <a:endParaRPr sz="2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found a way to help find something to do </a:t>
              </a:r>
              <a:r>
                <a:rPr lang="en" sz="19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within seconds.</a:t>
              </a:r>
              <a:endParaRPr sz="1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Our solution  provides an </a:t>
            </a:r>
            <a:r>
              <a:rPr lang="en" sz="3300"/>
              <a:t>INSTANT ACTIVITY</a:t>
            </a:r>
            <a:r>
              <a:rPr lang="en" sz="2400"/>
              <a:t> </a:t>
            </a:r>
            <a:r>
              <a:rPr lang="en" sz="2400" b="0">
                <a:solidFill>
                  <a:schemeClr val="dk2"/>
                </a:solidFill>
              </a:rPr>
              <a:t>that </a:t>
            </a:r>
            <a:r>
              <a:rPr lang="en" sz="2400">
                <a:solidFill>
                  <a:schemeClr val="dk2"/>
                </a:solidFill>
              </a:rPr>
              <a:t>anyone</a:t>
            </a:r>
            <a:r>
              <a:rPr lang="en" sz="2400" b="0">
                <a:solidFill>
                  <a:schemeClr val="dk2"/>
                </a:solidFill>
              </a:rPr>
              <a:t> can do in order to to combat boredom! </a:t>
            </a:r>
            <a:endParaRPr sz="2400" b="0">
              <a:solidFill>
                <a:schemeClr val="dk2"/>
              </a:solidFill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5217981" y="581247"/>
            <a:ext cx="3391294" cy="3994811"/>
            <a:chOff x="6803275" y="371334"/>
            <a:chExt cx="2212050" cy="2561105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1">
              <a:off x="7518080" y="388805"/>
              <a:ext cx="782437" cy="277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0" y="616289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Defeat being unoccupied with:</a:t>
              </a:r>
              <a:endPara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115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aleway"/>
                <a:buChar char="●"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 instant solution based on </a:t>
              </a:r>
              <a:r>
                <a:rPr lang="en" sz="13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your own</a:t>
              </a: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input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aleway"/>
                <a:buChar char="●"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Many </a:t>
              </a:r>
              <a:r>
                <a:rPr lang="en" sz="13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different </a:t>
              </a: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activity ideas to do based on your mood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aleway"/>
                <a:buChar char="●"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Fun, engaging, time consuming, and </a:t>
              </a:r>
              <a:r>
                <a:rPr lang="en" sz="13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productive</a:t>
              </a: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activities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aleway"/>
                <a:buChar char="●"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Resources to seek professional help if your boredom contributes to </a:t>
              </a:r>
              <a:r>
                <a:rPr lang="en" sz="13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negative mental health</a:t>
              </a:r>
              <a:r>
                <a:rPr lang="en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700" y="-94300"/>
            <a:ext cx="4625276" cy="52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4073075" y="54096"/>
            <a:ext cx="1305199" cy="463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“What Should I Do Now” Works</a:t>
            </a:r>
            <a:endParaRPr sz="27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4294967295"/>
          </p:nvPr>
        </p:nvSpPr>
        <p:spPr>
          <a:xfrm>
            <a:off x="2681250" y="1344575"/>
            <a:ext cx="3940200" cy="3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uses decision trees to find an activity that best suits your mood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gets you results that you are likely to explore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shows you specific examples based on your results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provide exact answers to aid boredom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gives you insight based on the result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describe what the activity involves before you explore it so you can get a glimpse first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provides mental health resources if necessary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Professional help is out of our scope - but we can still direct you towards where to find 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57075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49125" y="207150"/>
            <a:ext cx="8559900" cy="13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Finding a solution is important because it is </a:t>
            </a:r>
            <a:r>
              <a:rPr lang="en" sz="3000">
                <a:highlight>
                  <a:srgbClr val="FF0000"/>
                </a:highlight>
              </a:rPr>
              <a:t>medically proven</a:t>
            </a:r>
            <a:r>
              <a:rPr lang="en" sz="3000"/>
              <a:t> that boredom contributes to seriously negative mental health</a:t>
            </a:r>
            <a:endParaRPr sz="3000"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81475" y="20170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“Proneness to boredom is also associated with anxiety, impulsiveness, hopelessness, loneliness, gambling, and depression”</a:t>
            </a:r>
            <a:endParaRPr sz="21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Zachary Jason, Harvard School of Education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314325" y="20170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“Boredom proneness is positively correlated with depression and anxiety”</a:t>
            </a:r>
            <a:endParaRPr sz="1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Andreas Elpidorou, Frontiers in Psychology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147175" y="20170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“Boredom and depression are linked, and boredom can become destructive over time if it’s not positively addressed”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Stephanie Kirby, Better Help Counseling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6100">
                <a:solidFill>
                  <a:schemeClr val="accent5"/>
                </a:solidFill>
              </a:rPr>
              <a:t>Why is this important?</a:t>
            </a:r>
            <a:r>
              <a:rPr lang="en" sz="6100"/>
              <a:t> Can’t I just search for something to do on Google?</a:t>
            </a:r>
            <a:endParaRPr sz="42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t="8424" b="8415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49125" y="207150"/>
            <a:ext cx="8559900" cy="13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666666"/>
                </a:highlight>
              </a:rPr>
              <a:t>It is hard to find conclusive, input based results from a Google search. Google just generates articles with random lists.</a:t>
            </a:r>
            <a:endParaRPr sz="3000">
              <a:highlight>
                <a:srgbClr val="666666"/>
              </a:highlight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5" y="1764875"/>
            <a:ext cx="4377974" cy="28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301" y="1764875"/>
            <a:ext cx="3822275" cy="28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54350" y="467251"/>
            <a:ext cx="7035300" cy="4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/>
              <a:t>We are clearly different. Here is an example of how “</a:t>
            </a:r>
            <a:r>
              <a:rPr lang="en" sz="4700">
                <a:solidFill>
                  <a:schemeClr val="accent5"/>
                </a:solidFill>
              </a:rPr>
              <a:t>What Should I Do Now</a:t>
            </a:r>
            <a:r>
              <a:rPr lang="en" sz="4700"/>
              <a:t>” can combat boredom</a:t>
            </a:r>
            <a:endParaRPr sz="4700"/>
          </a:p>
        </p:txBody>
      </p:sp>
      <p:sp>
        <p:nvSpPr>
          <p:cNvPr id="135" name="Google Shape;135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Arial</vt:lpstr>
      <vt:lpstr>Lato</vt:lpstr>
      <vt:lpstr>Swiss</vt:lpstr>
      <vt:lpstr>What Should I Do Now?</vt:lpstr>
      <vt:lpstr>PowerPoint Presentation</vt:lpstr>
      <vt:lpstr>Why is it important to be occupied? Loss of motivation &amp; interest. Frustration. Depression. Stress. </vt:lpstr>
      <vt:lpstr>Our solution  provides an INSTANT ACTIVITY that anyone can do in order to to combat boredom! </vt:lpstr>
      <vt:lpstr>PowerPoint Presentation</vt:lpstr>
      <vt:lpstr>Finding a solution is important because it is medically proven that boredom contributes to seriously negative mental health </vt:lpstr>
      <vt:lpstr>Why is this important? Can’t I just search for something to do on Google?</vt:lpstr>
      <vt:lpstr>It is hard to find conclusive, input based results from a Google search. Google just generates articles with random lists. </vt:lpstr>
      <vt:lpstr>We are clearly different. Here is an example of how “What Should I Do Now” can combat boredom</vt:lpstr>
      <vt:lpstr>This is what happens when you do a Google search - no conclusive results!</vt:lpstr>
      <vt:lpstr>0=</vt:lpstr>
      <vt:lpstr>PowerPoint Presentation</vt:lpstr>
      <vt:lpstr>What happens when we run into potential issues with the site?</vt:lpstr>
      <vt:lpstr>Why Is This Site Important?</vt:lpstr>
      <vt:lpstr>PowerPoint Presentation</vt:lpstr>
      <vt:lpstr>Conclusion</vt:lpstr>
      <vt:lpstr>Thank you!  We appreciate your attendance.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I Do Now?</dc:title>
  <cp:lastModifiedBy>Parker, Elliot McIlroy</cp:lastModifiedBy>
  <cp:revision>2</cp:revision>
  <dcterms:modified xsi:type="dcterms:W3CDTF">2022-08-07T00:00:59Z</dcterms:modified>
</cp:coreProperties>
</file>