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0" r:id="rId13"/>
    <p:sldId id="267" r:id="rId14"/>
    <p:sldId id="268" r:id="rId15"/>
    <p:sldId id="269" r:id="rId16"/>
    <p:sldId id="270" r:id="rId17"/>
    <p:sldId id="29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2" r:id="rId27"/>
    <p:sldId id="279" r:id="rId28"/>
    <p:sldId id="280" r:id="rId29"/>
    <p:sldId id="281" r:id="rId30"/>
    <p:sldId id="282" r:id="rId31"/>
    <p:sldId id="283" r:id="rId32"/>
    <p:sldId id="29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19"/>
            <a:ext cx="8229599" cy="109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960" y="2158809"/>
            <a:ext cx="2525395" cy="136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CS</a:t>
            </a:r>
            <a:r>
              <a:rPr sz="4400" spc="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5413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Cha</a:t>
            </a:r>
            <a:r>
              <a:rPr sz="4400" spc="-25" dirty="0">
                <a:latin typeface="Calibri"/>
                <a:cs typeface="Calibri"/>
              </a:rPr>
              <a:t>p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er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2</a:t>
            </a:r>
            <a:r>
              <a:rPr sz="440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8486" y="3906520"/>
            <a:ext cx="490601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El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e</a:t>
            </a:r>
            <a:r>
              <a:rPr sz="3200" spc="-30" dirty="0">
                <a:solidFill>
                  <a:srgbClr val="8A8A8A"/>
                </a:solidFill>
                <a:latin typeface="Calibri"/>
                <a:cs typeface="Calibri"/>
              </a:rPr>
              <a:t>n</a:t>
            </a:r>
            <a:r>
              <a:rPr sz="3200" spc="-45" dirty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y</a:t>
            </a:r>
            <a:r>
              <a:rPr sz="3200" spc="5" dirty="0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G</a:t>
            </a:r>
            <a:r>
              <a:rPr sz="3200" spc="-65" dirty="0">
                <a:solidFill>
                  <a:srgbClr val="8A8A8A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p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h 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l</a:t>
            </a:r>
            <a:r>
              <a:rPr sz="3200" spc="-20" dirty="0">
                <a:solidFill>
                  <a:srgbClr val="8A8A8A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8A8A8A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ri</a:t>
            </a:r>
            <a:r>
              <a:rPr sz="3200" spc="-10" dirty="0">
                <a:solidFill>
                  <a:srgbClr val="8A8A8A"/>
                </a:solidFill>
                <a:latin typeface="Calibri"/>
                <a:cs typeface="Calibri"/>
              </a:rPr>
              <a:t>t</a:t>
            </a:r>
            <a:r>
              <a:rPr sz="3200" spc="-5" dirty="0">
                <a:solidFill>
                  <a:srgbClr val="8A8A8A"/>
                </a:solidFill>
                <a:latin typeface="Calibri"/>
                <a:cs typeface="Calibri"/>
              </a:rPr>
              <a:t>hms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123950"/>
            <a:ext cx="2266949" cy="323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8875" y="2205037"/>
            <a:ext cx="4276725" cy="3011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752600"/>
            <a:ext cx="6840905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52" y="0"/>
            <a:ext cx="6904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3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6895020" cy="213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400" y="3886200"/>
            <a:ext cx="1923511" cy="240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143000"/>
            <a:ext cx="6248399" cy="3735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914400"/>
            <a:ext cx="3733799" cy="4883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101928"/>
            <a:ext cx="963111" cy="269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752600"/>
            <a:ext cx="6374070" cy="3505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7" y="361949"/>
            <a:ext cx="7057726" cy="613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178364"/>
            <a:ext cx="2743199" cy="30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876425"/>
            <a:ext cx="6324599" cy="3617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2" y="533412"/>
            <a:ext cx="2791967" cy="304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2577" y="1143000"/>
            <a:ext cx="700418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677" y="1905012"/>
            <a:ext cx="6744409" cy="1904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382" y="4114800"/>
            <a:ext cx="7238999" cy="761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3450" y="4876800"/>
            <a:ext cx="888987" cy="228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193" y="5257800"/>
            <a:ext cx="6984563" cy="694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828800"/>
            <a:ext cx="7438341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2600"/>
            <a:ext cx="7579275" cy="281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295400"/>
            <a:ext cx="5702299" cy="30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38400" y="2286000"/>
            <a:ext cx="4362449" cy="3257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6934200" cy="528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371600"/>
            <a:ext cx="6739863" cy="350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3800" y="1524000"/>
            <a:ext cx="1752599" cy="3553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95400"/>
            <a:ext cx="6857999" cy="42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24" y="1060449"/>
            <a:ext cx="6600751" cy="473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7282542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057400"/>
            <a:ext cx="6946429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398" y="1828800"/>
            <a:ext cx="6386762" cy="266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914400"/>
            <a:ext cx="6857999" cy="5331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219200"/>
            <a:ext cx="6936417" cy="36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828800"/>
            <a:ext cx="4724400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2" y="266699"/>
            <a:ext cx="6346876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828800"/>
            <a:ext cx="7038414" cy="251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828800"/>
            <a:ext cx="6803136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914400"/>
            <a:ext cx="6567576" cy="487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19200"/>
            <a:ext cx="6842645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3352800"/>
            <a:ext cx="6906985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90600"/>
            <a:ext cx="6957214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2133600"/>
            <a:ext cx="4343399" cy="2376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143000"/>
            <a:ext cx="4343399" cy="4571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978529"/>
            <a:ext cx="4876799" cy="513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54589"/>
            <a:ext cx="7678328" cy="349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286000"/>
            <a:ext cx="5531326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447800"/>
            <a:ext cx="3891635" cy="34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</Words>
  <Application>Microsoft Office PowerPoint</Application>
  <PresentationFormat>On-screen Show (4:3)</PresentationFormat>
  <Paragraphs>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5413 Chapter 22</dc:title>
  <dc:creator>staff</dc:creator>
  <cp:lastModifiedBy>Nohpill Park</cp:lastModifiedBy>
  <cp:revision>4</cp:revision>
  <dcterms:created xsi:type="dcterms:W3CDTF">2014-01-14T18:16:48Z</dcterms:created>
  <dcterms:modified xsi:type="dcterms:W3CDTF">2018-10-31T16:45:55Z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2013-10-08T00:00:00Z</vt:filetime>
  </property>
  <property fmtid="{D5CDD505-2E9C-101B-9397-08002B2CF9AE}" pid="3" name="LastSaved">
    <vt:filetime>2014-01-15T00:00:00Z</vt:filetime>
  </property>
</Properties>
</file>