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95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96" r:id="rId23"/>
    <p:sldId id="276" r:id="rId24"/>
    <p:sldId id="277" r:id="rId25"/>
    <p:sldId id="29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98" r:id="rId35"/>
    <p:sldId id="286" r:id="rId36"/>
    <p:sldId id="287" r:id="rId37"/>
    <p:sldId id="288" r:id="rId38"/>
    <p:sldId id="299" r:id="rId39"/>
    <p:sldId id="300" r:id="rId40"/>
    <p:sldId id="289" r:id="rId41"/>
    <p:sldId id="290" r:id="rId42"/>
    <p:sldId id="291" r:id="rId43"/>
    <p:sldId id="292" r:id="rId44"/>
    <p:sldId id="293" r:id="rId45"/>
    <p:sldId id="294" r:id="rId46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74319"/>
            <a:ext cx="8229599" cy="1097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599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1.jp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8960" y="2158809"/>
            <a:ext cx="2525395" cy="1369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400" dirty="0">
                <a:latin typeface="Calibri"/>
                <a:cs typeface="Calibri"/>
              </a:rPr>
              <a:t>CS</a:t>
            </a:r>
            <a:r>
              <a:rPr sz="4400" spc="5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5413</a:t>
            </a:r>
            <a:endParaRPr sz="4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4400" dirty="0">
                <a:latin typeface="Calibri"/>
                <a:cs typeface="Calibri"/>
              </a:rPr>
              <a:t>Cha</a:t>
            </a:r>
            <a:r>
              <a:rPr sz="4400" spc="-25" dirty="0">
                <a:latin typeface="Calibri"/>
                <a:cs typeface="Calibri"/>
              </a:rPr>
              <a:t>p</a:t>
            </a:r>
            <a:r>
              <a:rPr sz="4400" spc="-50" dirty="0">
                <a:latin typeface="Calibri"/>
                <a:cs typeface="Calibri"/>
              </a:rPr>
              <a:t>t</a:t>
            </a:r>
            <a:r>
              <a:rPr sz="4400" spc="-20" dirty="0">
                <a:latin typeface="Calibri"/>
                <a:cs typeface="Calibri"/>
              </a:rPr>
              <a:t>er</a:t>
            </a:r>
            <a:r>
              <a:rPr sz="4400" spc="-15" dirty="0">
                <a:latin typeface="Calibri"/>
                <a:cs typeface="Calibri"/>
              </a:rPr>
              <a:t> </a:t>
            </a:r>
            <a:r>
              <a:rPr sz="4400" spc="-5" dirty="0">
                <a:latin typeface="Calibri"/>
                <a:cs typeface="Calibri"/>
              </a:rPr>
              <a:t>2</a:t>
            </a:r>
            <a:r>
              <a:rPr sz="4400" dirty="0">
                <a:latin typeface="Calibri"/>
                <a:cs typeface="Calibri"/>
              </a:rPr>
              <a:t>4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26722" y="3906520"/>
            <a:ext cx="4690745" cy="508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8A8A8A"/>
                </a:solidFill>
                <a:latin typeface="Calibri"/>
                <a:cs typeface="Calibri"/>
              </a:rPr>
              <a:t>S</a:t>
            </a:r>
            <a:r>
              <a:rPr sz="3200" spc="-5" dirty="0">
                <a:solidFill>
                  <a:srgbClr val="8A8A8A"/>
                </a:solidFill>
                <a:latin typeface="Calibri"/>
                <a:cs typeface="Calibri"/>
              </a:rPr>
              <a:t>in</a:t>
            </a:r>
            <a:r>
              <a:rPr sz="3200" dirty="0">
                <a:solidFill>
                  <a:srgbClr val="8A8A8A"/>
                </a:solidFill>
                <a:latin typeface="Calibri"/>
                <a:cs typeface="Calibri"/>
              </a:rPr>
              <a:t>g</a:t>
            </a:r>
            <a:r>
              <a:rPr sz="3200" spc="-5" dirty="0">
                <a:solidFill>
                  <a:srgbClr val="8A8A8A"/>
                </a:solidFill>
                <a:latin typeface="Calibri"/>
                <a:cs typeface="Calibri"/>
              </a:rPr>
              <a:t>l</a:t>
            </a:r>
            <a:r>
              <a:rPr sz="3200" dirty="0">
                <a:solidFill>
                  <a:srgbClr val="8A8A8A"/>
                </a:solidFill>
                <a:latin typeface="Calibri"/>
                <a:cs typeface="Calibri"/>
              </a:rPr>
              <a:t>e</a:t>
            </a:r>
            <a:r>
              <a:rPr sz="3200" spc="5" dirty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8A8A8A"/>
                </a:solidFill>
                <a:latin typeface="Calibri"/>
                <a:cs typeface="Calibri"/>
              </a:rPr>
              <a:t>So</a:t>
            </a:r>
            <a:r>
              <a:rPr sz="3200" spc="-5" dirty="0">
                <a:solidFill>
                  <a:srgbClr val="8A8A8A"/>
                </a:solidFill>
                <a:latin typeface="Calibri"/>
                <a:cs typeface="Calibri"/>
              </a:rPr>
              <a:t>u</a:t>
            </a:r>
            <a:r>
              <a:rPr sz="3200" spc="-50" dirty="0">
                <a:solidFill>
                  <a:srgbClr val="8A8A8A"/>
                </a:solidFill>
                <a:latin typeface="Calibri"/>
                <a:cs typeface="Calibri"/>
              </a:rPr>
              <a:t>r</a:t>
            </a:r>
            <a:r>
              <a:rPr sz="3200" dirty="0">
                <a:solidFill>
                  <a:srgbClr val="8A8A8A"/>
                </a:solidFill>
                <a:latin typeface="Calibri"/>
                <a:cs typeface="Calibri"/>
              </a:rPr>
              <a:t>ce</a:t>
            </a:r>
            <a:r>
              <a:rPr sz="3200" spc="-15" dirty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8A8A8A"/>
                </a:solidFill>
                <a:latin typeface="Calibri"/>
                <a:cs typeface="Calibri"/>
              </a:rPr>
              <a:t>S</a:t>
            </a:r>
            <a:r>
              <a:rPr sz="3200" spc="-5" dirty="0">
                <a:solidFill>
                  <a:srgbClr val="8A8A8A"/>
                </a:solidFill>
                <a:latin typeface="Calibri"/>
                <a:cs typeface="Calibri"/>
              </a:rPr>
              <a:t>h</a:t>
            </a:r>
            <a:r>
              <a:rPr sz="3200" dirty="0">
                <a:solidFill>
                  <a:srgbClr val="8A8A8A"/>
                </a:solidFill>
                <a:latin typeface="Calibri"/>
                <a:cs typeface="Calibri"/>
              </a:rPr>
              <a:t>o</a:t>
            </a:r>
            <a:r>
              <a:rPr sz="3200" spc="-5" dirty="0">
                <a:solidFill>
                  <a:srgbClr val="8A8A8A"/>
                </a:solidFill>
                <a:latin typeface="Calibri"/>
                <a:cs typeface="Calibri"/>
              </a:rPr>
              <a:t>r</a:t>
            </a:r>
            <a:r>
              <a:rPr sz="3200" spc="-45" dirty="0">
                <a:solidFill>
                  <a:srgbClr val="8A8A8A"/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rgbClr val="8A8A8A"/>
                </a:solidFill>
                <a:latin typeface="Calibri"/>
                <a:cs typeface="Calibri"/>
              </a:rPr>
              <a:t>e</a:t>
            </a:r>
            <a:r>
              <a:rPr sz="3200" spc="-45" dirty="0">
                <a:solidFill>
                  <a:srgbClr val="8A8A8A"/>
                </a:solidFill>
                <a:latin typeface="Calibri"/>
                <a:cs typeface="Calibri"/>
              </a:rPr>
              <a:t>s</a:t>
            </a:r>
            <a:r>
              <a:rPr sz="3200" dirty="0">
                <a:solidFill>
                  <a:srgbClr val="8A8A8A"/>
                </a:solidFill>
                <a:latin typeface="Calibri"/>
                <a:cs typeface="Calibri"/>
              </a:rPr>
              <a:t>t </a:t>
            </a:r>
            <a:r>
              <a:rPr sz="3200" spc="-75" dirty="0">
                <a:solidFill>
                  <a:srgbClr val="8A8A8A"/>
                </a:solidFill>
                <a:latin typeface="Calibri"/>
                <a:cs typeface="Calibri"/>
              </a:rPr>
              <a:t>P</a:t>
            </a:r>
            <a:r>
              <a:rPr sz="3200" spc="-25" dirty="0">
                <a:solidFill>
                  <a:srgbClr val="8A8A8A"/>
                </a:solidFill>
                <a:latin typeface="Calibri"/>
                <a:cs typeface="Calibri"/>
              </a:rPr>
              <a:t>a</a:t>
            </a:r>
            <a:r>
              <a:rPr sz="3200" spc="-5" dirty="0">
                <a:solidFill>
                  <a:srgbClr val="8A8A8A"/>
                </a:solidFill>
                <a:latin typeface="Calibri"/>
                <a:cs typeface="Calibri"/>
              </a:rPr>
              <a:t>th</a:t>
            </a:r>
            <a:r>
              <a:rPr sz="3200" dirty="0">
                <a:solidFill>
                  <a:srgbClr val="8A8A8A"/>
                </a:solidFill>
                <a:latin typeface="Calibri"/>
                <a:cs typeface="Calibri"/>
              </a:rPr>
              <a:t>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24075" y="2433650"/>
            <a:ext cx="4895850" cy="1990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76387" y="2967037"/>
            <a:ext cx="5991211" cy="923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66888" y="1776425"/>
            <a:ext cx="5610224" cy="3305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4412" y="2052637"/>
            <a:ext cx="7115175" cy="2752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1066800"/>
            <a:ext cx="5562600" cy="3438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9861" y="4572000"/>
            <a:ext cx="5981692" cy="7905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5437" y="1619262"/>
            <a:ext cx="5953125" cy="36194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71625" y="2300287"/>
            <a:ext cx="6000750" cy="2257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2512" y="2747975"/>
            <a:ext cx="7038975" cy="13620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0" y="1219200"/>
            <a:ext cx="4171950" cy="2628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95650" y="4267200"/>
            <a:ext cx="2152650" cy="2019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71625" y="1752600"/>
            <a:ext cx="6000750" cy="3352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4500" y="1376375"/>
            <a:ext cx="5715000" cy="4105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95513" y="2452687"/>
            <a:ext cx="4752974" cy="1952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8287" y="1323975"/>
            <a:ext cx="6067425" cy="4210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50" y="0"/>
            <a:ext cx="8733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440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28813" y="2286000"/>
            <a:ext cx="5286374" cy="228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05088" y="2605100"/>
            <a:ext cx="3933811" cy="1647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286" y="0"/>
            <a:ext cx="71454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5155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52575" y="2728912"/>
            <a:ext cx="6038850" cy="1400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9725" y="2133612"/>
            <a:ext cx="5924550" cy="25907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43050" y="1895475"/>
            <a:ext cx="6057900" cy="3067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7562" y="2252662"/>
            <a:ext cx="2428875" cy="2352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45980" y="685800"/>
            <a:ext cx="5076815" cy="2162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45980" y="3200400"/>
            <a:ext cx="5981700" cy="1057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45980" y="4572000"/>
            <a:ext cx="4200515" cy="1123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2152650"/>
            <a:ext cx="5772150" cy="1466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4962" y="600075"/>
            <a:ext cx="5934061" cy="5657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90688" y="2776550"/>
            <a:ext cx="5762611" cy="1304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00213" y="1952625"/>
            <a:ext cx="5743574" cy="2952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37" y="234949"/>
            <a:ext cx="8682526" cy="638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8556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62113" y="2590812"/>
            <a:ext cx="5819761" cy="1676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2037" y="2471737"/>
            <a:ext cx="7019911" cy="1914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86075" y="2286000"/>
            <a:ext cx="3371850" cy="228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57" y="0"/>
            <a:ext cx="64616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0269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424" y="2787650"/>
            <a:ext cx="7413151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029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52575" y="2347925"/>
            <a:ext cx="6038850" cy="2162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76387" y="2857500"/>
            <a:ext cx="5991211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1447812"/>
            <a:ext cx="5981700" cy="1819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76600" y="3962412"/>
            <a:ext cx="2352675" cy="1762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62100" y="2433650"/>
            <a:ext cx="6019787" cy="1990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0" y="1752600"/>
            <a:ext cx="4400550" cy="2952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0923" y="1066800"/>
            <a:ext cx="6010275" cy="2343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07147" y="3715849"/>
            <a:ext cx="5172075" cy="561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07147" y="4724399"/>
            <a:ext cx="5734050" cy="11239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24075" y="2100262"/>
            <a:ext cx="4895850" cy="2657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71625" y="2452687"/>
            <a:ext cx="6000750" cy="1952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87" y="1263650"/>
            <a:ext cx="7667026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912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2989" y="609600"/>
            <a:ext cx="3990962" cy="392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95400" y="4533899"/>
            <a:ext cx="5991225" cy="137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52575" y="2566987"/>
            <a:ext cx="6038850" cy="1724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0700" y="1976450"/>
            <a:ext cx="5562587" cy="2905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8</Words>
  <Application>Microsoft Office PowerPoint</Application>
  <PresentationFormat>On-screen Show (4:3)</PresentationFormat>
  <Paragraphs>3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7" baseType="lpstr"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5413 Chapter 24</dc:title>
  <dc:creator>Nohpill</dc:creator>
  <cp:lastModifiedBy>Nohpill Park</cp:lastModifiedBy>
  <cp:revision>3</cp:revision>
  <cp:lastPrinted>2018-11-06T20:34:32Z</cp:lastPrinted>
  <dcterms:created xsi:type="dcterms:W3CDTF">2014-01-14T18:17:20Z</dcterms:created>
  <dcterms:modified xsi:type="dcterms:W3CDTF">2018-11-06T20:39:20Z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2013-10-15T00:00:00Z</vt:filetime>
  </property>
  <property fmtid="{D5CDD505-2E9C-101B-9397-08002B2CF9AE}" pid="3" name="LastSaved">
    <vt:filetime>2014-01-15T00:00:00Z</vt:filetime>
  </property>
</Properties>
</file>