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68A9-8CF0-9E41-A696-F82552C6799D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145D-AB66-3441-86D9-FB8BEB92E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68A9-8CF0-9E41-A696-F82552C6799D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145D-AB66-3441-86D9-FB8BEB92E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68A9-8CF0-9E41-A696-F82552C6799D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145D-AB66-3441-86D9-FB8BEB92E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68A9-8CF0-9E41-A696-F82552C6799D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145D-AB66-3441-86D9-FB8BEB92E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68A9-8CF0-9E41-A696-F82552C6799D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145D-AB66-3441-86D9-FB8BEB92E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68A9-8CF0-9E41-A696-F82552C6799D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145D-AB66-3441-86D9-FB8BEB92E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68A9-8CF0-9E41-A696-F82552C6799D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145D-AB66-3441-86D9-FB8BEB92E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68A9-8CF0-9E41-A696-F82552C6799D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145D-AB66-3441-86D9-FB8BEB92E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68A9-8CF0-9E41-A696-F82552C6799D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145D-AB66-3441-86D9-FB8BEB92E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68A9-8CF0-9E41-A696-F82552C6799D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145D-AB66-3441-86D9-FB8BEB92E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68A9-8CF0-9E41-A696-F82552C6799D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145D-AB66-3441-86D9-FB8BEB92E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68A9-8CF0-9E41-A696-F82552C6799D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7145D-AB66-3441-86D9-FB8BEB92EC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3203"/>
            <a:ext cx="9144001" cy="5445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907" y="854602"/>
            <a:ext cx="18589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RFID Reader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Located Here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04054" y="1327690"/>
            <a:ext cx="1550451" cy="4618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988"/>
            <a:ext cx="9144000" cy="542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907" y="912191"/>
            <a:ext cx="185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RFID Reader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Located Here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04054" y="1385279"/>
            <a:ext cx="1690658" cy="9319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262"/>
            <a:ext cx="9144000" cy="5445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7355" y="5690089"/>
            <a:ext cx="185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RFID Reader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Located Here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581892" y="5266881"/>
            <a:ext cx="901907" cy="890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O'Hollaren</dc:creator>
  <cp:lastModifiedBy>John O'Hollaren</cp:lastModifiedBy>
  <cp:revision>1</cp:revision>
  <dcterms:created xsi:type="dcterms:W3CDTF">2012-10-18T17:46:29Z</dcterms:created>
  <dcterms:modified xsi:type="dcterms:W3CDTF">2012-10-18T17:52:25Z</dcterms:modified>
</cp:coreProperties>
</file>