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F1FC-1ABD-674D-A426-703109C413E5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6F3B-6EC8-224D-AB2B-899DD4ECA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511-0905-2402-3552_Helicopter_clipart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16" y="209455"/>
            <a:ext cx="1066800" cy="942975"/>
          </a:xfrm>
          <a:prstGeom prst="rect">
            <a:avLst/>
          </a:prstGeom>
        </p:spPr>
      </p:pic>
      <p:pic>
        <p:nvPicPr>
          <p:cNvPr id="14" name="Picture 13" descr="wifi-ic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40098">
            <a:off x="3874825" y="1071788"/>
            <a:ext cx="561936" cy="5619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025" y="1904943"/>
            <a:ext cx="88993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</a:t>
            </a:r>
            <a:r>
              <a:rPr lang="en-US" dirty="0"/>
              <a:t>can long-range RFID be used</a:t>
            </a:r>
            <a:r>
              <a:rPr lang="en-US" dirty="0" smtClean="0"/>
              <a:t> on an aerial platform to perform tasks either too dangerous or too tedious for humans to do, such as inventorying or remote sensing in difficult environments.</a:t>
            </a:r>
          </a:p>
          <a:p>
            <a:endParaRPr lang="en-US" dirty="0" smtClean="0"/>
          </a:p>
          <a:p>
            <a:r>
              <a:rPr lang="en-US" b="1" dirty="0" smtClean="0"/>
              <a:t>Background</a:t>
            </a:r>
          </a:p>
          <a:p>
            <a:r>
              <a:rPr lang="en-US" dirty="0" smtClean="0"/>
              <a:t>Previous </a:t>
            </a:r>
            <a:r>
              <a:rPr lang="en-US" dirty="0"/>
              <a:t>RFID research assumes</a:t>
            </a:r>
            <a:r>
              <a:rPr lang="en-US" dirty="0" smtClean="0"/>
              <a:t>:</a:t>
            </a:r>
          </a:p>
          <a:p>
            <a:pPr>
              <a:buFont typeface="Arial"/>
              <a:buChar char="•"/>
            </a:pPr>
            <a:r>
              <a:rPr lang="en-US" dirty="0" smtClean="0"/>
              <a:t> A known environment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 Thousands </a:t>
            </a:r>
            <a:r>
              <a:rPr lang="en-US" dirty="0"/>
              <a:t>of calibration </a:t>
            </a:r>
            <a:r>
              <a:rPr lang="en-US" dirty="0" smtClean="0"/>
              <a:t>readings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dirty="0"/>
              <a:t>known grid of RFID </a:t>
            </a:r>
            <a:r>
              <a:rPr lang="en-US" dirty="0" smtClean="0"/>
              <a:t>tags</a:t>
            </a:r>
          </a:p>
          <a:p>
            <a:endParaRPr lang="en-US" dirty="0" smtClean="0"/>
          </a:p>
          <a:p>
            <a:r>
              <a:rPr lang="en-US" b="1" dirty="0" smtClean="0"/>
              <a:t>Broader Impact</a:t>
            </a:r>
          </a:p>
          <a:p>
            <a:r>
              <a:rPr lang="en-US" dirty="0" smtClean="0"/>
              <a:t>We </a:t>
            </a:r>
            <a:r>
              <a:rPr lang="en-US" dirty="0"/>
              <a:t>are trying to solve this problem, on-line, very quickly, by using a minimal amount of</a:t>
            </a:r>
            <a:r>
              <a:rPr lang="en-US" dirty="0" smtClean="0"/>
              <a:t> data. This will allow:</a:t>
            </a:r>
          </a:p>
          <a:p>
            <a:pPr>
              <a:buFont typeface="Arial"/>
              <a:buChar char="•"/>
            </a:pPr>
            <a:r>
              <a:rPr lang="en-US" dirty="0" smtClean="0"/>
              <a:t> Improved data collection in remote areas.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Remote </a:t>
            </a:r>
            <a:r>
              <a:rPr lang="en-US" dirty="0"/>
              <a:t>sensing for things like volcanoes and other harsh environments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88094"/>
          </a:xfrm>
          <a:prstGeom prst="rect">
            <a:avLst/>
          </a:prstGeom>
        </p:spPr>
      </p:pic>
      <p:pic>
        <p:nvPicPr>
          <p:cNvPr id="6" name="Picture 5" descr="Screen Shot 2012-10-18 at 11.53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91396"/>
            <a:ext cx="9144001" cy="2556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638" y="461804"/>
            <a:ext cx="2535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Hexarotor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883" y="6088559"/>
            <a:ext cx="2177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RFID Tag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3311" y="4318652"/>
            <a:ext cx="3054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RFID Reader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703" y="4491396"/>
            <a:ext cx="3725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Mini Computer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4091" y="6278682"/>
            <a:ext cx="3935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Serial Converter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5</cp:revision>
  <dcterms:created xsi:type="dcterms:W3CDTF">2012-10-18T15:48:03Z</dcterms:created>
  <dcterms:modified xsi:type="dcterms:W3CDTF">2012-10-18T15:55:09Z</dcterms:modified>
</cp:coreProperties>
</file>