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CC08D-B208-4202-8E72-52C0972AD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F890B-A0E0-4FC2-899E-7B90F055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69B6-F933-471F-990E-C88E2658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8AE1C8-F085-4369-B605-2971BE3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E6056-81B1-4AC5-B153-D535EB60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9D62-4BA3-4E81-AD70-CE82A077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FFFF23-91E4-47E7-B420-E9D4807B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75362-7279-4E0A-897A-41F24454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82D2F-4BE9-4552-836B-DB18260C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D8E-9F9E-480E-B7F6-7081109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8267BB-5ACF-4236-A232-71225B52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A2824-A574-48A0-954B-EFF2DD91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AE11D-A53A-4F2C-A910-D735F375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779B7-E7AF-44EC-8277-ACDE6BD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993-71C5-4673-BCE8-E2AFA363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DA95-38FB-449B-B1DF-5E5665C5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75B93-620A-4365-B133-9BAF9184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887F-44F0-4768-A7D2-126DE4E1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28E40-94F0-4DF0-85A8-16A09365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A430E-4005-491F-B8B9-CAD4879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475E7-118F-4F74-8895-6D093F62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24C48-4002-4949-9C48-91490E97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778B6-DA18-47DD-84C8-F1809B3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CC789-7D69-4439-8B58-5625D237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092F6-AC05-46D5-9127-D0B0424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F0689-7F25-46EE-BB4B-1D7789A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5F61-AA22-4AE7-867C-584782A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2618A-04B2-4BF9-B76B-C3C1D646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C13E9-6EF8-4462-B62D-C442E9B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AD0D4-C955-4BB2-B595-2D9038C2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425AE5-B5F9-43F0-8CC6-ADAD3E0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B594-C011-456A-AB3A-6DB8B97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01C9C8-0A3D-42D4-BBE1-BA096BB01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824D44-1A75-4D6B-B08E-1542E38A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DEA850-ACAC-4527-B305-3FE89922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465E24-463B-4993-9422-1CFF9AF1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2D3F1-52F6-4F90-98E0-7F328A0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95D79-2CBA-4B75-83FA-73387D5C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32E64B-633F-4B35-9FB8-0E1A0E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8212B-AEDB-4DC0-AAFB-91F15C5E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271ED4-45FA-418F-B012-27BAD12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F6E9F3-3284-44D1-9842-27D4536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E22EC-277E-4BB2-B50E-2E3C3E46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4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CCAD37-FAB0-4D08-96AC-2040D19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AB1CF3-F088-40C1-91C2-53BD4C18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CE650-7C22-4046-AE3C-0E6852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C116C-7B56-47BD-B77D-CE34C026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5A5FC-880E-430B-8C81-9D1854C5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CC116-3DBA-4A6E-8F28-6ED1F31F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22ED30-0248-4BBD-B1D8-0F249126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3D84-5675-4E69-97D1-CF7561A3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25860A-1C7D-442B-99AE-F5F65E95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FC70-B262-4C91-BBDB-1AC13A7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DA8553-DB7F-4554-BF76-E8DA7B0F4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B285EC-DFCD-4B2F-B8E6-8ADA20516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722A1-9224-4077-8C6C-B74305B8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5F9C0-BB52-4C5C-BA4A-33758980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BB410-3420-4167-96E3-C005CFC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7BBC16-4DAC-4E8C-A313-061CC77B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F5B052-CE7C-4CFA-9E74-63E04B7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A2527-963C-4CB7-B5DC-A140FCB9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6980-3FB3-42C5-AAB2-E36452AF6D40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2C4BF-E12D-48B0-9A79-0A8CE8F6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AEC5F2-2D26-4CD3-B2DF-77F2DFA4F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4E-C820-4367-BB5F-E795A41C8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ARC </a:t>
            </a:r>
            <a:r>
              <a:rPr lang="en-US" altLang="zh-TW" dirty="0" err="1"/>
              <a:t>IoTDK</a:t>
            </a:r>
            <a:r>
              <a:rPr lang="en-US" altLang="zh-TW" dirty="0"/>
              <a:t> Appendix</a:t>
            </a:r>
            <a:br>
              <a:rPr lang="en-US" altLang="zh-TW" dirty="0"/>
            </a:br>
            <a:r>
              <a:rPr lang="en-US" altLang="zh-TW" sz="4800" dirty="0"/>
              <a:t>- 9-axis sensor, Wi-Fi module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AAEF1A-180A-4EA6-B401-CCA5E508D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6DF7F-35C1-4409-A1B5-6CE8F639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DE07A-2AAF-42C4-B118-763DD013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Lecture A1-MPU9250</a:t>
            </a:r>
          </a:p>
          <a:p>
            <a:r>
              <a:rPr lang="en-US" altLang="zh-TW"/>
              <a:t>Lecture A2-ESP8266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ARC IoTDK Appendix - 9-axis sensor, Wi-Fi module</vt:lpstr>
      <vt:lpstr>目錄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IoTDK Lab2 - TIMER, I2C &amp; SPI</dc:title>
  <dc:creator>魏晉成</dc:creator>
  <cp:lastModifiedBy>魏晉成</cp:lastModifiedBy>
  <cp:revision>4</cp:revision>
  <dcterms:created xsi:type="dcterms:W3CDTF">2020-08-19T03:47:08Z</dcterms:created>
  <dcterms:modified xsi:type="dcterms:W3CDTF">2020-08-19T04:04:15Z</dcterms:modified>
</cp:coreProperties>
</file>