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346" r:id="rId2"/>
    <p:sldId id="351" r:id="rId3"/>
    <p:sldId id="347" r:id="rId4"/>
    <p:sldId id="352" r:id="rId5"/>
    <p:sldId id="353" r:id="rId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fld id="{639C934D-63FA-4EC2-91A4-F9F692AF4797}" type="datetimeFigureOut">
              <a:rPr lang="zh-TW" altLang="en-US"/>
              <a:pPr>
                <a:defRPr/>
              </a:pPr>
              <a:t>2016/3/24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fld id="{1780F2D9-A283-4F91-96AA-B0D81CB893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5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E50F480-F7E7-4D41-9BB9-F4EA14CAB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3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F480-F7E7-4D41-9BB9-F4EA14CAB75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081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grpSp>
        <p:nvGrpSpPr>
          <p:cNvPr id="5" name="群組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手繪多邊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kumimoji="0" lang="en-US">
                <a:latin typeface="Tahoma" charset="0"/>
                <a:ea typeface="新細明體" charset="-120"/>
              </a:endParaRPr>
            </a:p>
          </p:txBody>
        </p:sp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kumimoji="0" lang="en-US">
                <a:latin typeface="Tahoma" charset="0"/>
                <a:ea typeface="新細明體" charset="-120"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kumimoji="0" 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1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12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1A9EC29-5427-44C7-8FE9-10F09F552D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36DE5-8664-479E-B70C-0F670DD96E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0940-522A-4589-9494-DA75CDD1C7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D44B1-3ADE-4017-A092-60AD58E95C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＞形箭號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5" name="＞形箭號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3E3AAE-5F1D-4AD4-86EA-67A6DFFD95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09C6C4-A5CF-40CD-8629-D52192E039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8F596B-8C4C-4C62-BCA4-499D641A2D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C4B80C-C86C-4F76-821D-C6748F6955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3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4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625F5-6F2A-4FBF-9419-6D3FA80D0D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8494B2-E163-4B57-8BAB-C29B2ACCDB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6" name="手繪多邊形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＞形箭號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10" name="＞形箭號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12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C7EF17B-BA07-4BFA-9BC7-5B6F7EE6CA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33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2015/04/09</a:t>
            </a:r>
            <a:endParaRPr lang="en-US" altLang="zh-TW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fld id="{05190967-06C6-4A57-94F1-4CFB4F594A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6" r:id="rId2"/>
    <p:sldLayoutId id="2147483811" r:id="rId3"/>
    <p:sldLayoutId id="2147483812" r:id="rId4"/>
    <p:sldLayoutId id="2147483813" r:id="rId5"/>
    <p:sldLayoutId id="2147483814" r:id="rId6"/>
    <p:sldLayoutId id="2147483807" r:id="rId7"/>
    <p:sldLayoutId id="2147483815" r:id="rId8"/>
    <p:sldLayoutId id="2147483816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implement the following operators in class Matrix.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HW6: Matrix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08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altLang="zh-TW" sz="2000" dirty="0" smtClean="0"/>
              <a:t>1</a:t>
            </a:r>
            <a:r>
              <a:rPr lang="en-US" altLang="zh-TW" sz="2000" dirty="0"/>
              <a:t>. &lt;&lt;	// Matrix output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2. &gt;&gt;	// Matrix input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3. =	// assignment operator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4. +	// Matrix + Matrix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5. +	// Matrix + double, </a:t>
            </a:r>
          </a:p>
          <a:p>
            <a:pPr marL="392113" lvl="1" indent="0">
              <a:buNone/>
            </a:pPr>
            <a:r>
              <a:rPr lang="en-US" altLang="zh-TW" sz="2000" dirty="0"/>
              <a:t>		// all values plus the double value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 smtClean="0"/>
              <a:t>6</a:t>
            </a:r>
            <a:r>
              <a:rPr lang="en-US" altLang="zh-TW" sz="2000" dirty="0"/>
              <a:t>. +=	// m1 = m1 + m2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7. ++	// m5++, all values plus 1.0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8. *		// Matrix * Matrix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9.()		// implement the transpose function, </a:t>
            </a:r>
            <a:endParaRPr lang="en-US" altLang="zh-TW" sz="2000" dirty="0" smtClean="0"/>
          </a:p>
          <a:p>
            <a:pPr marL="392113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//	return </a:t>
            </a:r>
            <a:r>
              <a:rPr lang="en-US" altLang="zh-TW" sz="2000" dirty="0"/>
              <a:t>the transpose of itself</a:t>
            </a:r>
            <a:endParaRPr lang="zh-TW" altLang="zh-TW" sz="2000" dirty="0"/>
          </a:p>
          <a:p>
            <a:pPr marL="392113" lvl="1" indent="0">
              <a:buNone/>
            </a:pPr>
            <a:r>
              <a:rPr lang="en-US" altLang="zh-TW" sz="2000" dirty="0"/>
              <a:t>10.==	// test if two matrices contain the same values</a:t>
            </a:r>
            <a:endParaRPr lang="zh-TW" altLang="zh-TW" sz="20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Overload the following operators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34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30212"/>
            <a:ext cx="8686800" cy="6007100"/>
          </a:xfrm>
        </p:spPr>
        <p:txBody>
          <a:bodyPr/>
          <a:lstStyle/>
          <a:p>
            <a:pPr marL="109537" lvl="0" indent="0">
              <a:buNone/>
            </a:pPr>
            <a:r>
              <a:rPr lang="en-US" altLang="zh-TW" sz="1600" dirty="0" smtClean="0"/>
              <a:t>// demo.cpp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#include "</a:t>
            </a:r>
            <a:r>
              <a:rPr lang="en-US" altLang="zh-TW" sz="1600" dirty="0" err="1"/>
              <a:t>Matrix.h</a:t>
            </a:r>
            <a:r>
              <a:rPr lang="en-US" altLang="zh-TW" sz="1600" dirty="0"/>
              <a:t>"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 smtClean="0"/>
              <a:t>#</a:t>
            </a:r>
            <a:r>
              <a:rPr lang="en-US" altLang="zh-TW" sz="1600" dirty="0"/>
              <a:t>include&lt;</a:t>
            </a:r>
            <a:r>
              <a:rPr lang="en-US" altLang="zh-TW" sz="1600" dirty="0" err="1"/>
              <a:t>iostream</a:t>
            </a:r>
            <a:r>
              <a:rPr lang="en-US" altLang="zh-TW" sz="1600" dirty="0"/>
              <a:t>&gt;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using </a:t>
            </a:r>
            <a:r>
              <a:rPr lang="en-US" altLang="zh-TW" sz="1600" dirty="0" smtClean="0"/>
              <a:t>namespace </a:t>
            </a:r>
            <a:r>
              <a:rPr lang="en-US" altLang="zh-TW" sz="1600" dirty="0" err="1" smtClean="0"/>
              <a:t>std</a:t>
            </a:r>
            <a:r>
              <a:rPr lang="en-US" altLang="zh-TW" sz="1600" dirty="0" smtClean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main()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{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Matrix m1;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double d[9] = {1,2,3,4,5,6,7,8,9};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/>
              <a:t>Matrix </a:t>
            </a:r>
            <a:r>
              <a:rPr lang="en-US" altLang="zh-TW" sz="1600" smtClean="0"/>
              <a:t>m2(3,3,d,9);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Matrix m3(m2);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&lt;&lt;"Matrix m1 is : "&lt;&lt;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m1.displayData();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&lt;&lt;"Matrix m2 is : "&lt;&lt;m2&lt;&lt;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&lt;&lt;"Matrix m3 is : "&lt;&lt;m3&lt;&lt;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109537" indent="0">
              <a:buNone/>
            </a:pPr>
            <a:r>
              <a:rPr lang="en-US" altLang="zh-TW" sz="1600" dirty="0"/>
              <a:t> </a:t>
            </a:r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endParaRPr lang="zh-TW" altLang="zh-TW" sz="16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4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30212"/>
            <a:ext cx="8686800" cy="6007100"/>
          </a:xfrm>
        </p:spPr>
        <p:txBody>
          <a:bodyPr/>
          <a:lstStyle/>
          <a:p>
            <a:pPr marL="109537" indent="0">
              <a:buNone/>
            </a:pPr>
            <a:r>
              <a:rPr lang="en-US" altLang="zh-TW" sz="1600" dirty="0" smtClean="0"/>
              <a:t>	if(m2==m3)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&lt;&lt;"m2 and m3 are the same.";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else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&lt;&lt;"m2 and m3 are different";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 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m3.setData(1,1,99);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&lt;&lt;"m3 after setup is : "&lt;&lt;m3&lt;&lt;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if(m2==m3)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&lt;&lt;"m2 and m3 are the same.";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else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&lt;&lt;"m2 and m3 are different";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 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Matrix m4(3,3);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&lt;&lt;"Please enter 9 doubles for matrix m4:"&lt;&lt;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cin</a:t>
            </a:r>
            <a:r>
              <a:rPr lang="en-US" altLang="zh-TW" sz="1600" dirty="0" smtClean="0"/>
              <a:t>&gt;&gt;m4;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&lt;&lt;"Matrix m4 is : "&lt;&lt;m4&lt;&lt;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endParaRPr lang="zh-TW" altLang="zh-TW" sz="1600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30212"/>
            <a:ext cx="8686800" cy="6007100"/>
          </a:xfrm>
        </p:spPr>
        <p:txBody>
          <a:bodyPr/>
          <a:lstStyle/>
          <a:p>
            <a:pPr marL="109537" indent="0">
              <a:buNone/>
            </a:pPr>
            <a:r>
              <a:rPr lang="en-US" altLang="zh-TW" sz="1600" dirty="0" smtClean="0"/>
              <a:t>	Matrix m5 = m2+m3;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&lt;&lt;"m2+m3 is : "&lt;&lt;m5&lt;&lt;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m5 = m2 + 3;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&lt;&lt;"m2 + 3 is : "&lt;&lt;m5&lt;&lt;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m5 += m2;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&lt;&lt;"m2 + m2 + 3 is : "&lt;&lt;m5&lt;&lt;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m5++;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&lt;&lt;"m2 + m2 + 4 is : "&lt;&lt;m5&lt;&lt;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m5 = m2 * m3;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&lt;&lt;"m2 * m3 is : "&lt;&lt;m5&lt;&lt;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m5 = m4();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&lt;&lt;"transpose of m2 is : "&lt;&lt;m5&lt;&lt;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 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&lt;&lt;"number of matrices now is : "&lt;&lt;Matrix:: </a:t>
            </a:r>
            <a:r>
              <a:rPr lang="en-US" altLang="zh-TW" sz="1600" dirty="0" err="1" smtClean="0"/>
              <a:t>getCount</a:t>
            </a:r>
            <a:r>
              <a:rPr lang="en-US" altLang="zh-TW" sz="1600" dirty="0" smtClean="0"/>
              <a:t>() &lt;&lt;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 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	return 0;</a:t>
            </a:r>
            <a:endParaRPr lang="zh-TW" altLang="zh-TW" sz="1600" dirty="0" smtClean="0"/>
          </a:p>
          <a:p>
            <a:pPr marL="109537" indent="0">
              <a:buNone/>
            </a:pPr>
            <a:r>
              <a:rPr lang="en-US" altLang="zh-TW" sz="1600" dirty="0" smtClean="0"/>
              <a:t>}</a:t>
            </a:r>
            <a:endParaRPr lang="zh-TW" altLang="zh-TW" sz="16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11009</TotalTime>
  <Words>61</Words>
  <Application>Microsoft Office PowerPoint</Application>
  <PresentationFormat>如螢幕大小 (4:3)</PresentationFormat>
  <Paragraphs>80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微軟正黑體</vt:lpstr>
      <vt:lpstr>新細明體</vt:lpstr>
      <vt:lpstr>Arial</vt:lpstr>
      <vt:lpstr>Lucida Sans Unicode</vt:lpstr>
      <vt:lpstr>Tahoma</vt:lpstr>
      <vt:lpstr>Verdana</vt:lpstr>
      <vt:lpstr>Wingdings 2</vt:lpstr>
      <vt:lpstr>Wingdings 3</vt:lpstr>
      <vt:lpstr>匯合</vt:lpstr>
      <vt:lpstr>HW6: Matrix + operator</vt:lpstr>
      <vt:lpstr>Overload the following operators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</dc:title>
  <dc:creator>Student</dc:creator>
  <cp:lastModifiedBy>KID</cp:lastModifiedBy>
  <cp:revision>92</cp:revision>
  <dcterms:created xsi:type="dcterms:W3CDTF">2009-09-09T12:14:27Z</dcterms:created>
  <dcterms:modified xsi:type="dcterms:W3CDTF">2016-03-24T06:08:26Z</dcterms:modified>
</cp:coreProperties>
</file>