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9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9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69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D2B7CD-A9DA-4F47-8A6A-5B4F44B3938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4406A-E9A0-44CE-8CB9-E7AFC95EA16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17121-1A0F-4F3D-A30C-F264B12C2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Lab8 </a:t>
            </a:r>
            <a:r>
              <a:rPr lang="zh-CN" altLang="en-US" dirty="0"/>
              <a:t>結報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A1E2B2-B67A-4111-8A1D-2FA77681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E24066226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魏晉成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E24065018 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章子嚴</a:t>
            </a:r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E24066129 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張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zh-TW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軒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78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0EF7-3743-4655-947E-BD14AC13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2009C-F44C-40D9-BD55-37F544C2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F9317F-B311-4878-9207-8822C29050AF}"/>
              </a:ext>
            </a:extLst>
          </p:cNvPr>
          <p:cNvSpPr txBox="1"/>
          <p:nvPr/>
        </p:nvSpPr>
        <p:spPr>
          <a:xfrm>
            <a:off x="1097280" y="574357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圖六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結果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10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ADEA6-9A4E-462C-B671-B2221C5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交通燈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8232A-7DF0-49DA-937B-0732A1B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</a:pP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此實驗參考後兩頁之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圖七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與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圖八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的系統構想圖以及狀態表，將其組合而成，並透過七段顯示器以及</a:t>
            </a:r>
            <a:r>
              <a:rPr lang="en-US" altLang="zh-TW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LED</a:t>
            </a:r>
            <a:r>
              <a:rPr lang="zh-TW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輸出燈號以及秒數。</a:t>
            </a:r>
            <a:endParaRPr lang="en-US" altLang="zh-CN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46DF-081C-4BDE-A6AB-8B7189CC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交通燈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D29431B-C46C-41E6-92FA-A090BE8F6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98" t="22928" r="22949" b="28453"/>
          <a:stretch/>
        </p:blipFill>
        <p:spPr>
          <a:xfrm>
            <a:off x="2358786" y="1866900"/>
            <a:ext cx="7535388" cy="3695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9AA293E-C128-49C0-BDE1-608F796FFA63}"/>
              </a:ext>
            </a:extLst>
          </p:cNvPr>
          <p:cNvSpPr txBox="1"/>
          <p:nvPr/>
        </p:nvSpPr>
        <p:spPr>
          <a:xfrm>
            <a:off x="2259723" y="530099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系統構想圖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83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E285D-72E8-46BE-958E-99B65C2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交通燈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867F27-10A3-42CA-A558-BE9EF169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32" t="23954" r="22506" b="14010"/>
          <a:stretch/>
        </p:blipFill>
        <p:spPr>
          <a:xfrm>
            <a:off x="2960879" y="1870710"/>
            <a:ext cx="6331202" cy="39122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38C31B1-B971-44DF-942D-CB6A9C6924AD}"/>
              </a:ext>
            </a:extLst>
          </p:cNvPr>
          <p:cNvSpPr txBox="1"/>
          <p:nvPr/>
        </p:nvSpPr>
        <p:spPr>
          <a:xfrm>
            <a:off x="4956929" y="38268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圖八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狀態表</a:t>
            </a:r>
          </a:p>
        </p:txBody>
      </p:sp>
    </p:spTree>
    <p:extLst>
      <p:ext uri="{BB962C8B-B14F-4D97-AF65-F5344CB8AC3E}">
        <p14:creationId xmlns:p14="http://schemas.microsoft.com/office/powerpoint/2010/main" val="181872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F41CE-6428-4944-9CD2-8B2D8D3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交通燈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D2D0BC-C43A-4BCC-B7E2-AC68C05C0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3" r="68566" b="32162"/>
          <a:stretch/>
        </p:blipFill>
        <p:spPr>
          <a:xfrm>
            <a:off x="3864944" y="1845734"/>
            <a:ext cx="4462112" cy="44099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3526B5-5B4D-4CDD-A440-65D006E140B1}"/>
              </a:ext>
            </a:extLst>
          </p:cNvPr>
          <p:cNvSpPr txBox="1"/>
          <p:nvPr/>
        </p:nvSpPr>
        <p:spPr>
          <a:xfrm>
            <a:off x="8327056" y="184573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圖九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除頻器模組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5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5907-3E93-459D-8D9B-14D0192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交通燈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EF646-B9D9-480D-975D-4FC92FE0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CF75A-62BE-46B0-A188-EC1AA1D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sz="5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sz="5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sz="5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sz="6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5B667F-FA8B-406B-97A5-E7FBC6D0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此實驗如下頁的</a:t>
            </a:r>
            <a:r>
              <a:rPr lang="en-US" altLang="zh-TW" sz="2800" dirty="0"/>
              <a:t>(</a:t>
            </a:r>
            <a:r>
              <a:rPr lang="zh-CN" altLang="en-US" sz="2800" dirty="0"/>
              <a:t>圖一</a:t>
            </a:r>
            <a:r>
              <a:rPr lang="en-US" altLang="zh-CN" sz="2800" dirty="0"/>
              <a:t>)</a:t>
            </a:r>
            <a:r>
              <a:rPr lang="zh-CN" altLang="en-US" sz="2800" dirty="0"/>
              <a:t>，先利用除頻器將頻率調至</a:t>
            </a:r>
            <a:r>
              <a:rPr lang="en-US" altLang="zh-CN" sz="2800" dirty="0"/>
              <a:t>1Hz</a:t>
            </a:r>
            <a:r>
              <a:rPr lang="zh-CN" altLang="en-US" sz="2800" dirty="0"/>
              <a:t>，再接至</a:t>
            </a:r>
            <a:r>
              <a:rPr lang="zh-TW" altLang="en-US" sz="2800" dirty="0"/>
              <a:t>有限狀態機</a:t>
            </a:r>
            <a:r>
              <a:rPr lang="zh-CN" altLang="en-US" sz="2800" dirty="0"/>
              <a:t>模組，並利用</a:t>
            </a:r>
            <a:r>
              <a:rPr lang="zh-TW" altLang="en-US" sz="2800" dirty="0"/>
              <a:t>四個</a:t>
            </a:r>
            <a:r>
              <a:rPr lang="en-US" altLang="zh-TW" sz="2800" dirty="0"/>
              <a:t>LED</a:t>
            </a:r>
            <a:r>
              <a:rPr lang="zh-TW" altLang="en-US" sz="2800" dirty="0"/>
              <a:t>燈顯示出目前狀態機的狀態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TW" altLang="en-US" sz="2800" dirty="0"/>
              <a:t>另外，有限狀態機模組的狀態表列於次二頁的</a:t>
            </a:r>
            <a:r>
              <a:rPr lang="en-US" altLang="zh-TW" sz="2800" dirty="0"/>
              <a:t>(</a:t>
            </a:r>
            <a:r>
              <a:rPr lang="zh-TW" altLang="en-US" sz="2800" dirty="0"/>
              <a:t>圖二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45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02E18-21E0-4DB7-A29D-BEC5B71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A62B1-4920-4DEE-8E6A-A0C5EC84F45D}"/>
              </a:ext>
            </a:extLst>
          </p:cNvPr>
          <p:cNvSpPr txBox="1"/>
          <p:nvPr/>
        </p:nvSpPr>
        <p:spPr>
          <a:xfrm>
            <a:off x="2602623" y="455882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圖一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系統構想圖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4CC44D-E00A-4890-B60D-23D83AA50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t="35011" r="20180" b="30904"/>
          <a:stretch/>
        </p:blipFill>
        <p:spPr>
          <a:xfrm>
            <a:off x="2602623" y="2225851"/>
            <a:ext cx="7470331" cy="23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0B8FC-E15D-4D5E-B8A6-ADDD198F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756BAC-7D5C-40D2-8FFA-5E7DB642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41" t="26843" r="22134" b="8853"/>
          <a:stretch/>
        </p:blipFill>
        <p:spPr>
          <a:xfrm>
            <a:off x="2944687" y="1965960"/>
            <a:ext cx="6363586" cy="4000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07D2DF-10D4-4173-B78E-40376DD85675}"/>
              </a:ext>
            </a:extLst>
          </p:cNvPr>
          <p:cNvSpPr txBox="1"/>
          <p:nvPr/>
        </p:nvSpPr>
        <p:spPr>
          <a:xfrm>
            <a:off x="6815377" y="208921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有限狀態機狀態表</a:t>
            </a:r>
          </a:p>
        </p:txBody>
      </p:sp>
    </p:spTree>
    <p:extLst>
      <p:ext uri="{BB962C8B-B14F-4D97-AF65-F5344CB8AC3E}">
        <p14:creationId xmlns:p14="http://schemas.microsoft.com/office/powerpoint/2010/main" val="10378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54EDE-1523-48BE-82F9-CD879A15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8601A8-D362-40E4-A446-9CF6982D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3" r="68566" b="32162"/>
          <a:stretch/>
        </p:blipFill>
        <p:spPr>
          <a:xfrm>
            <a:off x="3864944" y="1845734"/>
            <a:ext cx="4462112" cy="44099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FFFEAF2-79A4-4669-ADFC-2851F7EBB91F}"/>
              </a:ext>
            </a:extLst>
          </p:cNvPr>
          <p:cNvSpPr txBox="1"/>
          <p:nvPr/>
        </p:nvSpPr>
        <p:spPr>
          <a:xfrm>
            <a:off x="8327056" y="184573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圖三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除頻器模組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76D17-569D-4748-906E-5E4C922B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46F5638-A8DB-4C9D-81F8-D30F9B31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58" r="55283" b="12162"/>
          <a:stretch/>
        </p:blipFill>
        <p:spPr>
          <a:xfrm>
            <a:off x="3610224" y="1996441"/>
            <a:ext cx="4497169" cy="4267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DB43907-4ED5-410B-9F5C-DE790FBED736}"/>
              </a:ext>
            </a:extLst>
          </p:cNvPr>
          <p:cNvSpPr txBox="1"/>
          <p:nvPr/>
        </p:nvSpPr>
        <p:spPr>
          <a:xfrm>
            <a:off x="8107393" y="1996441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圖四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-1)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狀態機決定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下個狀態的序向電路區塊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5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20C20-0625-4E7E-BBC3-82D13F3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16C2DE-EC55-4F34-8BD4-3525EB16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471" r="59354" b="8789"/>
          <a:stretch/>
        </p:blipFill>
        <p:spPr>
          <a:xfrm>
            <a:off x="1791825" y="1955076"/>
            <a:ext cx="6811481" cy="42091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83F10E7-9F59-47BA-A1FB-8ACC784B6B56}"/>
              </a:ext>
            </a:extLst>
          </p:cNvPr>
          <p:cNvSpPr txBox="1"/>
          <p:nvPr/>
        </p:nvSpPr>
        <p:spPr>
          <a:xfrm>
            <a:off x="8603306" y="1955076"/>
            <a:ext cx="30572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圖四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-2)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狀態機的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記憶區塊以及輸出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當前狀態的區塊</a:t>
            </a:r>
          </a:p>
          <a:p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65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020A8-3A62-4730-9383-0325415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pic>
        <p:nvPicPr>
          <p:cNvPr id="4" name="錄製_2018_05_09_13_17_10_336">
            <a:hlinkClick r:id="" action="ppaction://media"/>
            <a:extLst>
              <a:ext uri="{FF2B5EF4-FFF2-40B4-BE49-F238E27FC236}">
                <a16:creationId xmlns:a16="http://schemas.microsoft.com/office/drawing/2014/main" id="{5A2FC180-D2DC-4DCB-9C5E-698F98A77C8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0650" y="1846263"/>
            <a:ext cx="4389438" cy="40227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8AA75C-8A2A-4505-BA2D-71C497D2662D}"/>
              </a:ext>
            </a:extLst>
          </p:cNvPr>
          <p:cNvSpPr/>
          <p:nvPr/>
        </p:nvSpPr>
        <p:spPr>
          <a:xfrm>
            <a:off x="8320088" y="18462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影片一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err="1"/>
              <a:t>VeriInstrument</a:t>
            </a:r>
            <a:endParaRPr lang="en-US" altLang="zh-TW" sz="2800" dirty="0"/>
          </a:p>
          <a:p>
            <a:r>
              <a:rPr lang="zh-TW" altLang="en-US" sz="2800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2697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6FB7B-F8E9-4B39-81F2-730259D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基礎題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有限狀態機範例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C3FA9-3944-4C49-883A-0FE2729F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68F00-2F62-4E49-9429-6F32C958D6DF}"/>
              </a:ext>
            </a:extLst>
          </p:cNvPr>
          <p:cNvSpPr txBox="1"/>
          <p:nvPr/>
        </p:nvSpPr>
        <p:spPr>
          <a:xfrm>
            <a:off x="860940" y="55881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圖五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testbench</a:t>
            </a:r>
            <a:endParaRPr lang="zh-TW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749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1059</TotalTime>
  <Words>295</Words>
  <Application>Microsoft Office PowerPoint</Application>
  <PresentationFormat>寬螢幕</PresentationFormat>
  <Paragraphs>37</Paragraphs>
  <Slides>15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SimSun</vt:lpstr>
      <vt:lpstr>SimSun</vt:lpstr>
      <vt:lpstr>新細明體</vt:lpstr>
      <vt:lpstr>Calibri</vt:lpstr>
      <vt:lpstr>Calibri Light</vt:lpstr>
      <vt:lpstr>回顧</vt:lpstr>
      <vt:lpstr>Lab8 結報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基礎題(一) 有限狀態機範例</vt:lpstr>
      <vt:lpstr>基礎題(二)交通燈</vt:lpstr>
      <vt:lpstr>基礎題(二)交通燈</vt:lpstr>
      <vt:lpstr>基礎題(二)交通燈</vt:lpstr>
      <vt:lpstr>基礎題(二)交通燈</vt:lpstr>
      <vt:lpstr>基礎題(二)交通燈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 結報</dc:title>
  <dc:creator>晉成 魏</dc:creator>
  <cp:lastModifiedBy>晉成 魏</cp:lastModifiedBy>
  <cp:revision>30</cp:revision>
  <dcterms:created xsi:type="dcterms:W3CDTF">2018-05-21T14:23:52Z</dcterms:created>
  <dcterms:modified xsi:type="dcterms:W3CDTF">2018-05-22T08:03:46Z</dcterms:modified>
</cp:coreProperties>
</file>