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6"/>
  </p:notesMasterIdLst>
  <p:sldIdLst>
    <p:sldId id="256" r:id="rId5"/>
  </p:sldIdLst>
  <p:sldSz cx="40233600" cy="30175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552" userDrawn="1">
          <p15:clr>
            <a:srgbClr val="A4A3A4"/>
          </p15:clr>
        </p15:guide>
        <p15:guide id="2" pos="12672"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 roundtripDataSignature="AMtx7mix7FNIcmMB+rz7lusIuLNf+WFR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B5E6"/>
    <a:srgbClr val="004B98"/>
    <a:srgbClr val="C8C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F8FC71-8ABF-4A3E-917F-F125EA4680C3}" v="8" dt="2022-04-06T19:05:59.760"/>
    <p1510:client id="{BFBAE6BD-0E99-4A56-9E6F-30E55A15FC18}" v="1009" dt="2022-03-29T21:00:41.8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3521" autoAdjust="0"/>
  </p:normalViewPr>
  <p:slideViewPr>
    <p:cSldViewPr snapToGrid="0">
      <p:cViewPr>
        <p:scale>
          <a:sx n="10" d="100"/>
          <a:sy n="10" d="100"/>
        </p:scale>
        <p:origin x="1948" y="504"/>
      </p:cViewPr>
      <p:guideLst>
        <p:guide orient="horz" pos="9552"/>
        <p:guide pos="126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Fadden, Jennifer" userId="S::mcfaddenj@etown.edu::e9c2c7ca-aa67-472c-97eb-b5fc4c450cfd" providerId="AD" clId="Web-{03F8FC71-8ABF-4A3E-917F-F125EA4680C3}"/>
    <pc:docChg chg="modSld">
      <pc:chgData name="McFadden, Jennifer" userId="S::mcfaddenj@etown.edu::e9c2c7ca-aa67-472c-97eb-b5fc4c450cfd" providerId="AD" clId="Web-{03F8FC71-8ABF-4A3E-917F-F125EA4680C3}" dt="2022-04-06T19:05:59.744" v="3" actId="20577"/>
      <pc:docMkLst>
        <pc:docMk/>
      </pc:docMkLst>
      <pc:sldChg chg="modSp">
        <pc:chgData name="McFadden, Jennifer" userId="S::mcfaddenj@etown.edu::e9c2c7ca-aa67-472c-97eb-b5fc4c450cfd" providerId="AD" clId="Web-{03F8FC71-8ABF-4A3E-917F-F125EA4680C3}" dt="2022-04-06T19:05:59.744" v="3" actId="20577"/>
        <pc:sldMkLst>
          <pc:docMk/>
          <pc:sldMk cId="0" sldId="256"/>
        </pc:sldMkLst>
        <pc:spChg chg="mod">
          <ac:chgData name="McFadden, Jennifer" userId="S::mcfaddenj@etown.edu::e9c2c7ca-aa67-472c-97eb-b5fc4c450cfd" providerId="AD" clId="Web-{03F8FC71-8ABF-4A3E-917F-F125EA4680C3}" dt="2022-04-06T19:05:59.744" v="3" actId="20577"/>
          <ac:spMkLst>
            <pc:docMk/>
            <pc:sldMk cId="0" sldId="256"/>
            <ac:spMk id="91" creationId="{00000000-0000-0000-0000-000000000000}"/>
          </ac:spMkLst>
        </pc:spChg>
      </pc:sldChg>
    </pc:docChg>
  </pc:docChgLst>
  <pc:docChgLst>
    <pc:chgData name="Brinton, Mark" userId="1743882f-4864-4576-9543-7b540d61388a" providerId="ADAL" clId="{9A02E333-1DC9-4169-ACF6-F71C31A83734}"/>
    <pc:docChg chg="undo redo custSel modSld">
      <pc:chgData name="Brinton, Mark" userId="1743882f-4864-4576-9543-7b540d61388a" providerId="ADAL" clId="{9A02E333-1DC9-4169-ACF6-F71C31A83734}" dt="2022-03-29T21:00:41.885" v="1006" actId="1076"/>
      <pc:docMkLst>
        <pc:docMk/>
      </pc:docMkLst>
      <pc:sldChg chg="addSp delSp modSp">
        <pc:chgData name="Brinton, Mark" userId="1743882f-4864-4576-9543-7b540d61388a" providerId="ADAL" clId="{9A02E333-1DC9-4169-ACF6-F71C31A83734}" dt="2022-03-29T21:00:41.885" v="1006" actId="1076"/>
        <pc:sldMkLst>
          <pc:docMk/>
          <pc:sldMk cId="0" sldId="256"/>
        </pc:sldMkLst>
        <pc:spChg chg="add mod">
          <ac:chgData name="Brinton, Mark" userId="1743882f-4864-4576-9543-7b540d61388a" providerId="ADAL" clId="{9A02E333-1DC9-4169-ACF6-F71C31A83734}" dt="2022-03-29T20:53:04.994" v="867" actId="1076"/>
          <ac:spMkLst>
            <pc:docMk/>
            <pc:sldMk cId="0" sldId="256"/>
            <ac:spMk id="43" creationId="{D75FED7F-FC06-48F4-8A14-A231A595924B}"/>
          </ac:spMkLst>
        </pc:spChg>
        <pc:spChg chg="add mod">
          <ac:chgData name="Brinton, Mark" userId="1743882f-4864-4576-9543-7b540d61388a" providerId="ADAL" clId="{9A02E333-1DC9-4169-ACF6-F71C31A83734}" dt="2022-03-29T21:00:40.878" v="1004" actId="1076"/>
          <ac:spMkLst>
            <pc:docMk/>
            <pc:sldMk cId="0" sldId="256"/>
            <ac:spMk id="47" creationId="{C2E57207-FAFE-406C-AB31-645654622F71}"/>
          </ac:spMkLst>
        </pc:spChg>
        <pc:spChg chg="add del mod topLvl">
          <ac:chgData name="Brinton, Mark" userId="1743882f-4864-4576-9543-7b540d61388a" providerId="ADAL" clId="{9A02E333-1DC9-4169-ACF6-F71C31A83734}" dt="2022-03-29T20:42:43.389" v="763" actId="478"/>
          <ac:spMkLst>
            <pc:docMk/>
            <pc:sldMk cId="0" sldId="256"/>
            <ac:spMk id="49" creationId="{52FDAAE6-7574-4776-B68D-8DAFC46386BE}"/>
          </ac:spMkLst>
        </pc:spChg>
        <pc:spChg chg="add mod topLvl">
          <ac:chgData name="Brinton, Mark" userId="1743882f-4864-4576-9543-7b540d61388a" providerId="ADAL" clId="{9A02E333-1DC9-4169-ACF6-F71C31A83734}" dt="2022-03-29T20:47:09.172" v="827" actId="164"/>
          <ac:spMkLst>
            <pc:docMk/>
            <pc:sldMk cId="0" sldId="256"/>
            <ac:spMk id="50" creationId="{154ACC7B-7B3F-4DF6-9DD6-61BBD08D3E06}"/>
          </ac:spMkLst>
        </pc:spChg>
        <pc:spChg chg="mod">
          <ac:chgData name="Brinton, Mark" userId="1743882f-4864-4576-9543-7b540d61388a" providerId="ADAL" clId="{9A02E333-1DC9-4169-ACF6-F71C31A83734}" dt="2022-03-29T20:42:17.404" v="757" actId="20577"/>
          <ac:spMkLst>
            <pc:docMk/>
            <pc:sldMk cId="0" sldId="256"/>
            <ac:spMk id="59" creationId="{C313050F-B978-DB4B-BBC7-B01592F95465}"/>
          </ac:spMkLst>
        </pc:spChg>
        <pc:spChg chg="mod">
          <ac:chgData name="Brinton, Mark" userId="1743882f-4864-4576-9543-7b540d61388a" providerId="ADAL" clId="{9A02E333-1DC9-4169-ACF6-F71C31A83734}" dt="2022-03-29T20:51:13.889" v="859" actId="1076"/>
          <ac:spMkLst>
            <pc:docMk/>
            <pc:sldMk cId="0" sldId="256"/>
            <ac:spMk id="60" creationId="{7806F10B-D2B0-5E49-99C9-EDF36206F7DE}"/>
          </ac:spMkLst>
        </pc:spChg>
        <pc:spChg chg="add mod ord">
          <ac:chgData name="Brinton, Mark" userId="1743882f-4864-4576-9543-7b540d61388a" providerId="ADAL" clId="{9A02E333-1DC9-4169-ACF6-F71C31A83734}" dt="2022-03-29T20:47:09.172" v="827" actId="164"/>
          <ac:spMkLst>
            <pc:docMk/>
            <pc:sldMk cId="0" sldId="256"/>
            <ac:spMk id="61" creationId="{3B6B9DFA-AC8A-4289-8C35-DA61D004B143}"/>
          </ac:spMkLst>
        </pc:spChg>
        <pc:spChg chg="del">
          <ac:chgData name="Brinton, Mark" userId="1743882f-4864-4576-9543-7b540d61388a" providerId="ADAL" clId="{9A02E333-1DC9-4169-ACF6-F71C31A83734}" dt="2022-03-29T20:28:25.693" v="296" actId="478"/>
          <ac:spMkLst>
            <pc:docMk/>
            <pc:sldMk cId="0" sldId="256"/>
            <ac:spMk id="89" creationId="{00000000-0000-0000-0000-000000000000}"/>
          </ac:spMkLst>
        </pc:spChg>
        <pc:spChg chg="mod">
          <ac:chgData name="Brinton, Mark" userId="1743882f-4864-4576-9543-7b540d61388a" providerId="ADAL" clId="{9A02E333-1DC9-4169-ACF6-F71C31A83734}" dt="2022-03-29T20:54:14.599" v="924" actId="6549"/>
          <ac:spMkLst>
            <pc:docMk/>
            <pc:sldMk cId="0" sldId="256"/>
            <ac:spMk id="91" creationId="{00000000-0000-0000-0000-000000000000}"/>
          </ac:spMkLst>
        </pc:spChg>
        <pc:spChg chg="mod">
          <ac:chgData name="Brinton, Mark" userId="1743882f-4864-4576-9543-7b540d61388a" providerId="ADAL" clId="{9A02E333-1DC9-4169-ACF6-F71C31A83734}" dt="2022-03-29T20:49:19.784" v="845" actId="1076"/>
          <ac:spMkLst>
            <pc:docMk/>
            <pc:sldMk cId="0" sldId="256"/>
            <ac:spMk id="95" creationId="{00000000-0000-0000-0000-000000000000}"/>
          </ac:spMkLst>
        </pc:spChg>
        <pc:spChg chg="mod">
          <ac:chgData name="Brinton, Mark" userId="1743882f-4864-4576-9543-7b540d61388a" providerId="ADAL" clId="{9A02E333-1DC9-4169-ACF6-F71C31A83734}" dt="2022-03-29T20:32:47.726" v="391" actId="1076"/>
          <ac:spMkLst>
            <pc:docMk/>
            <pc:sldMk cId="0" sldId="256"/>
            <ac:spMk id="97" creationId="{00000000-0000-0000-0000-000000000000}"/>
          </ac:spMkLst>
        </pc:spChg>
        <pc:spChg chg="del">
          <ac:chgData name="Brinton, Mark" userId="1743882f-4864-4576-9543-7b540d61388a" providerId="ADAL" clId="{9A02E333-1DC9-4169-ACF6-F71C31A83734}" dt="2022-03-29T20:26:17.936" v="254" actId="478"/>
          <ac:spMkLst>
            <pc:docMk/>
            <pc:sldMk cId="0" sldId="256"/>
            <ac:spMk id="99" creationId="{00000000-0000-0000-0000-000000000000}"/>
          </ac:spMkLst>
        </pc:spChg>
        <pc:spChg chg="del">
          <ac:chgData name="Brinton, Mark" userId="1743882f-4864-4576-9543-7b540d61388a" providerId="ADAL" clId="{9A02E333-1DC9-4169-ACF6-F71C31A83734}" dt="2022-03-29T20:27:15.901" v="263" actId="478"/>
          <ac:spMkLst>
            <pc:docMk/>
            <pc:sldMk cId="0" sldId="256"/>
            <ac:spMk id="102" creationId="{00000000-0000-0000-0000-000000000000}"/>
          </ac:spMkLst>
        </pc:spChg>
        <pc:spChg chg="del">
          <ac:chgData name="Brinton, Mark" userId="1743882f-4864-4576-9543-7b540d61388a" providerId="ADAL" clId="{9A02E333-1DC9-4169-ACF6-F71C31A83734}" dt="2022-03-29T20:27:13.477" v="262" actId="478"/>
          <ac:spMkLst>
            <pc:docMk/>
            <pc:sldMk cId="0" sldId="256"/>
            <ac:spMk id="104" creationId="{00000000-0000-0000-0000-000000000000}"/>
          </ac:spMkLst>
        </pc:spChg>
        <pc:spChg chg="mod">
          <ac:chgData name="Brinton, Mark" userId="1743882f-4864-4576-9543-7b540d61388a" providerId="ADAL" clId="{9A02E333-1DC9-4169-ACF6-F71C31A83734}" dt="2022-03-29T20:48:36.252" v="839" actId="14100"/>
          <ac:spMkLst>
            <pc:docMk/>
            <pc:sldMk cId="0" sldId="256"/>
            <ac:spMk id="105" creationId="{00000000-0000-0000-0000-000000000000}"/>
          </ac:spMkLst>
        </pc:spChg>
        <pc:spChg chg="mod">
          <ac:chgData name="Brinton, Mark" userId="1743882f-4864-4576-9543-7b540d61388a" providerId="ADAL" clId="{9A02E333-1DC9-4169-ACF6-F71C31A83734}" dt="2022-03-29T20:49:54.232" v="856" actId="1076"/>
          <ac:spMkLst>
            <pc:docMk/>
            <pc:sldMk cId="0" sldId="256"/>
            <ac:spMk id="107" creationId="{00000000-0000-0000-0000-000000000000}"/>
          </ac:spMkLst>
        </pc:spChg>
        <pc:spChg chg="del mod">
          <ac:chgData name="Brinton, Mark" userId="1743882f-4864-4576-9543-7b540d61388a" providerId="ADAL" clId="{9A02E333-1DC9-4169-ACF6-F71C31A83734}" dt="2022-03-29T20:32:29.511" v="386" actId="478"/>
          <ac:spMkLst>
            <pc:docMk/>
            <pc:sldMk cId="0" sldId="256"/>
            <ac:spMk id="109" creationId="{00000000-0000-0000-0000-000000000000}"/>
          </ac:spMkLst>
        </pc:spChg>
        <pc:spChg chg="mod">
          <ac:chgData name="Brinton, Mark" userId="1743882f-4864-4576-9543-7b540d61388a" providerId="ADAL" clId="{9A02E333-1DC9-4169-ACF6-F71C31A83734}" dt="2022-03-29T20:45:17.245" v="773" actId="164"/>
          <ac:spMkLst>
            <pc:docMk/>
            <pc:sldMk cId="0" sldId="256"/>
            <ac:spMk id="110" creationId="{00000000-0000-0000-0000-000000000000}"/>
          </ac:spMkLst>
        </pc:spChg>
        <pc:spChg chg="mod">
          <ac:chgData name="Brinton, Mark" userId="1743882f-4864-4576-9543-7b540d61388a" providerId="ADAL" clId="{9A02E333-1DC9-4169-ACF6-F71C31A83734}" dt="2022-03-29T20:49:57.288" v="857" actId="1076"/>
          <ac:spMkLst>
            <pc:docMk/>
            <pc:sldMk cId="0" sldId="256"/>
            <ac:spMk id="112" creationId="{00000000-0000-0000-0000-000000000000}"/>
          </ac:spMkLst>
        </pc:spChg>
        <pc:spChg chg="del mod">
          <ac:chgData name="Brinton, Mark" userId="1743882f-4864-4576-9543-7b540d61388a" providerId="ADAL" clId="{9A02E333-1DC9-4169-ACF6-F71C31A83734}" dt="2022-03-29T20:37:47.389" v="641" actId="478"/>
          <ac:spMkLst>
            <pc:docMk/>
            <pc:sldMk cId="0" sldId="256"/>
            <ac:spMk id="114" creationId="{00000000-0000-0000-0000-000000000000}"/>
          </ac:spMkLst>
        </pc:spChg>
        <pc:spChg chg="mod">
          <ac:chgData name="Brinton, Mark" userId="1743882f-4864-4576-9543-7b540d61388a" providerId="ADAL" clId="{9A02E333-1DC9-4169-ACF6-F71C31A83734}" dt="2022-03-29T20:48:44.092" v="840" actId="14100"/>
          <ac:spMkLst>
            <pc:docMk/>
            <pc:sldMk cId="0" sldId="256"/>
            <ac:spMk id="116" creationId="{00000000-0000-0000-0000-000000000000}"/>
          </ac:spMkLst>
        </pc:spChg>
        <pc:spChg chg="mod">
          <ac:chgData name="Brinton, Mark" userId="1743882f-4864-4576-9543-7b540d61388a" providerId="ADAL" clId="{9A02E333-1DC9-4169-ACF6-F71C31A83734}" dt="2022-03-29T20:50:05.600" v="858" actId="1076"/>
          <ac:spMkLst>
            <pc:docMk/>
            <pc:sldMk cId="0" sldId="256"/>
            <ac:spMk id="118" creationId="{00000000-0000-0000-0000-000000000000}"/>
          </ac:spMkLst>
        </pc:spChg>
        <pc:spChg chg="del">
          <ac:chgData name="Brinton, Mark" userId="1743882f-4864-4576-9543-7b540d61388a" providerId="ADAL" clId="{9A02E333-1DC9-4169-ACF6-F71C31A83734}" dt="2022-03-29T20:30:02.685" v="345" actId="478"/>
          <ac:spMkLst>
            <pc:docMk/>
            <pc:sldMk cId="0" sldId="256"/>
            <ac:spMk id="120" creationId="{00000000-0000-0000-0000-000000000000}"/>
          </ac:spMkLst>
        </pc:spChg>
        <pc:spChg chg="del">
          <ac:chgData name="Brinton, Mark" userId="1743882f-4864-4576-9543-7b540d61388a" providerId="ADAL" clId="{9A02E333-1DC9-4169-ACF6-F71C31A83734}" dt="2022-03-29T20:30:07.036" v="348" actId="478"/>
          <ac:spMkLst>
            <pc:docMk/>
            <pc:sldMk cId="0" sldId="256"/>
            <ac:spMk id="121" creationId="{00000000-0000-0000-0000-000000000000}"/>
          </ac:spMkLst>
        </pc:spChg>
        <pc:spChg chg="mod">
          <ac:chgData name="Brinton, Mark" userId="1743882f-4864-4576-9543-7b540d61388a" providerId="ADAL" clId="{9A02E333-1DC9-4169-ACF6-F71C31A83734}" dt="2022-03-29T20:49:42.100" v="848" actId="14100"/>
          <ac:spMkLst>
            <pc:docMk/>
            <pc:sldMk cId="0" sldId="256"/>
            <ac:spMk id="122" creationId="{00000000-0000-0000-0000-000000000000}"/>
          </ac:spMkLst>
        </pc:spChg>
        <pc:spChg chg="mod">
          <ac:chgData name="Brinton, Mark" userId="1743882f-4864-4576-9543-7b540d61388a" providerId="ADAL" clId="{9A02E333-1DC9-4169-ACF6-F71C31A83734}" dt="2022-03-29T20:45:54.812" v="781" actId="164"/>
          <ac:spMkLst>
            <pc:docMk/>
            <pc:sldMk cId="0" sldId="256"/>
            <ac:spMk id="124" creationId="{00000000-0000-0000-0000-000000000000}"/>
          </ac:spMkLst>
        </pc:spChg>
        <pc:spChg chg="del mod">
          <ac:chgData name="Brinton, Mark" userId="1743882f-4864-4576-9543-7b540d61388a" providerId="ADAL" clId="{9A02E333-1DC9-4169-ACF6-F71C31A83734}" dt="2022-03-29T20:40:07.323" v="736" actId="478"/>
          <ac:spMkLst>
            <pc:docMk/>
            <pc:sldMk cId="0" sldId="256"/>
            <ac:spMk id="126" creationId="{00000000-0000-0000-0000-000000000000}"/>
          </ac:spMkLst>
        </pc:spChg>
        <pc:spChg chg="del mod">
          <ac:chgData name="Brinton, Mark" userId="1743882f-4864-4576-9543-7b540d61388a" providerId="ADAL" clId="{9A02E333-1DC9-4169-ACF6-F71C31A83734}" dt="2022-03-29T20:40:10.174" v="738" actId="478"/>
          <ac:spMkLst>
            <pc:docMk/>
            <pc:sldMk cId="0" sldId="256"/>
            <ac:spMk id="127" creationId="{00000000-0000-0000-0000-000000000000}"/>
          </ac:spMkLst>
        </pc:spChg>
        <pc:spChg chg="mod ord">
          <ac:chgData name="Brinton, Mark" userId="1743882f-4864-4576-9543-7b540d61388a" providerId="ADAL" clId="{9A02E333-1DC9-4169-ACF6-F71C31A83734}" dt="2022-03-29T21:00:41.885" v="1006" actId="1076"/>
          <ac:spMkLst>
            <pc:docMk/>
            <pc:sldMk cId="0" sldId="256"/>
            <ac:spMk id="128" creationId="{00000000-0000-0000-0000-000000000000}"/>
          </ac:spMkLst>
        </pc:spChg>
        <pc:spChg chg="del">
          <ac:chgData name="Brinton, Mark" userId="1743882f-4864-4576-9543-7b540d61388a" providerId="ADAL" clId="{9A02E333-1DC9-4169-ACF6-F71C31A83734}" dt="2022-03-29T20:29:55.351" v="343" actId="478"/>
          <ac:spMkLst>
            <pc:docMk/>
            <pc:sldMk cId="0" sldId="256"/>
            <ac:spMk id="130" creationId="{00000000-0000-0000-0000-000000000000}"/>
          </ac:spMkLst>
        </pc:spChg>
        <pc:spChg chg="del">
          <ac:chgData name="Brinton, Mark" userId="1743882f-4864-4576-9543-7b540d61388a" providerId="ADAL" clId="{9A02E333-1DC9-4169-ACF6-F71C31A83734}" dt="2022-03-29T20:30:03.999" v="346" actId="478"/>
          <ac:spMkLst>
            <pc:docMk/>
            <pc:sldMk cId="0" sldId="256"/>
            <ac:spMk id="131" creationId="{00000000-0000-0000-0000-000000000000}"/>
          </ac:spMkLst>
        </pc:spChg>
        <pc:spChg chg="del">
          <ac:chgData name="Brinton, Mark" userId="1743882f-4864-4576-9543-7b540d61388a" providerId="ADAL" clId="{9A02E333-1DC9-4169-ACF6-F71C31A83734}" dt="2022-03-29T20:30:09.055" v="349" actId="478"/>
          <ac:spMkLst>
            <pc:docMk/>
            <pc:sldMk cId="0" sldId="256"/>
            <ac:spMk id="133" creationId="{00000000-0000-0000-0000-000000000000}"/>
          </ac:spMkLst>
        </pc:spChg>
        <pc:spChg chg="del">
          <ac:chgData name="Brinton, Mark" userId="1743882f-4864-4576-9543-7b540d61388a" providerId="ADAL" clId="{9A02E333-1DC9-4169-ACF6-F71C31A83734}" dt="2022-03-29T20:30:11.623" v="351" actId="478"/>
          <ac:spMkLst>
            <pc:docMk/>
            <pc:sldMk cId="0" sldId="256"/>
            <ac:spMk id="134" creationId="{00000000-0000-0000-0000-000000000000}"/>
          </ac:spMkLst>
        </pc:spChg>
        <pc:spChg chg="del">
          <ac:chgData name="Brinton, Mark" userId="1743882f-4864-4576-9543-7b540d61388a" providerId="ADAL" clId="{9A02E333-1DC9-4169-ACF6-F71C31A83734}" dt="2022-03-29T20:32:33.849" v="389" actId="478"/>
          <ac:spMkLst>
            <pc:docMk/>
            <pc:sldMk cId="0" sldId="256"/>
            <ac:spMk id="137" creationId="{00000000-0000-0000-0000-000000000000}"/>
          </ac:spMkLst>
        </pc:spChg>
        <pc:spChg chg="del">
          <ac:chgData name="Brinton, Mark" userId="1743882f-4864-4576-9543-7b540d61388a" providerId="ADAL" clId="{9A02E333-1DC9-4169-ACF6-F71C31A83734}" dt="2022-03-29T20:32:32.456" v="388" actId="478"/>
          <ac:spMkLst>
            <pc:docMk/>
            <pc:sldMk cId="0" sldId="256"/>
            <ac:spMk id="138" creationId="{00000000-0000-0000-0000-000000000000}"/>
          </ac:spMkLst>
        </pc:spChg>
        <pc:grpChg chg="add mod">
          <ac:chgData name="Brinton, Mark" userId="1743882f-4864-4576-9543-7b540d61388a" providerId="ADAL" clId="{9A02E333-1DC9-4169-ACF6-F71C31A83734}" dt="2022-03-29T21:00:34.630" v="995" actId="1076"/>
          <ac:grpSpMkLst>
            <pc:docMk/>
            <pc:sldMk cId="0" sldId="256"/>
            <ac:grpSpMk id="2" creationId="{849793CB-F055-4A54-B769-942FC2C05512}"/>
          </ac:grpSpMkLst>
        </pc:grpChg>
        <pc:grpChg chg="add mod">
          <ac:chgData name="Brinton, Mark" userId="1743882f-4864-4576-9543-7b540d61388a" providerId="ADAL" clId="{9A02E333-1DC9-4169-ACF6-F71C31A83734}" dt="2022-03-29T20:48:56.384" v="842" actId="1076"/>
          <ac:grpSpMkLst>
            <pc:docMk/>
            <pc:sldMk cId="0" sldId="256"/>
            <ac:grpSpMk id="3" creationId="{73D2E8B8-0E4D-48D6-A3AD-CC17AD87B12C}"/>
          </ac:grpSpMkLst>
        </pc:grpChg>
        <pc:grpChg chg="add mod">
          <ac:chgData name="Brinton, Mark" userId="1743882f-4864-4576-9543-7b540d61388a" providerId="ADAL" clId="{9A02E333-1DC9-4169-ACF6-F71C31A83734}" dt="2022-03-29T20:45:29.940" v="775" actId="164"/>
          <ac:grpSpMkLst>
            <pc:docMk/>
            <pc:sldMk cId="0" sldId="256"/>
            <ac:grpSpMk id="4" creationId="{144064C1-2A5E-48F3-B2DC-321BFAF2AC61}"/>
          </ac:grpSpMkLst>
        </pc:grpChg>
        <pc:grpChg chg="add del mod">
          <ac:chgData name="Brinton, Mark" userId="1743882f-4864-4576-9543-7b540d61388a" providerId="ADAL" clId="{9A02E333-1DC9-4169-ACF6-F71C31A83734}" dt="2022-03-29T20:42:43.389" v="763" actId="478"/>
          <ac:grpSpMkLst>
            <pc:docMk/>
            <pc:sldMk cId="0" sldId="256"/>
            <ac:grpSpMk id="5" creationId="{18B2F199-023D-426A-A747-1BB5D98497E1}"/>
          </ac:grpSpMkLst>
        </pc:grpChg>
        <pc:grpChg chg="add mod">
          <ac:chgData name="Brinton, Mark" userId="1743882f-4864-4576-9543-7b540d61388a" providerId="ADAL" clId="{9A02E333-1DC9-4169-ACF6-F71C31A83734}" dt="2022-03-29T21:00:35.031" v="997" actId="14100"/>
          <ac:grpSpMkLst>
            <pc:docMk/>
            <pc:sldMk cId="0" sldId="256"/>
            <ac:grpSpMk id="6" creationId="{D8CC4252-8D78-4CBA-B8DC-30DA608CCB3B}"/>
          </ac:grpSpMkLst>
        </pc:grpChg>
        <pc:grpChg chg="add mod">
          <ac:chgData name="Brinton, Mark" userId="1743882f-4864-4576-9543-7b540d61388a" providerId="ADAL" clId="{9A02E333-1DC9-4169-ACF6-F71C31A83734}" dt="2022-03-29T21:00:35.388" v="998" actId="14100"/>
          <ac:grpSpMkLst>
            <pc:docMk/>
            <pc:sldMk cId="0" sldId="256"/>
            <ac:grpSpMk id="7" creationId="{2F893CC6-B178-46F0-9C23-D73223BD672C}"/>
          </ac:grpSpMkLst>
        </pc:grpChg>
        <pc:grpChg chg="add mod">
          <ac:chgData name="Brinton, Mark" userId="1743882f-4864-4576-9543-7b540d61388a" providerId="ADAL" clId="{9A02E333-1DC9-4169-ACF6-F71C31A83734}" dt="2022-03-29T21:00:34.270" v="993" actId="1076"/>
          <ac:grpSpMkLst>
            <pc:docMk/>
            <pc:sldMk cId="0" sldId="256"/>
            <ac:grpSpMk id="8" creationId="{0D9BAD30-3815-4111-9476-3AE3B485A5F7}"/>
          </ac:grpSpMkLst>
        </pc:grpChg>
        <pc:grpChg chg="add mod">
          <ac:chgData name="Brinton, Mark" userId="1743882f-4864-4576-9543-7b540d61388a" providerId="ADAL" clId="{9A02E333-1DC9-4169-ACF6-F71C31A83734}" dt="2022-03-29T21:00:34.094" v="992" actId="14100"/>
          <ac:grpSpMkLst>
            <pc:docMk/>
            <pc:sldMk cId="0" sldId="256"/>
            <ac:grpSpMk id="9" creationId="{2B4B0236-42AC-4A84-A04B-ACB13DC733B4}"/>
          </ac:grpSpMkLst>
        </pc:grpChg>
        <pc:picChg chg="add mod">
          <ac:chgData name="Brinton, Mark" userId="1743882f-4864-4576-9543-7b540d61388a" providerId="ADAL" clId="{9A02E333-1DC9-4169-ACF6-F71C31A83734}" dt="2022-03-29T21:00:41.340" v="1005" actId="1076"/>
          <ac:picMkLst>
            <pc:docMk/>
            <pc:sldMk cId="0" sldId="256"/>
            <ac:picMk id="48" creationId="{3C26B70B-1E3A-42DC-A108-4C7A20ABE548}"/>
          </ac:picMkLst>
        </pc:picChg>
        <pc:picChg chg="del">
          <ac:chgData name="Brinton, Mark" userId="1743882f-4864-4576-9543-7b540d61388a" providerId="ADAL" clId="{9A02E333-1DC9-4169-ACF6-F71C31A83734}" dt="2022-03-29T20:30:01.112" v="344" actId="478"/>
          <ac:picMkLst>
            <pc:docMk/>
            <pc:sldMk cId="0" sldId="256"/>
            <ac:picMk id="129" creationId="{00000000-0000-0000-0000-000000000000}"/>
          </ac:picMkLst>
        </pc:picChg>
        <pc:picChg chg="del">
          <ac:chgData name="Brinton, Mark" userId="1743882f-4864-4576-9543-7b540d61388a" providerId="ADAL" clId="{9A02E333-1DC9-4169-ACF6-F71C31A83734}" dt="2022-03-29T20:30:04.806" v="347" actId="478"/>
          <ac:picMkLst>
            <pc:docMk/>
            <pc:sldMk cId="0" sldId="256"/>
            <ac:picMk id="132" creationId="{00000000-0000-0000-0000-000000000000}"/>
          </ac:picMkLst>
        </pc:picChg>
        <pc:picChg chg="del">
          <ac:chgData name="Brinton, Mark" userId="1743882f-4864-4576-9543-7b540d61388a" providerId="ADAL" clId="{9A02E333-1DC9-4169-ACF6-F71C31A83734}" dt="2022-03-29T20:30:09.903" v="350" actId="478"/>
          <ac:picMkLst>
            <pc:docMk/>
            <pc:sldMk cId="0" sldId="256"/>
            <ac:picMk id="135" creationId="{00000000-0000-0000-0000-000000000000}"/>
          </ac:picMkLst>
        </pc:picChg>
        <pc:picChg chg="del">
          <ac:chgData name="Brinton, Mark" userId="1743882f-4864-4576-9543-7b540d61388a" providerId="ADAL" clId="{9A02E333-1DC9-4169-ACF6-F71C31A83734}" dt="2022-03-29T20:32:30.589" v="387" actId="478"/>
          <ac:picMkLst>
            <pc:docMk/>
            <pc:sldMk cId="0" sldId="256"/>
            <ac:picMk id="136" creationId="{00000000-0000-0000-0000-000000000000}"/>
          </ac:picMkLst>
        </pc:picChg>
        <pc:picChg chg="del mod">
          <ac:chgData name="Brinton, Mark" userId="1743882f-4864-4576-9543-7b540d61388a" providerId="ADAL" clId="{9A02E333-1DC9-4169-ACF6-F71C31A83734}" dt="2022-03-29T20:40:05.134" v="735" actId="478"/>
          <ac:picMkLst>
            <pc:docMk/>
            <pc:sldMk cId="0" sldId="256"/>
            <ac:picMk id="139" creationId="{00000000-0000-0000-0000-000000000000}"/>
          </ac:picMkLst>
        </pc:picChg>
        <pc:picChg chg="del mod">
          <ac:chgData name="Brinton, Mark" userId="1743882f-4864-4576-9543-7b540d61388a" providerId="ADAL" clId="{9A02E333-1DC9-4169-ACF6-F71C31A83734}" dt="2022-03-29T20:40:08.173" v="737" actId="478"/>
          <ac:picMkLst>
            <pc:docMk/>
            <pc:sldMk cId="0" sldId="256"/>
            <ac:picMk id="140"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6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6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6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6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6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6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6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6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6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6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6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6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6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6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6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6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6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6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6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6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6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3017521" y="9373875"/>
            <a:ext cx="34198559" cy="6468110"/>
          </a:xfrm>
          <a:prstGeom prst="rect">
            <a:avLst/>
          </a:prstGeom>
          <a:noFill/>
          <a:ln>
            <a:noFill/>
          </a:ln>
        </p:spPr>
        <p:txBody>
          <a:bodyPr spcFirstLastPara="1" wrap="square" lIns="313475" tIns="156725" rIns="313475" bIns="1567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6035041" y="17099279"/>
            <a:ext cx="28163519" cy="7711440"/>
          </a:xfrm>
          <a:prstGeom prst="rect">
            <a:avLst/>
          </a:prstGeom>
          <a:noFill/>
          <a:ln>
            <a:noFill/>
          </a:ln>
        </p:spPr>
        <p:txBody>
          <a:bodyPr spcFirstLastPara="1" wrap="square" lIns="313475" tIns="156725" rIns="313475" bIns="156725" anchor="t" anchorCtr="0">
            <a:noAutofit/>
          </a:bodyPr>
          <a:lstStyle>
            <a:lvl1pPr lvl="0" algn="ctr">
              <a:spcBef>
                <a:spcPts val="2017"/>
              </a:spcBef>
              <a:spcAft>
                <a:spcPts val="0"/>
              </a:spcAft>
              <a:buClr>
                <a:schemeClr val="lt1"/>
              </a:buClr>
              <a:buSzPts val="11000"/>
              <a:buNone/>
              <a:defRPr>
                <a:solidFill>
                  <a:schemeClr val="lt1"/>
                </a:solidFill>
              </a:defRPr>
            </a:lvl1pPr>
            <a:lvl2pPr lvl="1" algn="ctr">
              <a:spcBef>
                <a:spcPts val="1760"/>
              </a:spcBef>
              <a:spcAft>
                <a:spcPts val="0"/>
              </a:spcAft>
              <a:buClr>
                <a:schemeClr val="lt1"/>
              </a:buClr>
              <a:buSzPts val="9600"/>
              <a:buNone/>
              <a:defRPr>
                <a:solidFill>
                  <a:schemeClr val="lt1"/>
                </a:solidFill>
              </a:defRPr>
            </a:lvl2pPr>
            <a:lvl3pPr lvl="2" algn="ctr">
              <a:spcBef>
                <a:spcPts val="1503"/>
              </a:spcBef>
              <a:spcAft>
                <a:spcPts val="0"/>
              </a:spcAft>
              <a:buClr>
                <a:schemeClr val="lt1"/>
              </a:buClr>
              <a:buSzPts val="8200"/>
              <a:buNone/>
              <a:defRPr>
                <a:solidFill>
                  <a:schemeClr val="lt1"/>
                </a:solidFill>
              </a:defRPr>
            </a:lvl3pPr>
            <a:lvl4pPr lvl="3" algn="ctr">
              <a:spcBef>
                <a:spcPts val="1265"/>
              </a:spcBef>
              <a:spcAft>
                <a:spcPts val="0"/>
              </a:spcAft>
              <a:buClr>
                <a:schemeClr val="lt1"/>
              </a:buClr>
              <a:buSzPts val="6900"/>
              <a:buNone/>
              <a:defRPr>
                <a:solidFill>
                  <a:schemeClr val="lt1"/>
                </a:solidFill>
              </a:defRPr>
            </a:lvl4pPr>
            <a:lvl5pPr lvl="4" algn="ctr">
              <a:spcBef>
                <a:spcPts val="1265"/>
              </a:spcBef>
              <a:spcAft>
                <a:spcPts val="0"/>
              </a:spcAft>
              <a:buClr>
                <a:schemeClr val="lt1"/>
              </a:buClr>
              <a:buSzPts val="6900"/>
              <a:buNone/>
              <a:defRPr>
                <a:solidFill>
                  <a:schemeClr val="lt1"/>
                </a:solidFill>
              </a:defRPr>
            </a:lvl5pPr>
            <a:lvl6pPr lvl="5" algn="ctr">
              <a:spcBef>
                <a:spcPts val="1265"/>
              </a:spcBef>
              <a:spcAft>
                <a:spcPts val="0"/>
              </a:spcAft>
              <a:buClr>
                <a:schemeClr val="lt1"/>
              </a:buClr>
              <a:buSzPts val="6900"/>
              <a:buNone/>
              <a:defRPr>
                <a:solidFill>
                  <a:schemeClr val="lt1"/>
                </a:solidFill>
              </a:defRPr>
            </a:lvl6pPr>
            <a:lvl7pPr lvl="6" algn="ctr">
              <a:spcBef>
                <a:spcPts val="1265"/>
              </a:spcBef>
              <a:spcAft>
                <a:spcPts val="0"/>
              </a:spcAft>
              <a:buClr>
                <a:schemeClr val="lt1"/>
              </a:buClr>
              <a:buSzPts val="6900"/>
              <a:buNone/>
              <a:defRPr>
                <a:solidFill>
                  <a:schemeClr val="lt1"/>
                </a:solidFill>
              </a:defRPr>
            </a:lvl7pPr>
            <a:lvl8pPr lvl="7" algn="ctr">
              <a:spcBef>
                <a:spcPts val="1265"/>
              </a:spcBef>
              <a:spcAft>
                <a:spcPts val="0"/>
              </a:spcAft>
              <a:buClr>
                <a:schemeClr val="lt1"/>
              </a:buClr>
              <a:buSzPts val="6900"/>
              <a:buNone/>
              <a:defRPr>
                <a:solidFill>
                  <a:schemeClr val="lt1"/>
                </a:solidFill>
              </a:defRPr>
            </a:lvl8pPr>
            <a:lvl9pPr lvl="8" algn="ctr">
              <a:spcBef>
                <a:spcPts val="1265"/>
              </a:spcBef>
              <a:spcAft>
                <a:spcPts val="0"/>
              </a:spcAft>
              <a:buClr>
                <a:schemeClr val="lt1"/>
              </a:buClr>
              <a:buSzPts val="6900"/>
              <a:buNone/>
              <a:defRPr>
                <a:solidFill>
                  <a:schemeClr val="lt1"/>
                </a:solidFill>
              </a:defRPr>
            </a:lvl9pPr>
          </a:lstStyle>
          <a:p>
            <a:endParaRPr/>
          </a:p>
        </p:txBody>
      </p:sp>
      <p:sp>
        <p:nvSpPr>
          <p:cNvPr id="18" name="Google Shape;18;p3"/>
          <p:cNvSpPr txBox="1">
            <a:spLocks noGrp="1"/>
          </p:cNvSpPr>
          <p:nvPr>
            <p:ph type="dt" idx="10"/>
          </p:nvPr>
        </p:nvSpPr>
        <p:spPr>
          <a:xfrm>
            <a:off x="2012076" y="27968379"/>
            <a:ext cx="9387064" cy="1606550"/>
          </a:xfrm>
          <a:prstGeom prst="rect">
            <a:avLst/>
          </a:prstGeom>
          <a:noFill/>
          <a:ln>
            <a:noFill/>
          </a:ln>
        </p:spPr>
        <p:txBody>
          <a:bodyPr spcFirstLastPara="1" wrap="square" lIns="313475" tIns="156725" rIns="313475" bIns="1567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13746874" y="27968379"/>
            <a:ext cx="12739864" cy="1606550"/>
          </a:xfrm>
          <a:prstGeom prst="rect">
            <a:avLst/>
          </a:prstGeom>
          <a:noFill/>
          <a:ln>
            <a:noFill/>
          </a:ln>
        </p:spPr>
        <p:txBody>
          <a:bodyPr spcFirstLastPara="1" wrap="square" lIns="313475" tIns="156725" rIns="313475" bIns="1567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28834475" y="27968379"/>
            <a:ext cx="9387064" cy="1606550"/>
          </a:xfrm>
          <a:prstGeom prst="rect">
            <a:avLst/>
          </a:prstGeom>
          <a:noFill/>
          <a:ln>
            <a:noFill/>
          </a:ln>
        </p:spPr>
        <p:txBody>
          <a:bodyPr spcFirstLastPara="1" wrap="square" lIns="313475" tIns="156725" rIns="313475" bIns="156725" anchor="ctr" anchorCtr="0">
            <a:noAutofit/>
          </a:bodyPr>
          <a:lstStyle>
            <a:lvl1pPr marL="0" marR="0" lvl="0" indent="0" algn="r">
              <a:spcBef>
                <a:spcPts val="0"/>
              </a:spcBef>
              <a:spcAft>
                <a:spcPts val="0"/>
              </a:spcAft>
              <a:buNone/>
              <a:defRPr sz="3758" b="0" i="0" u="none" strike="noStrike" cap="none">
                <a:solidFill>
                  <a:schemeClr val="lt1"/>
                </a:solidFill>
                <a:latin typeface="Calibri"/>
                <a:ea typeface="Calibri"/>
                <a:cs typeface="Calibri"/>
                <a:sym typeface="Calibri"/>
              </a:defRPr>
            </a:lvl1pPr>
            <a:lvl2pPr marL="0" marR="0" lvl="1" indent="0" algn="r">
              <a:spcBef>
                <a:spcPts val="0"/>
              </a:spcBef>
              <a:spcAft>
                <a:spcPts val="0"/>
              </a:spcAft>
              <a:buNone/>
              <a:defRPr sz="3758" b="0" i="0" u="none" strike="noStrike" cap="none">
                <a:solidFill>
                  <a:schemeClr val="lt1"/>
                </a:solidFill>
                <a:latin typeface="Calibri"/>
                <a:ea typeface="Calibri"/>
                <a:cs typeface="Calibri"/>
                <a:sym typeface="Calibri"/>
              </a:defRPr>
            </a:lvl2pPr>
            <a:lvl3pPr marL="0" marR="0" lvl="2" indent="0" algn="r">
              <a:spcBef>
                <a:spcPts val="0"/>
              </a:spcBef>
              <a:spcAft>
                <a:spcPts val="0"/>
              </a:spcAft>
              <a:buNone/>
              <a:defRPr sz="3758" b="0" i="0" u="none" strike="noStrike" cap="none">
                <a:solidFill>
                  <a:schemeClr val="lt1"/>
                </a:solidFill>
                <a:latin typeface="Calibri"/>
                <a:ea typeface="Calibri"/>
                <a:cs typeface="Calibri"/>
                <a:sym typeface="Calibri"/>
              </a:defRPr>
            </a:lvl3pPr>
            <a:lvl4pPr marL="0" marR="0" lvl="3" indent="0" algn="r">
              <a:spcBef>
                <a:spcPts val="0"/>
              </a:spcBef>
              <a:spcAft>
                <a:spcPts val="0"/>
              </a:spcAft>
              <a:buNone/>
              <a:defRPr sz="3758" b="0" i="0" u="none" strike="noStrike" cap="none">
                <a:solidFill>
                  <a:schemeClr val="lt1"/>
                </a:solidFill>
                <a:latin typeface="Calibri"/>
                <a:ea typeface="Calibri"/>
                <a:cs typeface="Calibri"/>
                <a:sym typeface="Calibri"/>
              </a:defRPr>
            </a:lvl4pPr>
            <a:lvl5pPr marL="0" marR="0" lvl="4" indent="0" algn="r">
              <a:spcBef>
                <a:spcPts val="0"/>
              </a:spcBef>
              <a:spcAft>
                <a:spcPts val="0"/>
              </a:spcAft>
              <a:buNone/>
              <a:defRPr sz="3758" b="0" i="0" u="none" strike="noStrike" cap="none">
                <a:solidFill>
                  <a:schemeClr val="lt1"/>
                </a:solidFill>
                <a:latin typeface="Calibri"/>
                <a:ea typeface="Calibri"/>
                <a:cs typeface="Calibri"/>
                <a:sym typeface="Calibri"/>
              </a:defRPr>
            </a:lvl5pPr>
            <a:lvl6pPr marL="0" marR="0" lvl="5" indent="0" algn="r">
              <a:spcBef>
                <a:spcPts val="0"/>
              </a:spcBef>
              <a:spcAft>
                <a:spcPts val="0"/>
              </a:spcAft>
              <a:buNone/>
              <a:defRPr sz="3758" b="0" i="0" u="none" strike="noStrike" cap="none">
                <a:solidFill>
                  <a:schemeClr val="lt1"/>
                </a:solidFill>
                <a:latin typeface="Calibri"/>
                <a:ea typeface="Calibri"/>
                <a:cs typeface="Calibri"/>
                <a:sym typeface="Calibri"/>
              </a:defRPr>
            </a:lvl6pPr>
            <a:lvl7pPr marL="0" marR="0" lvl="6" indent="0" algn="r">
              <a:spcBef>
                <a:spcPts val="0"/>
              </a:spcBef>
              <a:spcAft>
                <a:spcPts val="0"/>
              </a:spcAft>
              <a:buNone/>
              <a:defRPr sz="3758" b="0" i="0" u="none" strike="noStrike" cap="none">
                <a:solidFill>
                  <a:schemeClr val="lt1"/>
                </a:solidFill>
                <a:latin typeface="Calibri"/>
                <a:ea typeface="Calibri"/>
                <a:cs typeface="Calibri"/>
                <a:sym typeface="Calibri"/>
              </a:defRPr>
            </a:lvl7pPr>
            <a:lvl8pPr marL="0" marR="0" lvl="7" indent="0" algn="r">
              <a:spcBef>
                <a:spcPts val="0"/>
              </a:spcBef>
              <a:spcAft>
                <a:spcPts val="0"/>
              </a:spcAft>
              <a:buNone/>
              <a:defRPr sz="3758" b="0" i="0" u="none" strike="noStrike" cap="none">
                <a:solidFill>
                  <a:schemeClr val="lt1"/>
                </a:solidFill>
                <a:latin typeface="Calibri"/>
                <a:ea typeface="Calibri"/>
                <a:cs typeface="Calibri"/>
                <a:sym typeface="Calibri"/>
              </a:defRPr>
            </a:lvl8pPr>
            <a:lvl9pPr marL="0" marR="0" lvl="8" indent="0" algn="r">
              <a:spcBef>
                <a:spcPts val="0"/>
              </a:spcBef>
              <a:spcAft>
                <a:spcPts val="0"/>
              </a:spcAft>
              <a:buNone/>
              <a:defRPr sz="3758" b="0"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2012073" y="1209279"/>
            <a:ext cx="36209465" cy="5029200"/>
          </a:xfrm>
          <a:prstGeom prst="rect">
            <a:avLst/>
          </a:prstGeom>
          <a:noFill/>
          <a:ln>
            <a:noFill/>
          </a:ln>
        </p:spPr>
        <p:txBody>
          <a:bodyPr spcFirstLastPara="1" wrap="square" lIns="313475" tIns="156725" rIns="313475" bIns="1567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10159905" y="-1106078"/>
            <a:ext cx="19913800" cy="36209465"/>
          </a:xfrm>
          <a:prstGeom prst="rect">
            <a:avLst/>
          </a:prstGeom>
          <a:noFill/>
          <a:ln>
            <a:noFill/>
          </a:ln>
        </p:spPr>
        <p:txBody>
          <a:bodyPr spcFirstLastPara="1" wrap="square" lIns="313475" tIns="156725" rIns="313475" bIns="156725" anchor="t" anchorCtr="0">
            <a:noAutofit/>
          </a:bodyPr>
          <a:lstStyle>
            <a:lvl1pPr marL="419115" lvl="0" indent="-314336" algn="l">
              <a:spcBef>
                <a:spcPts val="330"/>
              </a:spcBef>
              <a:spcAft>
                <a:spcPts val="0"/>
              </a:spcAft>
              <a:buClr>
                <a:schemeClr val="lt1"/>
              </a:buClr>
              <a:buSzPts val="1800"/>
              <a:buChar char="•"/>
              <a:defRPr/>
            </a:lvl1pPr>
            <a:lvl2pPr marL="838230" lvl="1" indent="-314336" algn="l">
              <a:spcBef>
                <a:spcPts val="330"/>
              </a:spcBef>
              <a:spcAft>
                <a:spcPts val="0"/>
              </a:spcAft>
              <a:buClr>
                <a:schemeClr val="lt1"/>
              </a:buClr>
              <a:buSzPts val="1800"/>
              <a:buChar char="–"/>
              <a:defRPr/>
            </a:lvl2pPr>
            <a:lvl3pPr marL="1257346" lvl="2" indent="-314336" algn="l">
              <a:spcBef>
                <a:spcPts val="330"/>
              </a:spcBef>
              <a:spcAft>
                <a:spcPts val="0"/>
              </a:spcAft>
              <a:buClr>
                <a:schemeClr val="lt1"/>
              </a:buClr>
              <a:buSzPts val="1800"/>
              <a:buChar char="•"/>
              <a:defRPr/>
            </a:lvl3pPr>
            <a:lvl4pPr marL="1676461" lvl="3" indent="-314336" algn="l">
              <a:spcBef>
                <a:spcPts val="330"/>
              </a:spcBef>
              <a:spcAft>
                <a:spcPts val="0"/>
              </a:spcAft>
              <a:buClr>
                <a:schemeClr val="lt1"/>
              </a:buClr>
              <a:buSzPts val="1800"/>
              <a:buChar char="–"/>
              <a:defRPr/>
            </a:lvl4pPr>
            <a:lvl5pPr marL="2095576" lvl="4" indent="-314336" algn="l">
              <a:spcBef>
                <a:spcPts val="330"/>
              </a:spcBef>
              <a:spcAft>
                <a:spcPts val="0"/>
              </a:spcAft>
              <a:buClr>
                <a:schemeClr val="lt1"/>
              </a:buClr>
              <a:buSzPts val="1800"/>
              <a:buChar char="»"/>
              <a:defRPr/>
            </a:lvl5pPr>
            <a:lvl6pPr marL="2514691" lvl="5" indent="-314336" algn="l">
              <a:spcBef>
                <a:spcPts val="330"/>
              </a:spcBef>
              <a:spcAft>
                <a:spcPts val="0"/>
              </a:spcAft>
              <a:buClr>
                <a:schemeClr val="lt1"/>
              </a:buClr>
              <a:buSzPts val="1800"/>
              <a:buChar char="•"/>
              <a:defRPr/>
            </a:lvl6pPr>
            <a:lvl7pPr marL="2933807" lvl="6" indent="-314336" algn="l">
              <a:spcBef>
                <a:spcPts val="330"/>
              </a:spcBef>
              <a:spcAft>
                <a:spcPts val="0"/>
              </a:spcAft>
              <a:buClr>
                <a:schemeClr val="lt1"/>
              </a:buClr>
              <a:buSzPts val="1800"/>
              <a:buChar char="•"/>
              <a:defRPr/>
            </a:lvl7pPr>
            <a:lvl8pPr marL="3352922" lvl="7" indent="-314336" algn="l">
              <a:spcBef>
                <a:spcPts val="330"/>
              </a:spcBef>
              <a:spcAft>
                <a:spcPts val="0"/>
              </a:spcAft>
              <a:buClr>
                <a:schemeClr val="lt1"/>
              </a:buClr>
              <a:buSzPts val="1800"/>
              <a:buChar char="•"/>
              <a:defRPr/>
            </a:lvl8pPr>
            <a:lvl9pPr marL="3772037" lvl="8" indent="-314336" algn="l">
              <a:spcBef>
                <a:spcPts val="330"/>
              </a:spcBef>
              <a:spcAft>
                <a:spcPts val="0"/>
              </a:spcAft>
              <a:buClr>
                <a:schemeClr val="lt1"/>
              </a:buClr>
              <a:buSzPts val="1800"/>
              <a:buChar char="•"/>
              <a:defRPr/>
            </a:lvl9pPr>
          </a:lstStyle>
          <a:p>
            <a:endParaRPr/>
          </a:p>
        </p:txBody>
      </p:sp>
      <p:sp>
        <p:nvSpPr>
          <p:cNvPr id="75" name="Google Shape;75;p12"/>
          <p:cNvSpPr txBox="1">
            <a:spLocks noGrp="1"/>
          </p:cNvSpPr>
          <p:nvPr>
            <p:ph type="dt" idx="10"/>
          </p:nvPr>
        </p:nvSpPr>
        <p:spPr>
          <a:xfrm>
            <a:off x="2012076" y="27968379"/>
            <a:ext cx="9387064" cy="1606550"/>
          </a:xfrm>
          <a:prstGeom prst="rect">
            <a:avLst/>
          </a:prstGeom>
          <a:noFill/>
          <a:ln>
            <a:noFill/>
          </a:ln>
        </p:spPr>
        <p:txBody>
          <a:bodyPr spcFirstLastPara="1" wrap="square" lIns="313475" tIns="156725" rIns="313475" bIns="1567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3746874" y="27968379"/>
            <a:ext cx="12739864" cy="1606550"/>
          </a:xfrm>
          <a:prstGeom prst="rect">
            <a:avLst/>
          </a:prstGeom>
          <a:noFill/>
          <a:ln>
            <a:noFill/>
          </a:ln>
        </p:spPr>
        <p:txBody>
          <a:bodyPr spcFirstLastPara="1" wrap="square" lIns="313475" tIns="156725" rIns="313475" bIns="1567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28834475" y="27968379"/>
            <a:ext cx="9387064" cy="1606550"/>
          </a:xfrm>
          <a:prstGeom prst="rect">
            <a:avLst/>
          </a:prstGeom>
          <a:noFill/>
          <a:ln>
            <a:noFill/>
          </a:ln>
        </p:spPr>
        <p:txBody>
          <a:bodyPr spcFirstLastPara="1" wrap="square" lIns="313475" tIns="156725" rIns="313475" bIns="156725" anchor="ctr" anchorCtr="0">
            <a:noAutofit/>
          </a:bodyPr>
          <a:lstStyle>
            <a:lvl1pPr marL="0" marR="0" lvl="0" indent="0" algn="r">
              <a:spcBef>
                <a:spcPts val="0"/>
              </a:spcBef>
              <a:spcAft>
                <a:spcPts val="0"/>
              </a:spcAft>
              <a:buNone/>
              <a:defRPr sz="3758">
                <a:solidFill>
                  <a:schemeClr val="lt1"/>
                </a:solidFill>
                <a:latin typeface="Calibri"/>
                <a:ea typeface="Calibri"/>
                <a:cs typeface="Calibri"/>
                <a:sym typeface="Calibri"/>
              </a:defRPr>
            </a:lvl1pPr>
            <a:lvl2pPr marL="0" marR="0" lvl="1" indent="0" algn="r">
              <a:spcBef>
                <a:spcPts val="0"/>
              </a:spcBef>
              <a:spcAft>
                <a:spcPts val="0"/>
              </a:spcAft>
              <a:buNone/>
              <a:defRPr sz="3758">
                <a:solidFill>
                  <a:schemeClr val="lt1"/>
                </a:solidFill>
                <a:latin typeface="Calibri"/>
                <a:ea typeface="Calibri"/>
                <a:cs typeface="Calibri"/>
                <a:sym typeface="Calibri"/>
              </a:defRPr>
            </a:lvl2pPr>
            <a:lvl3pPr marL="0" marR="0" lvl="2" indent="0" algn="r">
              <a:spcBef>
                <a:spcPts val="0"/>
              </a:spcBef>
              <a:spcAft>
                <a:spcPts val="0"/>
              </a:spcAft>
              <a:buNone/>
              <a:defRPr sz="3758">
                <a:solidFill>
                  <a:schemeClr val="lt1"/>
                </a:solidFill>
                <a:latin typeface="Calibri"/>
                <a:ea typeface="Calibri"/>
                <a:cs typeface="Calibri"/>
                <a:sym typeface="Calibri"/>
              </a:defRPr>
            </a:lvl3pPr>
            <a:lvl4pPr marL="0" marR="0" lvl="3" indent="0" algn="r">
              <a:spcBef>
                <a:spcPts val="0"/>
              </a:spcBef>
              <a:spcAft>
                <a:spcPts val="0"/>
              </a:spcAft>
              <a:buNone/>
              <a:defRPr sz="3758">
                <a:solidFill>
                  <a:schemeClr val="lt1"/>
                </a:solidFill>
                <a:latin typeface="Calibri"/>
                <a:ea typeface="Calibri"/>
                <a:cs typeface="Calibri"/>
                <a:sym typeface="Calibri"/>
              </a:defRPr>
            </a:lvl4pPr>
            <a:lvl5pPr marL="0" marR="0" lvl="4" indent="0" algn="r">
              <a:spcBef>
                <a:spcPts val="0"/>
              </a:spcBef>
              <a:spcAft>
                <a:spcPts val="0"/>
              </a:spcAft>
              <a:buNone/>
              <a:defRPr sz="3758">
                <a:solidFill>
                  <a:schemeClr val="lt1"/>
                </a:solidFill>
                <a:latin typeface="Calibri"/>
                <a:ea typeface="Calibri"/>
                <a:cs typeface="Calibri"/>
                <a:sym typeface="Calibri"/>
              </a:defRPr>
            </a:lvl5pPr>
            <a:lvl6pPr marL="0" marR="0" lvl="5" indent="0" algn="r">
              <a:spcBef>
                <a:spcPts val="0"/>
              </a:spcBef>
              <a:spcAft>
                <a:spcPts val="0"/>
              </a:spcAft>
              <a:buNone/>
              <a:defRPr sz="3758">
                <a:solidFill>
                  <a:schemeClr val="lt1"/>
                </a:solidFill>
                <a:latin typeface="Calibri"/>
                <a:ea typeface="Calibri"/>
                <a:cs typeface="Calibri"/>
                <a:sym typeface="Calibri"/>
              </a:defRPr>
            </a:lvl6pPr>
            <a:lvl7pPr marL="0" marR="0" lvl="6" indent="0" algn="r">
              <a:spcBef>
                <a:spcPts val="0"/>
              </a:spcBef>
              <a:spcAft>
                <a:spcPts val="0"/>
              </a:spcAft>
              <a:buNone/>
              <a:defRPr sz="3758">
                <a:solidFill>
                  <a:schemeClr val="lt1"/>
                </a:solidFill>
                <a:latin typeface="Calibri"/>
                <a:ea typeface="Calibri"/>
                <a:cs typeface="Calibri"/>
                <a:sym typeface="Calibri"/>
              </a:defRPr>
            </a:lvl7pPr>
            <a:lvl8pPr marL="0" marR="0" lvl="7" indent="0" algn="r">
              <a:spcBef>
                <a:spcPts val="0"/>
              </a:spcBef>
              <a:spcAft>
                <a:spcPts val="0"/>
              </a:spcAft>
              <a:buNone/>
              <a:defRPr sz="3758">
                <a:solidFill>
                  <a:schemeClr val="lt1"/>
                </a:solidFill>
                <a:latin typeface="Calibri"/>
                <a:ea typeface="Calibri"/>
                <a:cs typeface="Calibri"/>
                <a:sym typeface="Calibri"/>
              </a:defRPr>
            </a:lvl8pPr>
            <a:lvl9pPr marL="0" marR="0" lvl="8" indent="0" algn="r">
              <a:spcBef>
                <a:spcPts val="0"/>
              </a:spcBef>
              <a:spcAft>
                <a:spcPts val="0"/>
              </a:spcAft>
              <a:buNone/>
              <a:defRPr sz="3758">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80110969" y="28771217"/>
            <a:ext cx="82388078" cy="32585028"/>
          </a:xfrm>
          <a:prstGeom prst="rect">
            <a:avLst/>
          </a:prstGeom>
          <a:noFill/>
          <a:ln>
            <a:noFill/>
          </a:ln>
        </p:spPr>
        <p:txBody>
          <a:bodyPr spcFirstLastPara="1" wrap="square" lIns="313475" tIns="156725" rIns="313475" bIns="1567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14598662" y="-3485512"/>
            <a:ext cx="82388078" cy="97098486"/>
          </a:xfrm>
          <a:prstGeom prst="rect">
            <a:avLst/>
          </a:prstGeom>
          <a:noFill/>
          <a:ln>
            <a:noFill/>
          </a:ln>
        </p:spPr>
        <p:txBody>
          <a:bodyPr spcFirstLastPara="1" wrap="square" lIns="313475" tIns="156725" rIns="313475" bIns="156725" anchor="t" anchorCtr="0">
            <a:noAutofit/>
          </a:bodyPr>
          <a:lstStyle>
            <a:lvl1pPr marL="419115" lvl="0" indent="-314336" algn="l">
              <a:spcBef>
                <a:spcPts val="330"/>
              </a:spcBef>
              <a:spcAft>
                <a:spcPts val="0"/>
              </a:spcAft>
              <a:buClr>
                <a:schemeClr val="lt1"/>
              </a:buClr>
              <a:buSzPts val="1800"/>
              <a:buChar char="•"/>
              <a:defRPr/>
            </a:lvl1pPr>
            <a:lvl2pPr marL="838230" lvl="1" indent="-314336" algn="l">
              <a:spcBef>
                <a:spcPts val="330"/>
              </a:spcBef>
              <a:spcAft>
                <a:spcPts val="0"/>
              </a:spcAft>
              <a:buClr>
                <a:schemeClr val="lt1"/>
              </a:buClr>
              <a:buSzPts val="1800"/>
              <a:buChar char="–"/>
              <a:defRPr/>
            </a:lvl2pPr>
            <a:lvl3pPr marL="1257346" lvl="2" indent="-314336" algn="l">
              <a:spcBef>
                <a:spcPts val="330"/>
              </a:spcBef>
              <a:spcAft>
                <a:spcPts val="0"/>
              </a:spcAft>
              <a:buClr>
                <a:schemeClr val="lt1"/>
              </a:buClr>
              <a:buSzPts val="1800"/>
              <a:buChar char="•"/>
              <a:defRPr/>
            </a:lvl3pPr>
            <a:lvl4pPr marL="1676461" lvl="3" indent="-314336" algn="l">
              <a:spcBef>
                <a:spcPts val="330"/>
              </a:spcBef>
              <a:spcAft>
                <a:spcPts val="0"/>
              </a:spcAft>
              <a:buClr>
                <a:schemeClr val="lt1"/>
              </a:buClr>
              <a:buSzPts val="1800"/>
              <a:buChar char="–"/>
              <a:defRPr/>
            </a:lvl4pPr>
            <a:lvl5pPr marL="2095576" lvl="4" indent="-314336" algn="l">
              <a:spcBef>
                <a:spcPts val="330"/>
              </a:spcBef>
              <a:spcAft>
                <a:spcPts val="0"/>
              </a:spcAft>
              <a:buClr>
                <a:schemeClr val="lt1"/>
              </a:buClr>
              <a:buSzPts val="1800"/>
              <a:buChar char="»"/>
              <a:defRPr/>
            </a:lvl5pPr>
            <a:lvl6pPr marL="2514691" lvl="5" indent="-314336" algn="l">
              <a:spcBef>
                <a:spcPts val="330"/>
              </a:spcBef>
              <a:spcAft>
                <a:spcPts val="0"/>
              </a:spcAft>
              <a:buClr>
                <a:schemeClr val="lt1"/>
              </a:buClr>
              <a:buSzPts val="1800"/>
              <a:buChar char="•"/>
              <a:defRPr/>
            </a:lvl6pPr>
            <a:lvl7pPr marL="2933807" lvl="6" indent="-314336" algn="l">
              <a:spcBef>
                <a:spcPts val="330"/>
              </a:spcBef>
              <a:spcAft>
                <a:spcPts val="0"/>
              </a:spcAft>
              <a:buClr>
                <a:schemeClr val="lt1"/>
              </a:buClr>
              <a:buSzPts val="1800"/>
              <a:buChar char="•"/>
              <a:defRPr/>
            </a:lvl7pPr>
            <a:lvl8pPr marL="3352922" lvl="7" indent="-314336" algn="l">
              <a:spcBef>
                <a:spcPts val="330"/>
              </a:spcBef>
              <a:spcAft>
                <a:spcPts val="0"/>
              </a:spcAft>
              <a:buClr>
                <a:schemeClr val="lt1"/>
              </a:buClr>
              <a:buSzPts val="1800"/>
              <a:buChar char="•"/>
              <a:defRPr/>
            </a:lvl8pPr>
            <a:lvl9pPr marL="3772037" lvl="8" indent="-314336" algn="l">
              <a:spcBef>
                <a:spcPts val="330"/>
              </a:spcBef>
              <a:spcAft>
                <a:spcPts val="0"/>
              </a:spcAft>
              <a:buClr>
                <a:schemeClr val="lt1"/>
              </a:buClr>
              <a:buSzPts val="1800"/>
              <a:buChar char="•"/>
              <a:defRPr/>
            </a:lvl9pPr>
          </a:lstStyle>
          <a:p>
            <a:endParaRPr/>
          </a:p>
        </p:txBody>
      </p:sp>
      <p:sp>
        <p:nvSpPr>
          <p:cNvPr id="81" name="Google Shape;81;p13"/>
          <p:cNvSpPr txBox="1">
            <a:spLocks noGrp="1"/>
          </p:cNvSpPr>
          <p:nvPr>
            <p:ph type="dt" idx="10"/>
          </p:nvPr>
        </p:nvSpPr>
        <p:spPr>
          <a:xfrm>
            <a:off x="2012076" y="27968379"/>
            <a:ext cx="9387064" cy="1606550"/>
          </a:xfrm>
          <a:prstGeom prst="rect">
            <a:avLst/>
          </a:prstGeom>
          <a:noFill/>
          <a:ln>
            <a:noFill/>
          </a:ln>
        </p:spPr>
        <p:txBody>
          <a:bodyPr spcFirstLastPara="1" wrap="square" lIns="313475" tIns="156725" rIns="313475" bIns="1567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3746874" y="27968379"/>
            <a:ext cx="12739864" cy="1606550"/>
          </a:xfrm>
          <a:prstGeom prst="rect">
            <a:avLst/>
          </a:prstGeom>
          <a:noFill/>
          <a:ln>
            <a:noFill/>
          </a:ln>
        </p:spPr>
        <p:txBody>
          <a:bodyPr spcFirstLastPara="1" wrap="square" lIns="313475" tIns="156725" rIns="313475" bIns="1567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28834475" y="27968379"/>
            <a:ext cx="9387064" cy="1606550"/>
          </a:xfrm>
          <a:prstGeom prst="rect">
            <a:avLst/>
          </a:prstGeom>
          <a:noFill/>
          <a:ln>
            <a:noFill/>
          </a:ln>
        </p:spPr>
        <p:txBody>
          <a:bodyPr spcFirstLastPara="1" wrap="square" lIns="313475" tIns="156725" rIns="313475" bIns="156725" anchor="ctr" anchorCtr="0">
            <a:noAutofit/>
          </a:bodyPr>
          <a:lstStyle>
            <a:lvl1pPr marL="0" marR="0" lvl="0" indent="0" algn="r">
              <a:spcBef>
                <a:spcPts val="0"/>
              </a:spcBef>
              <a:spcAft>
                <a:spcPts val="0"/>
              </a:spcAft>
              <a:buNone/>
              <a:defRPr sz="3758">
                <a:solidFill>
                  <a:schemeClr val="lt1"/>
                </a:solidFill>
                <a:latin typeface="Calibri"/>
                <a:ea typeface="Calibri"/>
                <a:cs typeface="Calibri"/>
                <a:sym typeface="Calibri"/>
              </a:defRPr>
            </a:lvl1pPr>
            <a:lvl2pPr marL="0" marR="0" lvl="1" indent="0" algn="r">
              <a:spcBef>
                <a:spcPts val="0"/>
              </a:spcBef>
              <a:spcAft>
                <a:spcPts val="0"/>
              </a:spcAft>
              <a:buNone/>
              <a:defRPr sz="3758">
                <a:solidFill>
                  <a:schemeClr val="lt1"/>
                </a:solidFill>
                <a:latin typeface="Calibri"/>
                <a:ea typeface="Calibri"/>
                <a:cs typeface="Calibri"/>
                <a:sym typeface="Calibri"/>
              </a:defRPr>
            </a:lvl2pPr>
            <a:lvl3pPr marL="0" marR="0" lvl="2" indent="0" algn="r">
              <a:spcBef>
                <a:spcPts val="0"/>
              </a:spcBef>
              <a:spcAft>
                <a:spcPts val="0"/>
              </a:spcAft>
              <a:buNone/>
              <a:defRPr sz="3758">
                <a:solidFill>
                  <a:schemeClr val="lt1"/>
                </a:solidFill>
                <a:latin typeface="Calibri"/>
                <a:ea typeface="Calibri"/>
                <a:cs typeface="Calibri"/>
                <a:sym typeface="Calibri"/>
              </a:defRPr>
            </a:lvl3pPr>
            <a:lvl4pPr marL="0" marR="0" lvl="3" indent="0" algn="r">
              <a:spcBef>
                <a:spcPts val="0"/>
              </a:spcBef>
              <a:spcAft>
                <a:spcPts val="0"/>
              </a:spcAft>
              <a:buNone/>
              <a:defRPr sz="3758">
                <a:solidFill>
                  <a:schemeClr val="lt1"/>
                </a:solidFill>
                <a:latin typeface="Calibri"/>
                <a:ea typeface="Calibri"/>
                <a:cs typeface="Calibri"/>
                <a:sym typeface="Calibri"/>
              </a:defRPr>
            </a:lvl4pPr>
            <a:lvl5pPr marL="0" marR="0" lvl="4" indent="0" algn="r">
              <a:spcBef>
                <a:spcPts val="0"/>
              </a:spcBef>
              <a:spcAft>
                <a:spcPts val="0"/>
              </a:spcAft>
              <a:buNone/>
              <a:defRPr sz="3758">
                <a:solidFill>
                  <a:schemeClr val="lt1"/>
                </a:solidFill>
                <a:latin typeface="Calibri"/>
                <a:ea typeface="Calibri"/>
                <a:cs typeface="Calibri"/>
                <a:sym typeface="Calibri"/>
              </a:defRPr>
            </a:lvl5pPr>
            <a:lvl6pPr marL="0" marR="0" lvl="5" indent="0" algn="r">
              <a:spcBef>
                <a:spcPts val="0"/>
              </a:spcBef>
              <a:spcAft>
                <a:spcPts val="0"/>
              </a:spcAft>
              <a:buNone/>
              <a:defRPr sz="3758">
                <a:solidFill>
                  <a:schemeClr val="lt1"/>
                </a:solidFill>
                <a:latin typeface="Calibri"/>
                <a:ea typeface="Calibri"/>
                <a:cs typeface="Calibri"/>
                <a:sym typeface="Calibri"/>
              </a:defRPr>
            </a:lvl6pPr>
            <a:lvl7pPr marL="0" marR="0" lvl="6" indent="0" algn="r">
              <a:spcBef>
                <a:spcPts val="0"/>
              </a:spcBef>
              <a:spcAft>
                <a:spcPts val="0"/>
              </a:spcAft>
              <a:buNone/>
              <a:defRPr sz="3758">
                <a:solidFill>
                  <a:schemeClr val="lt1"/>
                </a:solidFill>
                <a:latin typeface="Calibri"/>
                <a:ea typeface="Calibri"/>
                <a:cs typeface="Calibri"/>
                <a:sym typeface="Calibri"/>
              </a:defRPr>
            </a:lvl7pPr>
            <a:lvl8pPr marL="0" marR="0" lvl="7" indent="0" algn="r">
              <a:spcBef>
                <a:spcPts val="0"/>
              </a:spcBef>
              <a:spcAft>
                <a:spcPts val="0"/>
              </a:spcAft>
              <a:buNone/>
              <a:defRPr sz="3758">
                <a:solidFill>
                  <a:schemeClr val="lt1"/>
                </a:solidFill>
                <a:latin typeface="Calibri"/>
                <a:ea typeface="Calibri"/>
                <a:cs typeface="Calibri"/>
                <a:sym typeface="Calibri"/>
              </a:defRPr>
            </a:lvl8pPr>
            <a:lvl9pPr marL="0" marR="0" lvl="8" indent="0" algn="r">
              <a:spcBef>
                <a:spcPts val="0"/>
              </a:spcBef>
              <a:spcAft>
                <a:spcPts val="0"/>
              </a:spcAft>
              <a:buNone/>
              <a:defRPr sz="3758">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2012073" y="1209279"/>
            <a:ext cx="36209465" cy="5029200"/>
          </a:xfrm>
          <a:prstGeom prst="rect">
            <a:avLst/>
          </a:prstGeom>
          <a:noFill/>
          <a:ln>
            <a:noFill/>
          </a:ln>
        </p:spPr>
        <p:txBody>
          <a:bodyPr spcFirstLastPara="1" wrap="square" lIns="313475" tIns="156725" rIns="313475" bIns="1567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2012073" y="7041756"/>
            <a:ext cx="36209465" cy="19913800"/>
          </a:xfrm>
          <a:prstGeom prst="rect">
            <a:avLst/>
          </a:prstGeom>
          <a:noFill/>
          <a:ln>
            <a:noFill/>
          </a:ln>
        </p:spPr>
        <p:txBody>
          <a:bodyPr spcFirstLastPara="1" wrap="square" lIns="313475" tIns="156725" rIns="313475" bIns="156725" anchor="t" anchorCtr="0">
            <a:noAutofit/>
          </a:bodyPr>
          <a:lstStyle>
            <a:lvl1pPr marL="419115" lvl="0" indent="-314336" algn="l">
              <a:spcBef>
                <a:spcPts val="330"/>
              </a:spcBef>
              <a:spcAft>
                <a:spcPts val="0"/>
              </a:spcAft>
              <a:buClr>
                <a:schemeClr val="lt1"/>
              </a:buClr>
              <a:buSzPts val="1800"/>
              <a:buChar char="•"/>
              <a:defRPr/>
            </a:lvl1pPr>
            <a:lvl2pPr marL="838230" lvl="1" indent="-314336" algn="l">
              <a:spcBef>
                <a:spcPts val="330"/>
              </a:spcBef>
              <a:spcAft>
                <a:spcPts val="0"/>
              </a:spcAft>
              <a:buClr>
                <a:schemeClr val="lt1"/>
              </a:buClr>
              <a:buSzPts val="1800"/>
              <a:buChar char="–"/>
              <a:defRPr/>
            </a:lvl2pPr>
            <a:lvl3pPr marL="1257346" lvl="2" indent="-314336" algn="l">
              <a:spcBef>
                <a:spcPts val="330"/>
              </a:spcBef>
              <a:spcAft>
                <a:spcPts val="0"/>
              </a:spcAft>
              <a:buClr>
                <a:schemeClr val="lt1"/>
              </a:buClr>
              <a:buSzPts val="1800"/>
              <a:buChar char="•"/>
              <a:defRPr/>
            </a:lvl3pPr>
            <a:lvl4pPr marL="1676461" lvl="3" indent="-314336" algn="l">
              <a:spcBef>
                <a:spcPts val="330"/>
              </a:spcBef>
              <a:spcAft>
                <a:spcPts val="0"/>
              </a:spcAft>
              <a:buClr>
                <a:schemeClr val="lt1"/>
              </a:buClr>
              <a:buSzPts val="1800"/>
              <a:buChar char="–"/>
              <a:defRPr/>
            </a:lvl4pPr>
            <a:lvl5pPr marL="2095576" lvl="4" indent="-314336" algn="l">
              <a:spcBef>
                <a:spcPts val="330"/>
              </a:spcBef>
              <a:spcAft>
                <a:spcPts val="0"/>
              </a:spcAft>
              <a:buClr>
                <a:schemeClr val="lt1"/>
              </a:buClr>
              <a:buSzPts val="1800"/>
              <a:buChar char="»"/>
              <a:defRPr/>
            </a:lvl5pPr>
            <a:lvl6pPr marL="2514691" lvl="5" indent="-314336" algn="l">
              <a:spcBef>
                <a:spcPts val="330"/>
              </a:spcBef>
              <a:spcAft>
                <a:spcPts val="0"/>
              </a:spcAft>
              <a:buClr>
                <a:schemeClr val="lt1"/>
              </a:buClr>
              <a:buSzPts val="1800"/>
              <a:buChar char="•"/>
              <a:defRPr/>
            </a:lvl6pPr>
            <a:lvl7pPr marL="2933807" lvl="6" indent="-314336" algn="l">
              <a:spcBef>
                <a:spcPts val="330"/>
              </a:spcBef>
              <a:spcAft>
                <a:spcPts val="0"/>
              </a:spcAft>
              <a:buClr>
                <a:schemeClr val="lt1"/>
              </a:buClr>
              <a:buSzPts val="1800"/>
              <a:buChar char="•"/>
              <a:defRPr/>
            </a:lvl7pPr>
            <a:lvl8pPr marL="3352922" lvl="7" indent="-314336" algn="l">
              <a:spcBef>
                <a:spcPts val="330"/>
              </a:spcBef>
              <a:spcAft>
                <a:spcPts val="0"/>
              </a:spcAft>
              <a:buClr>
                <a:schemeClr val="lt1"/>
              </a:buClr>
              <a:buSzPts val="1800"/>
              <a:buChar char="•"/>
              <a:defRPr/>
            </a:lvl8pPr>
            <a:lvl9pPr marL="3772037" lvl="8" indent="-314336" algn="l">
              <a:spcBef>
                <a:spcPts val="330"/>
              </a:spcBef>
              <a:spcAft>
                <a:spcPts val="0"/>
              </a:spcAft>
              <a:buClr>
                <a:schemeClr val="lt1"/>
              </a:buClr>
              <a:buSzPts val="1800"/>
              <a:buChar char="•"/>
              <a:defRPr/>
            </a:lvl9pPr>
          </a:lstStyle>
          <a:p>
            <a:endParaRPr/>
          </a:p>
        </p:txBody>
      </p:sp>
      <p:sp>
        <p:nvSpPr>
          <p:cNvPr id="24" name="Google Shape;24;p4"/>
          <p:cNvSpPr txBox="1">
            <a:spLocks noGrp="1"/>
          </p:cNvSpPr>
          <p:nvPr>
            <p:ph type="dt" idx="10"/>
          </p:nvPr>
        </p:nvSpPr>
        <p:spPr>
          <a:xfrm>
            <a:off x="2012076" y="27968379"/>
            <a:ext cx="9387064" cy="1606550"/>
          </a:xfrm>
          <a:prstGeom prst="rect">
            <a:avLst/>
          </a:prstGeom>
          <a:noFill/>
          <a:ln>
            <a:noFill/>
          </a:ln>
        </p:spPr>
        <p:txBody>
          <a:bodyPr spcFirstLastPara="1" wrap="square" lIns="313475" tIns="156725" rIns="313475" bIns="1567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13746874" y="27968379"/>
            <a:ext cx="12739864" cy="1606550"/>
          </a:xfrm>
          <a:prstGeom prst="rect">
            <a:avLst/>
          </a:prstGeom>
          <a:noFill/>
          <a:ln>
            <a:noFill/>
          </a:ln>
        </p:spPr>
        <p:txBody>
          <a:bodyPr spcFirstLastPara="1" wrap="square" lIns="313475" tIns="156725" rIns="313475" bIns="1567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28834475" y="27968379"/>
            <a:ext cx="9387064" cy="1606550"/>
          </a:xfrm>
          <a:prstGeom prst="rect">
            <a:avLst/>
          </a:prstGeom>
          <a:noFill/>
          <a:ln>
            <a:noFill/>
          </a:ln>
        </p:spPr>
        <p:txBody>
          <a:bodyPr spcFirstLastPara="1" wrap="square" lIns="313475" tIns="156725" rIns="313475" bIns="156725" anchor="ctr" anchorCtr="0">
            <a:noAutofit/>
          </a:bodyPr>
          <a:lstStyle>
            <a:lvl1pPr marL="0" marR="0" lvl="0" indent="0" algn="r">
              <a:spcBef>
                <a:spcPts val="0"/>
              </a:spcBef>
              <a:spcAft>
                <a:spcPts val="0"/>
              </a:spcAft>
              <a:buNone/>
              <a:defRPr sz="3758">
                <a:solidFill>
                  <a:schemeClr val="lt1"/>
                </a:solidFill>
                <a:latin typeface="Calibri"/>
                <a:ea typeface="Calibri"/>
                <a:cs typeface="Calibri"/>
                <a:sym typeface="Calibri"/>
              </a:defRPr>
            </a:lvl1pPr>
            <a:lvl2pPr marL="0" marR="0" lvl="1" indent="0" algn="r">
              <a:spcBef>
                <a:spcPts val="0"/>
              </a:spcBef>
              <a:spcAft>
                <a:spcPts val="0"/>
              </a:spcAft>
              <a:buNone/>
              <a:defRPr sz="3758">
                <a:solidFill>
                  <a:schemeClr val="lt1"/>
                </a:solidFill>
                <a:latin typeface="Calibri"/>
                <a:ea typeface="Calibri"/>
                <a:cs typeface="Calibri"/>
                <a:sym typeface="Calibri"/>
              </a:defRPr>
            </a:lvl2pPr>
            <a:lvl3pPr marL="0" marR="0" lvl="2" indent="0" algn="r">
              <a:spcBef>
                <a:spcPts val="0"/>
              </a:spcBef>
              <a:spcAft>
                <a:spcPts val="0"/>
              </a:spcAft>
              <a:buNone/>
              <a:defRPr sz="3758">
                <a:solidFill>
                  <a:schemeClr val="lt1"/>
                </a:solidFill>
                <a:latin typeface="Calibri"/>
                <a:ea typeface="Calibri"/>
                <a:cs typeface="Calibri"/>
                <a:sym typeface="Calibri"/>
              </a:defRPr>
            </a:lvl3pPr>
            <a:lvl4pPr marL="0" marR="0" lvl="3" indent="0" algn="r">
              <a:spcBef>
                <a:spcPts val="0"/>
              </a:spcBef>
              <a:spcAft>
                <a:spcPts val="0"/>
              </a:spcAft>
              <a:buNone/>
              <a:defRPr sz="3758">
                <a:solidFill>
                  <a:schemeClr val="lt1"/>
                </a:solidFill>
                <a:latin typeface="Calibri"/>
                <a:ea typeface="Calibri"/>
                <a:cs typeface="Calibri"/>
                <a:sym typeface="Calibri"/>
              </a:defRPr>
            </a:lvl4pPr>
            <a:lvl5pPr marL="0" marR="0" lvl="4" indent="0" algn="r">
              <a:spcBef>
                <a:spcPts val="0"/>
              </a:spcBef>
              <a:spcAft>
                <a:spcPts val="0"/>
              </a:spcAft>
              <a:buNone/>
              <a:defRPr sz="3758">
                <a:solidFill>
                  <a:schemeClr val="lt1"/>
                </a:solidFill>
                <a:latin typeface="Calibri"/>
                <a:ea typeface="Calibri"/>
                <a:cs typeface="Calibri"/>
                <a:sym typeface="Calibri"/>
              </a:defRPr>
            </a:lvl5pPr>
            <a:lvl6pPr marL="0" marR="0" lvl="5" indent="0" algn="r">
              <a:spcBef>
                <a:spcPts val="0"/>
              </a:spcBef>
              <a:spcAft>
                <a:spcPts val="0"/>
              </a:spcAft>
              <a:buNone/>
              <a:defRPr sz="3758">
                <a:solidFill>
                  <a:schemeClr val="lt1"/>
                </a:solidFill>
                <a:latin typeface="Calibri"/>
                <a:ea typeface="Calibri"/>
                <a:cs typeface="Calibri"/>
                <a:sym typeface="Calibri"/>
              </a:defRPr>
            </a:lvl6pPr>
            <a:lvl7pPr marL="0" marR="0" lvl="6" indent="0" algn="r">
              <a:spcBef>
                <a:spcPts val="0"/>
              </a:spcBef>
              <a:spcAft>
                <a:spcPts val="0"/>
              </a:spcAft>
              <a:buNone/>
              <a:defRPr sz="3758">
                <a:solidFill>
                  <a:schemeClr val="lt1"/>
                </a:solidFill>
                <a:latin typeface="Calibri"/>
                <a:ea typeface="Calibri"/>
                <a:cs typeface="Calibri"/>
                <a:sym typeface="Calibri"/>
              </a:defRPr>
            </a:lvl7pPr>
            <a:lvl8pPr marL="0" marR="0" lvl="7" indent="0" algn="r">
              <a:spcBef>
                <a:spcPts val="0"/>
              </a:spcBef>
              <a:spcAft>
                <a:spcPts val="0"/>
              </a:spcAft>
              <a:buNone/>
              <a:defRPr sz="3758">
                <a:solidFill>
                  <a:schemeClr val="lt1"/>
                </a:solidFill>
                <a:latin typeface="Calibri"/>
                <a:ea typeface="Calibri"/>
                <a:cs typeface="Calibri"/>
                <a:sym typeface="Calibri"/>
              </a:defRPr>
            </a:lvl8pPr>
            <a:lvl9pPr marL="0" marR="0" lvl="8" indent="0" algn="r">
              <a:spcBef>
                <a:spcPts val="0"/>
              </a:spcBef>
              <a:spcAft>
                <a:spcPts val="0"/>
              </a:spcAft>
              <a:buNone/>
              <a:defRPr sz="3758">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3178178" y="19390363"/>
            <a:ext cx="34198559" cy="5993130"/>
          </a:xfrm>
          <a:prstGeom prst="rect">
            <a:avLst/>
          </a:prstGeom>
          <a:noFill/>
          <a:ln>
            <a:noFill/>
          </a:ln>
        </p:spPr>
        <p:txBody>
          <a:bodyPr spcFirstLastPara="1" wrap="square" lIns="313475" tIns="156725" rIns="313475" bIns="156725" anchor="t" anchorCtr="0">
            <a:noAutofit/>
          </a:bodyPr>
          <a:lstStyle>
            <a:lvl1pPr lvl="0" algn="l">
              <a:spcBef>
                <a:spcPts val="0"/>
              </a:spcBef>
              <a:spcAft>
                <a:spcPts val="0"/>
              </a:spcAft>
              <a:buSzPts val="1400"/>
              <a:buNone/>
              <a:defRPr sz="12559"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3178178" y="12789542"/>
            <a:ext cx="34198559" cy="6600822"/>
          </a:xfrm>
          <a:prstGeom prst="rect">
            <a:avLst/>
          </a:prstGeom>
          <a:noFill/>
          <a:ln>
            <a:noFill/>
          </a:ln>
        </p:spPr>
        <p:txBody>
          <a:bodyPr spcFirstLastPara="1" wrap="square" lIns="313475" tIns="156725" rIns="313475" bIns="156725" anchor="b" anchorCtr="0">
            <a:noAutofit/>
          </a:bodyPr>
          <a:lstStyle>
            <a:lvl1pPr marL="419115" lvl="0" indent="-209558" algn="l">
              <a:spcBef>
                <a:spcPts val="1265"/>
              </a:spcBef>
              <a:spcAft>
                <a:spcPts val="0"/>
              </a:spcAft>
              <a:buClr>
                <a:schemeClr val="lt1"/>
              </a:buClr>
              <a:buSzPts val="6900"/>
              <a:buNone/>
              <a:defRPr sz="6325">
                <a:solidFill>
                  <a:schemeClr val="lt1"/>
                </a:solidFill>
              </a:defRPr>
            </a:lvl1pPr>
            <a:lvl2pPr marL="838230" lvl="1" indent="-209558" algn="l">
              <a:spcBef>
                <a:spcPts val="1137"/>
              </a:spcBef>
              <a:spcAft>
                <a:spcPts val="0"/>
              </a:spcAft>
              <a:buClr>
                <a:schemeClr val="lt1"/>
              </a:buClr>
              <a:buSzPts val="6200"/>
              <a:buNone/>
              <a:defRPr sz="5684">
                <a:solidFill>
                  <a:schemeClr val="lt1"/>
                </a:solidFill>
              </a:defRPr>
            </a:lvl2pPr>
            <a:lvl3pPr marL="1257346" lvl="2" indent="-209558" algn="l">
              <a:spcBef>
                <a:spcPts val="1008"/>
              </a:spcBef>
              <a:spcAft>
                <a:spcPts val="0"/>
              </a:spcAft>
              <a:buClr>
                <a:schemeClr val="lt1"/>
              </a:buClr>
              <a:buSzPts val="5500"/>
              <a:buNone/>
              <a:defRPr sz="5042">
                <a:solidFill>
                  <a:schemeClr val="lt1"/>
                </a:solidFill>
              </a:defRPr>
            </a:lvl3pPr>
            <a:lvl4pPr marL="1676461" lvl="3" indent="-209558" algn="l">
              <a:spcBef>
                <a:spcPts val="880"/>
              </a:spcBef>
              <a:spcAft>
                <a:spcPts val="0"/>
              </a:spcAft>
              <a:buClr>
                <a:schemeClr val="lt1"/>
              </a:buClr>
              <a:buSzPts val="4800"/>
              <a:buNone/>
              <a:defRPr sz="4400">
                <a:solidFill>
                  <a:schemeClr val="lt1"/>
                </a:solidFill>
              </a:defRPr>
            </a:lvl4pPr>
            <a:lvl5pPr marL="2095576" lvl="4" indent="-209558" algn="l">
              <a:spcBef>
                <a:spcPts val="880"/>
              </a:spcBef>
              <a:spcAft>
                <a:spcPts val="0"/>
              </a:spcAft>
              <a:buClr>
                <a:schemeClr val="lt1"/>
              </a:buClr>
              <a:buSzPts val="4800"/>
              <a:buNone/>
              <a:defRPr sz="4400">
                <a:solidFill>
                  <a:schemeClr val="lt1"/>
                </a:solidFill>
              </a:defRPr>
            </a:lvl5pPr>
            <a:lvl6pPr marL="2514691" lvl="5" indent="-209558" algn="l">
              <a:spcBef>
                <a:spcPts val="880"/>
              </a:spcBef>
              <a:spcAft>
                <a:spcPts val="0"/>
              </a:spcAft>
              <a:buClr>
                <a:schemeClr val="lt1"/>
              </a:buClr>
              <a:buSzPts val="4800"/>
              <a:buNone/>
              <a:defRPr sz="4400">
                <a:solidFill>
                  <a:schemeClr val="lt1"/>
                </a:solidFill>
              </a:defRPr>
            </a:lvl6pPr>
            <a:lvl7pPr marL="2933807" lvl="6" indent="-209558" algn="l">
              <a:spcBef>
                <a:spcPts val="880"/>
              </a:spcBef>
              <a:spcAft>
                <a:spcPts val="0"/>
              </a:spcAft>
              <a:buClr>
                <a:schemeClr val="lt1"/>
              </a:buClr>
              <a:buSzPts val="4800"/>
              <a:buNone/>
              <a:defRPr sz="4400">
                <a:solidFill>
                  <a:schemeClr val="lt1"/>
                </a:solidFill>
              </a:defRPr>
            </a:lvl7pPr>
            <a:lvl8pPr marL="3352922" lvl="7" indent="-209558" algn="l">
              <a:spcBef>
                <a:spcPts val="880"/>
              </a:spcBef>
              <a:spcAft>
                <a:spcPts val="0"/>
              </a:spcAft>
              <a:buClr>
                <a:schemeClr val="lt1"/>
              </a:buClr>
              <a:buSzPts val="4800"/>
              <a:buNone/>
              <a:defRPr sz="4400">
                <a:solidFill>
                  <a:schemeClr val="lt1"/>
                </a:solidFill>
              </a:defRPr>
            </a:lvl8pPr>
            <a:lvl9pPr marL="3772037" lvl="8" indent="-209558" algn="l">
              <a:spcBef>
                <a:spcPts val="880"/>
              </a:spcBef>
              <a:spcAft>
                <a:spcPts val="0"/>
              </a:spcAft>
              <a:buClr>
                <a:schemeClr val="lt1"/>
              </a:buClr>
              <a:buSzPts val="4800"/>
              <a:buNone/>
              <a:defRPr sz="4400">
                <a:solidFill>
                  <a:schemeClr val="lt1"/>
                </a:solidFill>
              </a:defRPr>
            </a:lvl9pPr>
          </a:lstStyle>
          <a:p>
            <a:endParaRPr/>
          </a:p>
        </p:txBody>
      </p:sp>
      <p:sp>
        <p:nvSpPr>
          <p:cNvPr id="30" name="Google Shape;30;p5"/>
          <p:cNvSpPr txBox="1">
            <a:spLocks noGrp="1"/>
          </p:cNvSpPr>
          <p:nvPr>
            <p:ph type="dt" idx="10"/>
          </p:nvPr>
        </p:nvSpPr>
        <p:spPr>
          <a:xfrm>
            <a:off x="2012076" y="27968379"/>
            <a:ext cx="9387064" cy="1606550"/>
          </a:xfrm>
          <a:prstGeom prst="rect">
            <a:avLst/>
          </a:prstGeom>
          <a:noFill/>
          <a:ln>
            <a:noFill/>
          </a:ln>
        </p:spPr>
        <p:txBody>
          <a:bodyPr spcFirstLastPara="1" wrap="square" lIns="313475" tIns="156725" rIns="313475" bIns="1567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13746874" y="27968379"/>
            <a:ext cx="12739864" cy="1606550"/>
          </a:xfrm>
          <a:prstGeom prst="rect">
            <a:avLst/>
          </a:prstGeom>
          <a:noFill/>
          <a:ln>
            <a:noFill/>
          </a:ln>
        </p:spPr>
        <p:txBody>
          <a:bodyPr spcFirstLastPara="1" wrap="square" lIns="313475" tIns="156725" rIns="313475" bIns="1567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28834475" y="27968379"/>
            <a:ext cx="9387064" cy="1606550"/>
          </a:xfrm>
          <a:prstGeom prst="rect">
            <a:avLst/>
          </a:prstGeom>
          <a:noFill/>
          <a:ln>
            <a:noFill/>
          </a:ln>
        </p:spPr>
        <p:txBody>
          <a:bodyPr spcFirstLastPara="1" wrap="square" lIns="313475" tIns="156725" rIns="313475" bIns="156725" anchor="ctr" anchorCtr="0">
            <a:noAutofit/>
          </a:bodyPr>
          <a:lstStyle>
            <a:lvl1pPr marL="0" marR="0" lvl="0" indent="0" algn="r">
              <a:spcBef>
                <a:spcPts val="0"/>
              </a:spcBef>
              <a:spcAft>
                <a:spcPts val="0"/>
              </a:spcAft>
              <a:buNone/>
              <a:defRPr sz="3758">
                <a:solidFill>
                  <a:schemeClr val="lt1"/>
                </a:solidFill>
                <a:latin typeface="Calibri"/>
                <a:ea typeface="Calibri"/>
                <a:cs typeface="Calibri"/>
                <a:sym typeface="Calibri"/>
              </a:defRPr>
            </a:lvl1pPr>
            <a:lvl2pPr marL="0" marR="0" lvl="1" indent="0" algn="r">
              <a:spcBef>
                <a:spcPts val="0"/>
              </a:spcBef>
              <a:spcAft>
                <a:spcPts val="0"/>
              </a:spcAft>
              <a:buNone/>
              <a:defRPr sz="3758">
                <a:solidFill>
                  <a:schemeClr val="lt1"/>
                </a:solidFill>
                <a:latin typeface="Calibri"/>
                <a:ea typeface="Calibri"/>
                <a:cs typeface="Calibri"/>
                <a:sym typeface="Calibri"/>
              </a:defRPr>
            </a:lvl2pPr>
            <a:lvl3pPr marL="0" marR="0" lvl="2" indent="0" algn="r">
              <a:spcBef>
                <a:spcPts val="0"/>
              </a:spcBef>
              <a:spcAft>
                <a:spcPts val="0"/>
              </a:spcAft>
              <a:buNone/>
              <a:defRPr sz="3758">
                <a:solidFill>
                  <a:schemeClr val="lt1"/>
                </a:solidFill>
                <a:latin typeface="Calibri"/>
                <a:ea typeface="Calibri"/>
                <a:cs typeface="Calibri"/>
                <a:sym typeface="Calibri"/>
              </a:defRPr>
            </a:lvl3pPr>
            <a:lvl4pPr marL="0" marR="0" lvl="3" indent="0" algn="r">
              <a:spcBef>
                <a:spcPts val="0"/>
              </a:spcBef>
              <a:spcAft>
                <a:spcPts val="0"/>
              </a:spcAft>
              <a:buNone/>
              <a:defRPr sz="3758">
                <a:solidFill>
                  <a:schemeClr val="lt1"/>
                </a:solidFill>
                <a:latin typeface="Calibri"/>
                <a:ea typeface="Calibri"/>
                <a:cs typeface="Calibri"/>
                <a:sym typeface="Calibri"/>
              </a:defRPr>
            </a:lvl4pPr>
            <a:lvl5pPr marL="0" marR="0" lvl="4" indent="0" algn="r">
              <a:spcBef>
                <a:spcPts val="0"/>
              </a:spcBef>
              <a:spcAft>
                <a:spcPts val="0"/>
              </a:spcAft>
              <a:buNone/>
              <a:defRPr sz="3758">
                <a:solidFill>
                  <a:schemeClr val="lt1"/>
                </a:solidFill>
                <a:latin typeface="Calibri"/>
                <a:ea typeface="Calibri"/>
                <a:cs typeface="Calibri"/>
                <a:sym typeface="Calibri"/>
              </a:defRPr>
            </a:lvl5pPr>
            <a:lvl6pPr marL="0" marR="0" lvl="5" indent="0" algn="r">
              <a:spcBef>
                <a:spcPts val="0"/>
              </a:spcBef>
              <a:spcAft>
                <a:spcPts val="0"/>
              </a:spcAft>
              <a:buNone/>
              <a:defRPr sz="3758">
                <a:solidFill>
                  <a:schemeClr val="lt1"/>
                </a:solidFill>
                <a:latin typeface="Calibri"/>
                <a:ea typeface="Calibri"/>
                <a:cs typeface="Calibri"/>
                <a:sym typeface="Calibri"/>
              </a:defRPr>
            </a:lvl6pPr>
            <a:lvl7pPr marL="0" marR="0" lvl="6" indent="0" algn="r">
              <a:spcBef>
                <a:spcPts val="0"/>
              </a:spcBef>
              <a:spcAft>
                <a:spcPts val="0"/>
              </a:spcAft>
              <a:buNone/>
              <a:defRPr sz="3758">
                <a:solidFill>
                  <a:schemeClr val="lt1"/>
                </a:solidFill>
                <a:latin typeface="Calibri"/>
                <a:ea typeface="Calibri"/>
                <a:cs typeface="Calibri"/>
                <a:sym typeface="Calibri"/>
              </a:defRPr>
            </a:lvl7pPr>
            <a:lvl8pPr marL="0" marR="0" lvl="7" indent="0" algn="r">
              <a:spcBef>
                <a:spcPts val="0"/>
              </a:spcBef>
              <a:spcAft>
                <a:spcPts val="0"/>
              </a:spcAft>
              <a:buNone/>
              <a:defRPr sz="3758">
                <a:solidFill>
                  <a:schemeClr val="lt1"/>
                </a:solidFill>
                <a:latin typeface="Calibri"/>
                <a:ea typeface="Calibri"/>
                <a:cs typeface="Calibri"/>
                <a:sym typeface="Calibri"/>
              </a:defRPr>
            </a:lvl8pPr>
            <a:lvl9pPr marL="0" marR="0" lvl="8" indent="0" algn="r">
              <a:spcBef>
                <a:spcPts val="0"/>
              </a:spcBef>
              <a:spcAft>
                <a:spcPts val="0"/>
              </a:spcAft>
              <a:buNone/>
              <a:defRPr sz="3758">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2012073" y="1209279"/>
            <a:ext cx="36209465" cy="5029200"/>
          </a:xfrm>
          <a:prstGeom prst="rect">
            <a:avLst/>
          </a:prstGeom>
          <a:noFill/>
          <a:ln>
            <a:noFill/>
          </a:ln>
        </p:spPr>
        <p:txBody>
          <a:bodyPr spcFirstLastPara="1" wrap="square" lIns="313475" tIns="156725" rIns="313475" bIns="1567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7243449" y="22533613"/>
            <a:ext cx="64841753" cy="63724157"/>
          </a:xfrm>
          <a:prstGeom prst="rect">
            <a:avLst/>
          </a:prstGeom>
          <a:noFill/>
          <a:ln>
            <a:noFill/>
          </a:ln>
        </p:spPr>
        <p:txBody>
          <a:bodyPr spcFirstLastPara="1" wrap="square" lIns="313475" tIns="156725" rIns="313475" bIns="156725" anchor="t" anchorCtr="0">
            <a:noAutofit/>
          </a:bodyPr>
          <a:lstStyle>
            <a:lvl1pPr marL="419115" lvl="0" indent="-768378" algn="l">
              <a:spcBef>
                <a:spcPts val="1760"/>
              </a:spcBef>
              <a:spcAft>
                <a:spcPts val="0"/>
              </a:spcAft>
              <a:buClr>
                <a:schemeClr val="lt1"/>
              </a:buClr>
              <a:buSzPts val="9600"/>
              <a:buChar char="•"/>
              <a:defRPr sz="8800"/>
            </a:lvl1pPr>
            <a:lvl2pPr marL="838230" lvl="1" indent="-686883" algn="l">
              <a:spcBef>
                <a:spcPts val="1503"/>
              </a:spcBef>
              <a:spcAft>
                <a:spcPts val="0"/>
              </a:spcAft>
              <a:buClr>
                <a:schemeClr val="lt1"/>
              </a:buClr>
              <a:buSzPts val="8200"/>
              <a:buChar char="–"/>
              <a:defRPr sz="7517"/>
            </a:lvl2pPr>
            <a:lvl3pPr marL="1257346" lvl="2" indent="-611210" algn="l">
              <a:spcBef>
                <a:spcPts val="1265"/>
              </a:spcBef>
              <a:spcAft>
                <a:spcPts val="0"/>
              </a:spcAft>
              <a:buClr>
                <a:schemeClr val="lt1"/>
              </a:buClr>
              <a:buSzPts val="6900"/>
              <a:buChar char="•"/>
              <a:defRPr sz="6325"/>
            </a:lvl3pPr>
            <a:lvl4pPr marL="1676461" lvl="3" indent="-570462" algn="l">
              <a:spcBef>
                <a:spcPts val="1137"/>
              </a:spcBef>
              <a:spcAft>
                <a:spcPts val="0"/>
              </a:spcAft>
              <a:buClr>
                <a:schemeClr val="lt1"/>
              </a:buClr>
              <a:buSzPts val="6200"/>
              <a:buChar char="–"/>
              <a:defRPr sz="5684"/>
            </a:lvl4pPr>
            <a:lvl5pPr marL="2095576" lvl="4" indent="-570462" algn="l">
              <a:spcBef>
                <a:spcPts val="1137"/>
              </a:spcBef>
              <a:spcAft>
                <a:spcPts val="0"/>
              </a:spcAft>
              <a:buClr>
                <a:schemeClr val="lt1"/>
              </a:buClr>
              <a:buSzPts val="6200"/>
              <a:buChar char="»"/>
              <a:defRPr sz="5684"/>
            </a:lvl5pPr>
            <a:lvl6pPr marL="2514691" lvl="5" indent="-570462" algn="l">
              <a:spcBef>
                <a:spcPts val="1137"/>
              </a:spcBef>
              <a:spcAft>
                <a:spcPts val="0"/>
              </a:spcAft>
              <a:buClr>
                <a:schemeClr val="lt1"/>
              </a:buClr>
              <a:buSzPts val="6200"/>
              <a:buChar char="•"/>
              <a:defRPr sz="5684"/>
            </a:lvl6pPr>
            <a:lvl7pPr marL="2933807" lvl="6" indent="-570462" algn="l">
              <a:spcBef>
                <a:spcPts val="1137"/>
              </a:spcBef>
              <a:spcAft>
                <a:spcPts val="0"/>
              </a:spcAft>
              <a:buClr>
                <a:schemeClr val="lt1"/>
              </a:buClr>
              <a:buSzPts val="6200"/>
              <a:buChar char="•"/>
              <a:defRPr sz="5684"/>
            </a:lvl7pPr>
            <a:lvl8pPr marL="3352922" lvl="7" indent="-570462" algn="l">
              <a:spcBef>
                <a:spcPts val="1137"/>
              </a:spcBef>
              <a:spcAft>
                <a:spcPts val="0"/>
              </a:spcAft>
              <a:buClr>
                <a:schemeClr val="lt1"/>
              </a:buClr>
              <a:buSzPts val="6200"/>
              <a:buChar char="•"/>
              <a:defRPr sz="5684"/>
            </a:lvl8pPr>
            <a:lvl9pPr marL="3772037" lvl="8" indent="-570462" algn="l">
              <a:spcBef>
                <a:spcPts val="1137"/>
              </a:spcBef>
              <a:spcAft>
                <a:spcPts val="0"/>
              </a:spcAft>
              <a:buClr>
                <a:schemeClr val="lt1"/>
              </a:buClr>
              <a:buSzPts val="6200"/>
              <a:buChar char="•"/>
              <a:defRPr sz="5684"/>
            </a:lvl9pPr>
          </a:lstStyle>
          <a:p>
            <a:endParaRPr/>
          </a:p>
        </p:txBody>
      </p:sp>
      <p:sp>
        <p:nvSpPr>
          <p:cNvPr id="36" name="Google Shape;36;p6"/>
          <p:cNvSpPr txBox="1">
            <a:spLocks noGrp="1"/>
          </p:cNvSpPr>
          <p:nvPr>
            <p:ph type="body" idx="2"/>
          </p:nvPr>
        </p:nvSpPr>
        <p:spPr>
          <a:xfrm>
            <a:off x="72755770" y="22533613"/>
            <a:ext cx="64841759" cy="63724157"/>
          </a:xfrm>
          <a:prstGeom prst="rect">
            <a:avLst/>
          </a:prstGeom>
          <a:noFill/>
          <a:ln>
            <a:noFill/>
          </a:ln>
        </p:spPr>
        <p:txBody>
          <a:bodyPr spcFirstLastPara="1" wrap="square" lIns="313475" tIns="156725" rIns="313475" bIns="156725" anchor="t" anchorCtr="0">
            <a:noAutofit/>
          </a:bodyPr>
          <a:lstStyle>
            <a:lvl1pPr marL="419115" lvl="0" indent="-768378" algn="l">
              <a:spcBef>
                <a:spcPts val="1760"/>
              </a:spcBef>
              <a:spcAft>
                <a:spcPts val="0"/>
              </a:spcAft>
              <a:buClr>
                <a:schemeClr val="lt1"/>
              </a:buClr>
              <a:buSzPts val="9600"/>
              <a:buChar char="•"/>
              <a:defRPr sz="8800"/>
            </a:lvl1pPr>
            <a:lvl2pPr marL="838230" lvl="1" indent="-686883" algn="l">
              <a:spcBef>
                <a:spcPts val="1503"/>
              </a:spcBef>
              <a:spcAft>
                <a:spcPts val="0"/>
              </a:spcAft>
              <a:buClr>
                <a:schemeClr val="lt1"/>
              </a:buClr>
              <a:buSzPts val="8200"/>
              <a:buChar char="–"/>
              <a:defRPr sz="7517"/>
            </a:lvl2pPr>
            <a:lvl3pPr marL="1257346" lvl="2" indent="-611210" algn="l">
              <a:spcBef>
                <a:spcPts val="1265"/>
              </a:spcBef>
              <a:spcAft>
                <a:spcPts val="0"/>
              </a:spcAft>
              <a:buClr>
                <a:schemeClr val="lt1"/>
              </a:buClr>
              <a:buSzPts val="6900"/>
              <a:buChar char="•"/>
              <a:defRPr sz="6325"/>
            </a:lvl3pPr>
            <a:lvl4pPr marL="1676461" lvl="3" indent="-570462" algn="l">
              <a:spcBef>
                <a:spcPts val="1137"/>
              </a:spcBef>
              <a:spcAft>
                <a:spcPts val="0"/>
              </a:spcAft>
              <a:buClr>
                <a:schemeClr val="lt1"/>
              </a:buClr>
              <a:buSzPts val="6200"/>
              <a:buChar char="–"/>
              <a:defRPr sz="5684"/>
            </a:lvl4pPr>
            <a:lvl5pPr marL="2095576" lvl="4" indent="-570462" algn="l">
              <a:spcBef>
                <a:spcPts val="1137"/>
              </a:spcBef>
              <a:spcAft>
                <a:spcPts val="0"/>
              </a:spcAft>
              <a:buClr>
                <a:schemeClr val="lt1"/>
              </a:buClr>
              <a:buSzPts val="6200"/>
              <a:buChar char="»"/>
              <a:defRPr sz="5684"/>
            </a:lvl5pPr>
            <a:lvl6pPr marL="2514691" lvl="5" indent="-570462" algn="l">
              <a:spcBef>
                <a:spcPts val="1137"/>
              </a:spcBef>
              <a:spcAft>
                <a:spcPts val="0"/>
              </a:spcAft>
              <a:buClr>
                <a:schemeClr val="lt1"/>
              </a:buClr>
              <a:buSzPts val="6200"/>
              <a:buChar char="•"/>
              <a:defRPr sz="5684"/>
            </a:lvl6pPr>
            <a:lvl7pPr marL="2933807" lvl="6" indent="-570462" algn="l">
              <a:spcBef>
                <a:spcPts val="1137"/>
              </a:spcBef>
              <a:spcAft>
                <a:spcPts val="0"/>
              </a:spcAft>
              <a:buClr>
                <a:schemeClr val="lt1"/>
              </a:buClr>
              <a:buSzPts val="6200"/>
              <a:buChar char="•"/>
              <a:defRPr sz="5684"/>
            </a:lvl7pPr>
            <a:lvl8pPr marL="3352922" lvl="7" indent="-570462" algn="l">
              <a:spcBef>
                <a:spcPts val="1137"/>
              </a:spcBef>
              <a:spcAft>
                <a:spcPts val="0"/>
              </a:spcAft>
              <a:buClr>
                <a:schemeClr val="lt1"/>
              </a:buClr>
              <a:buSzPts val="6200"/>
              <a:buChar char="•"/>
              <a:defRPr sz="5684"/>
            </a:lvl8pPr>
            <a:lvl9pPr marL="3772037" lvl="8" indent="-570462" algn="l">
              <a:spcBef>
                <a:spcPts val="1137"/>
              </a:spcBef>
              <a:spcAft>
                <a:spcPts val="0"/>
              </a:spcAft>
              <a:buClr>
                <a:schemeClr val="lt1"/>
              </a:buClr>
              <a:buSzPts val="6200"/>
              <a:buChar char="•"/>
              <a:defRPr sz="5684"/>
            </a:lvl9pPr>
          </a:lstStyle>
          <a:p>
            <a:endParaRPr/>
          </a:p>
        </p:txBody>
      </p:sp>
      <p:sp>
        <p:nvSpPr>
          <p:cNvPr id="37" name="Google Shape;37;p6"/>
          <p:cNvSpPr txBox="1">
            <a:spLocks noGrp="1"/>
          </p:cNvSpPr>
          <p:nvPr>
            <p:ph type="dt" idx="10"/>
          </p:nvPr>
        </p:nvSpPr>
        <p:spPr>
          <a:xfrm>
            <a:off x="2012076" y="27968379"/>
            <a:ext cx="9387064" cy="1606550"/>
          </a:xfrm>
          <a:prstGeom prst="rect">
            <a:avLst/>
          </a:prstGeom>
          <a:noFill/>
          <a:ln>
            <a:noFill/>
          </a:ln>
        </p:spPr>
        <p:txBody>
          <a:bodyPr spcFirstLastPara="1" wrap="square" lIns="313475" tIns="156725" rIns="313475" bIns="1567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13746874" y="27968379"/>
            <a:ext cx="12739864" cy="1606550"/>
          </a:xfrm>
          <a:prstGeom prst="rect">
            <a:avLst/>
          </a:prstGeom>
          <a:noFill/>
          <a:ln>
            <a:noFill/>
          </a:ln>
        </p:spPr>
        <p:txBody>
          <a:bodyPr spcFirstLastPara="1" wrap="square" lIns="313475" tIns="156725" rIns="313475" bIns="1567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28834475" y="27968379"/>
            <a:ext cx="9387064" cy="1606550"/>
          </a:xfrm>
          <a:prstGeom prst="rect">
            <a:avLst/>
          </a:prstGeom>
          <a:noFill/>
          <a:ln>
            <a:noFill/>
          </a:ln>
        </p:spPr>
        <p:txBody>
          <a:bodyPr spcFirstLastPara="1" wrap="square" lIns="313475" tIns="156725" rIns="313475" bIns="156725" anchor="ctr" anchorCtr="0">
            <a:noAutofit/>
          </a:bodyPr>
          <a:lstStyle>
            <a:lvl1pPr marL="0" marR="0" lvl="0" indent="0" algn="r">
              <a:spcBef>
                <a:spcPts val="0"/>
              </a:spcBef>
              <a:spcAft>
                <a:spcPts val="0"/>
              </a:spcAft>
              <a:buNone/>
              <a:defRPr sz="3758">
                <a:solidFill>
                  <a:schemeClr val="lt1"/>
                </a:solidFill>
                <a:latin typeface="Calibri"/>
                <a:ea typeface="Calibri"/>
                <a:cs typeface="Calibri"/>
                <a:sym typeface="Calibri"/>
              </a:defRPr>
            </a:lvl1pPr>
            <a:lvl2pPr marL="0" marR="0" lvl="1" indent="0" algn="r">
              <a:spcBef>
                <a:spcPts val="0"/>
              </a:spcBef>
              <a:spcAft>
                <a:spcPts val="0"/>
              </a:spcAft>
              <a:buNone/>
              <a:defRPr sz="3758">
                <a:solidFill>
                  <a:schemeClr val="lt1"/>
                </a:solidFill>
                <a:latin typeface="Calibri"/>
                <a:ea typeface="Calibri"/>
                <a:cs typeface="Calibri"/>
                <a:sym typeface="Calibri"/>
              </a:defRPr>
            </a:lvl2pPr>
            <a:lvl3pPr marL="0" marR="0" lvl="2" indent="0" algn="r">
              <a:spcBef>
                <a:spcPts val="0"/>
              </a:spcBef>
              <a:spcAft>
                <a:spcPts val="0"/>
              </a:spcAft>
              <a:buNone/>
              <a:defRPr sz="3758">
                <a:solidFill>
                  <a:schemeClr val="lt1"/>
                </a:solidFill>
                <a:latin typeface="Calibri"/>
                <a:ea typeface="Calibri"/>
                <a:cs typeface="Calibri"/>
                <a:sym typeface="Calibri"/>
              </a:defRPr>
            </a:lvl3pPr>
            <a:lvl4pPr marL="0" marR="0" lvl="3" indent="0" algn="r">
              <a:spcBef>
                <a:spcPts val="0"/>
              </a:spcBef>
              <a:spcAft>
                <a:spcPts val="0"/>
              </a:spcAft>
              <a:buNone/>
              <a:defRPr sz="3758">
                <a:solidFill>
                  <a:schemeClr val="lt1"/>
                </a:solidFill>
                <a:latin typeface="Calibri"/>
                <a:ea typeface="Calibri"/>
                <a:cs typeface="Calibri"/>
                <a:sym typeface="Calibri"/>
              </a:defRPr>
            </a:lvl4pPr>
            <a:lvl5pPr marL="0" marR="0" lvl="4" indent="0" algn="r">
              <a:spcBef>
                <a:spcPts val="0"/>
              </a:spcBef>
              <a:spcAft>
                <a:spcPts val="0"/>
              </a:spcAft>
              <a:buNone/>
              <a:defRPr sz="3758">
                <a:solidFill>
                  <a:schemeClr val="lt1"/>
                </a:solidFill>
                <a:latin typeface="Calibri"/>
                <a:ea typeface="Calibri"/>
                <a:cs typeface="Calibri"/>
                <a:sym typeface="Calibri"/>
              </a:defRPr>
            </a:lvl5pPr>
            <a:lvl6pPr marL="0" marR="0" lvl="5" indent="0" algn="r">
              <a:spcBef>
                <a:spcPts val="0"/>
              </a:spcBef>
              <a:spcAft>
                <a:spcPts val="0"/>
              </a:spcAft>
              <a:buNone/>
              <a:defRPr sz="3758">
                <a:solidFill>
                  <a:schemeClr val="lt1"/>
                </a:solidFill>
                <a:latin typeface="Calibri"/>
                <a:ea typeface="Calibri"/>
                <a:cs typeface="Calibri"/>
                <a:sym typeface="Calibri"/>
              </a:defRPr>
            </a:lvl6pPr>
            <a:lvl7pPr marL="0" marR="0" lvl="6" indent="0" algn="r">
              <a:spcBef>
                <a:spcPts val="0"/>
              </a:spcBef>
              <a:spcAft>
                <a:spcPts val="0"/>
              </a:spcAft>
              <a:buNone/>
              <a:defRPr sz="3758">
                <a:solidFill>
                  <a:schemeClr val="lt1"/>
                </a:solidFill>
                <a:latin typeface="Calibri"/>
                <a:ea typeface="Calibri"/>
                <a:cs typeface="Calibri"/>
                <a:sym typeface="Calibri"/>
              </a:defRPr>
            </a:lvl7pPr>
            <a:lvl8pPr marL="0" marR="0" lvl="7" indent="0" algn="r">
              <a:spcBef>
                <a:spcPts val="0"/>
              </a:spcBef>
              <a:spcAft>
                <a:spcPts val="0"/>
              </a:spcAft>
              <a:buNone/>
              <a:defRPr sz="3758">
                <a:solidFill>
                  <a:schemeClr val="lt1"/>
                </a:solidFill>
                <a:latin typeface="Calibri"/>
                <a:ea typeface="Calibri"/>
                <a:cs typeface="Calibri"/>
                <a:sym typeface="Calibri"/>
              </a:defRPr>
            </a:lvl8pPr>
            <a:lvl9pPr marL="0" marR="0" lvl="8" indent="0" algn="r">
              <a:spcBef>
                <a:spcPts val="0"/>
              </a:spcBef>
              <a:spcAft>
                <a:spcPts val="0"/>
              </a:spcAft>
              <a:buNone/>
              <a:defRPr sz="3758">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2011680" y="1208408"/>
            <a:ext cx="36210241" cy="5029200"/>
          </a:xfrm>
          <a:prstGeom prst="rect">
            <a:avLst/>
          </a:prstGeom>
          <a:noFill/>
          <a:ln>
            <a:noFill/>
          </a:ln>
        </p:spPr>
        <p:txBody>
          <a:bodyPr spcFirstLastPara="1" wrap="square" lIns="313475" tIns="156725" rIns="313475" bIns="1567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2011681" y="6754498"/>
            <a:ext cx="17776828" cy="2814952"/>
          </a:xfrm>
          <a:prstGeom prst="rect">
            <a:avLst/>
          </a:prstGeom>
          <a:noFill/>
          <a:ln>
            <a:noFill/>
          </a:ln>
        </p:spPr>
        <p:txBody>
          <a:bodyPr spcFirstLastPara="1" wrap="square" lIns="313475" tIns="156725" rIns="313475" bIns="156725" anchor="b" anchorCtr="0">
            <a:noAutofit/>
          </a:bodyPr>
          <a:lstStyle>
            <a:lvl1pPr marL="419115" lvl="0" indent="-209558" algn="l">
              <a:spcBef>
                <a:spcPts val="1503"/>
              </a:spcBef>
              <a:spcAft>
                <a:spcPts val="0"/>
              </a:spcAft>
              <a:buClr>
                <a:schemeClr val="lt1"/>
              </a:buClr>
              <a:buSzPts val="8200"/>
              <a:buNone/>
              <a:defRPr sz="7517" b="1"/>
            </a:lvl1pPr>
            <a:lvl2pPr marL="838230" lvl="1" indent="-209558" algn="l">
              <a:spcBef>
                <a:spcPts val="1265"/>
              </a:spcBef>
              <a:spcAft>
                <a:spcPts val="0"/>
              </a:spcAft>
              <a:buClr>
                <a:schemeClr val="lt1"/>
              </a:buClr>
              <a:buSzPts val="6900"/>
              <a:buNone/>
              <a:defRPr sz="6325" b="1"/>
            </a:lvl2pPr>
            <a:lvl3pPr marL="1257346" lvl="2" indent="-209558" algn="l">
              <a:spcBef>
                <a:spcPts val="1137"/>
              </a:spcBef>
              <a:spcAft>
                <a:spcPts val="0"/>
              </a:spcAft>
              <a:buClr>
                <a:schemeClr val="lt1"/>
              </a:buClr>
              <a:buSzPts val="6200"/>
              <a:buNone/>
              <a:defRPr sz="5684" b="1"/>
            </a:lvl3pPr>
            <a:lvl4pPr marL="1676461" lvl="3" indent="-209558" algn="l">
              <a:spcBef>
                <a:spcPts val="1008"/>
              </a:spcBef>
              <a:spcAft>
                <a:spcPts val="0"/>
              </a:spcAft>
              <a:buClr>
                <a:schemeClr val="lt1"/>
              </a:buClr>
              <a:buSzPts val="5500"/>
              <a:buNone/>
              <a:defRPr sz="5042" b="1"/>
            </a:lvl4pPr>
            <a:lvl5pPr marL="2095576" lvl="4" indent="-209558" algn="l">
              <a:spcBef>
                <a:spcPts val="1008"/>
              </a:spcBef>
              <a:spcAft>
                <a:spcPts val="0"/>
              </a:spcAft>
              <a:buClr>
                <a:schemeClr val="lt1"/>
              </a:buClr>
              <a:buSzPts val="5500"/>
              <a:buNone/>
              <a:defRPr sz="5042" b="1"/>
            </a:lvl5pPr>
            <a:lvl6pPr marL="2514691" lvl="5" indent="-209558" algn="l">
              <a:spcBef>
                <a:spcPts val="1008"/>
              </a:spcBef>
              <a:spcAft>
                <a:spcPts val="0"/>
              </a:spcAft>
              <a:buClr>
                <a:schemeClr val="lt1"/>
              </a:buClr>
              <a:buSzPts val="5500"/>
              <a:buNone/>
              <a:defRPr sz="5042" b="1"/>
            </a:lvl6pPr>
            <a:lvl7pPr marL="2933807" lvl="6" indent="-209558" algn="l">
              <a:spcBef>
                <a:spcPts val="1008"/>
              </a:spcBef>
              <a:spcAft>
                <a:spcPts val="0"/>
              </a:spcAft>
              <a:buClr>
                <a:schemeClr val="lt1"/>
              </a:buClr>
              <a:buSzPts val="5500"/>
              <a:buNone/>
              <a:defRPr sz="5042" b="1"/>
            </a:lvl7pPr>
            <a:lvl8pPr marL="3352922" lvl="7" indent="-209558" algn="l">
              <a:spcBef>
                <a:spcPts val="1008"/>
              </a:spcBef>
              <a:spcAft>
                <a:spcPts val="0"/>
              </a:spcAft>
              <a:buClr>
                <a:schemeClr val="lt1"/>
              </a:buClr>
              <a:buSzPts val="5500"/>
              <a:buNone/>
              <a:defRPr sz="5042" b="1"/>
            </a:lvl8pPr>
            <a:lvl9pPr marL="3772037" lvl="8" indent="-209558" algn="l">
              <a:spcBef>
                <a:spcPts val="1008"/>
              </a:spcBef>
              <a:spcAft>
                <a:spcPts val="0"/>
              </a:spcAft>
              <a:buClr>
                <a:schemeClr val="lt1"/>
              </a:buClr>
              <a:buSzPts val="5500"/>
              <a:buNone/>
              <a:defRPr sz="5042" b="1"/>
            </a:lvl9pPr>
          </a:lstStyle>
          <a:p>
            <a:endParaRPr/>
          </a:p>
        </p:txBody>
      </p:sp>
      <p:sp>
        <p:nvSpPr>
          <p:cNvPr id="43" name="Google Shape;43;p7"/>
          <p:cNvSpPr txBox="1">
            <a:spLocks noGrp="1"/>
          </p:cNvSpPr>
          <p:nvPr>
            <p:ph type="body" idx="2"/>
          </p:nvPr>
        </p:nvSpPr>
        <p:spPr>
          <a:xfrm>
            <a:off x="2011681" y="9569450"/>
            <a:ext cx="17776828" cy="17385668"/>
          </a:xfrm>
          <a:prstGeom prst="rect">
            <a:avLst/>
          </a:prstGeom>
          <a:noFill/>
          <a:ln>
            <a:noFill/>
          </a:ln>
        </p:spPr>
        <p:txBody>
          <a:bodyPr spcFirstLastPara="1" wrap="square" lIns="313475" tIns="156725" rIns="313475" bIns="156725" anchor="t" anchorCtr="0">
            <a:noAutofit/>
          </a:bodyPr>
          <a:lstStyle>
            <a:lvl1pPr marL="419115" lvl="0" indent="-686883" algn="l">
              <a:spcBef>
                <a:spcPts val="1503"/>
              </a:spcBef>
              <a:spcAft>
                <a:spcPts val="0"/>
              </a:spcAft>
              <a:buClr>
                <a:schemeClr val="lt1"/>
              </a:buClr>
              <a:buSzPts val="8200"/>
              <a:buChar char="•"/>
              <a:defRPr sz="7517"/>
            </a:lvl1pPr>
            <a:lvl2pPr marL="838230" lvl="1" indent="-611210" algn="l">
              <a:spcBef>
                <a:spcPts val="1265"/>
              </a:spcBef>
              <a:spcAft>
                <a:spcPts val="0"/>
              </a:spcAft>
              <a:buClr>
                <a:schemeClr val="lt1"/>
              </a:buClr>
              <a:buSzPts val="6900"/>
              <a:buChar char="–"/>
              <a:defRPr sz="6325"/>
            </a:lvl2pPr>
            <a:lvl3pPr marL="1257346" lvl="2" indent="-570462" algn="l">
              <a:spcBef>
                <a:spcPts val="1137"/>
              </a:spcBef>
              <a:spcAft>
                <a:spcPts val="0"/>
              </a:spcAft>
              <a:buClr>
                <a:schemeClr val="lt1"/>
              </a:buClr>
              <a:buSzPts val="6200"/>
              <a:buChar char="•"/>
              <a:defRPr sz="5684"/>
            </a:lvl3pPr>
            <a:lvl4pPr marL="1676461" lvl="3" indent="-529715" algn="l">
              <a:spcBef>
                <a:spcPts val="1008"/>
              </a:spcBef>
              <a:spcAft>
                <a:spcPts val="0"/>
              </a:spcAft>
              <a:buClr>
                <a:schemeClr val="lt1"/>
              </a:buClr>
              <a:buSzPts val="5500"/>
              <a:buChar char="–"/>
              <a:defRPr sz="5042"/>
            </a:lvl4pPr>
            <a:lvl5pPr marL="2095576" lvl="4" indent="-529715" algn="l">
              <a:spcBef>
                <a:spcPts val="1008"/>
              </a:spcBef>
              <a:spcAft>
                <a:spcPts val="0"/>
              </a:spcAft>
              <a:buClr>
                <a:schemeClr val="lt1"/>
              </a:buClr>
              <a:buSzPts val="5500"/>
              <a:buChar char="»"/>
              <a:defRPr sz="5042"/>
            </a:lvl5pPr>
            <a:lvl6pPr marL="2514691" lvl="5" indent="-529715" algn="l">
              <a:spcBef>
                <a:spcPts val="1008"/>
              </a:spcBef>
              <a:spcAft>
                <a:spcPts val="0"/>
              </a:spcAft>
              <a:buClr>
                <a:schemeClr val="lt1"/>
              </a:buClr>
              <a:buSzPts val="5500"/>
              <a:buChar char="•"/>
              <a:defRPr sz="5042"/>
            </a:lvl6pPr>
            <a:lvl7pPr marL="2933807" lvl="6" indent="-529715" algn="l">
              <a:spcBef>
                <a:spcPts val="1008"/>
              </a:spcBef>
              <a:spcAft>
                <a:spcPts val="0"/>
              </a:spcAft>
              <a:buClr>
                <a:schemeClr val="lt1"/>
              </a:buClr>
              <a:buSzPts val="5500"/>
              <a:buChar char="•"/>
              <a:defRPr sz="5042"/>
            </a:lvl7pPr>
            <a:lvl8pPr marL="3352922" lvl="7" indent="-529715" algn="l">
              <a:spcBef>
                <a:spcPts val="1008"/>
              </a:spcBef>
              <a:spcAft>
                <a:spcPts val="0"/>
              </a:spcAft>
              <a:buClr>
                <a:schemeClr val="lt1"/>
              </a:buClr>
              <a:buSzPts val="5500"/>
              <a:buChar char="•"/>
              <a:defRPr sz="5042"/>
            </a:lvl8pPr>
            <a:lvl9pPr marL="3772037" lvl="8" indent="-529715" algn="l">
              <a:spcBef>
                <a:spcPts val="1008"/>
              </a:spcBef>
              <a:spcAft>
                <a:spcPts val="0"/>
              </a:spcAft>
              <a:buClr>
                <a:schemeClr val="lt1"/>
              </a:buClr>
              <a:buSzPts val="5500"/>
              <a:buChar char="•"/>
              <a:defRPr sz="5042"/>
            </a:lvl9pPr>
          </a:lstStyle>
          <a:p>
            <a:endParaRPr/>
          </a:p>
        </p:txBody>
      </p:sp>
      <p:sp>
        <p:nvSpPr>
          <p:cNvPr id="44" name="Google Shape;44;p7"/>
          <p:cNvSpPr txBox="1">
            <a:spLocks noGrp="1"/>
          </p:cNvSpPr>
          <p:nvPr>
            <p:ph type="body" idx="3"/>
          </p:nvPr>
        </p:nvSpPr>
        <p:spPr>
          <a:xfrm>
            <a:off x="20438120" y="6754498"/>
            <a:ext cx="17783811" cy="2814952"/>
          </a:xfrm>
          <a:prstGeom prst="rect">
            <a:avLst/>
          </a:prstGeom>
          <a:noFill/>
          <a:ln>
            <a:noFill/>
          </a:ln>
        </p:spPr>
        <p:txBody>
          <a:bodyPr spcFirstLastPara="1" wrap="square" lIns="313475" tIns="156725" rIns="313475" bIns="156725" anchor="b" anchorCtr="0">
            <a:noAutofit/>
          </a:bodyPr>
          <a:lstStyle>
            <a:lvl1pPr marL="419115" lvl="0" indent="-209558" algn="l">
              <a:spcBef>
                <a:spcPts val="1503"/>
              </a:spcBef>
              <a:spcAft>
                <a:spcPts val="0"/>
              </a:spcAft>
              <a:buClr>
                <a:schemeClr val="lt1"/>
              </a:buClr>
              <a:buSzPts val="8200"/>
              <a:buNone/>
              <a:defRPr sz="7517" b="1"/>
            </a:lvl1pPr>
            <a:lvl2pPr marL="838230" lvl="1" indent="-209558" algn="l">
              <a:spcBef>
                <a:spcPts val="1265"/>
              </a:spcBef>
              <a:spcAft>
                <a:spcPts val="0"/>
              </a:spcAft>
              <a:buClr>
                <a:schemeClr val="lt1"/>
              </a:buClr>
              <a:buSzPts val="6900"/>
              <a:buNone/>
              <a:defRPr sz="6325" b="1"/>
            </a:lvl2pPr>
            <a:lvl3pPr marL="1257346" lvl="2" indent="-209558" algn="l">
              <a:spcBef>
                <a:spcPts val="1137"/>
              </a:spcBef>
              <a:spcAft>
                <a:spcPts val="0"/>
              </a:spcAft>
              <a:buClr>
                <a:schemeClr val="lt1"/>
              </a:buClr>
              <a:buSzPts val="6200"/>
              <a:buNone/>
              <a:defRPr sz="5684" b="1"/>
            </a:lvl3pPr>
            <a:lvl4pPr marL="1676461" lvl="3" indent="-209558" algn="l">
              <a:spcBef>
                <a:spcPts val="1008"/>
              </a:spcBef>
              <a:spcAft>
                <a:spcPts val="0"/>
              </a:spcAft>
              <a:buClr>
                <a:schemeClr val="lt1"/>
              </a:buClr>
              <a:buSzPts val="5500"/>
              <a:buNone/>
              <a:defRPr sz="5042" b="1"/>
            </a:lvl4pPr>
            <a:lvl5pPr marL="2095576" lvl="4" indent="-209558" algn="l">
              <a:spcBef>
                <a:spcPts val="1008"/>
              </a:spcBef>
              <a:spcAft>
                <a:spcPts val="0"/>
              </a:spcAft>
              <a:buClr>
                <a:schemeClr val="lt1"/>
              </a:buClr>
              <a:buSzPts val="5500"/>
              <a:buNone/>
              <a:defRPr sz="5042" b="1"/>
            </a:lvl5pPr>
            <a:lvl6pPr marL="2514691" lvl="5" indent="-209558" algn="l">
              <a:spcBef>
                <a:spcPts val="1008"/>
              </a:spcBef>
              <a:spcAft>
                <a:spcPts val="0"/>
              </a:spcAft>
              <a:buClr>
                <a:schemeClr val="lt1"/>
              </a:buClr>
              <a:buSzPts val="5500"/>
              <a:buNone/>
              <a:defRPr sz="5042" b="1"/>
            </a:lvl6pPr>
            <a:lvl7pPr marL="2933807" lvl="6" indent="-209558" algn="l">
              <a:spcBef>
                <a:spcPts val="1008"/>
              </a:spcBef>
              <a:spcAft>
                <a:spcPts val="0"/>
              </a:spcAft>
              <a:buClr>
                <a:schemeClr val="lt1"/>
              </a:buClr>
              <a:buSzPts val="5500"/>
              <a:buNone/>
              <a:defRPr sz="5042" b="1"/>
            </a:lvl7pPr>
            <a:lvl8pPr marL="3352922" lvl="7" indent="-209558" algn="l">
              <a:spcBef>
                <a:spcPts val="1008"/>
              </a:spcBef>
              <a:spcAft>
                <a:spcPts val="0"/>
              </a:spcAft>
              <a:buClr>
                <a:schemeClr val="lt1"/>
              </a:buClr>
              <a:buSzPts val="5500"/>
              <a:buNone/>
              <a:defRPr sz="5042" b="1"/>
            </a:lvl8pPr>
            <a:lvl9pPr marL="3772037" lvl="8" indent="-209558" algn="l">
              <a:spcBef>
                <a:spcPts val="1008"/>
              </a:spcBef>
              <a:spcAft>
                <a:spcPts val="0"/>
              </a:spcAft>
              <a:buClr>
                <a:schemeClr val="lt1"/>
              </a:buClr>
              <a:buSzPts val="5500"/>
              <a:buNone/>
              <a:defRPr sz="5042" b="1"/>
            </a:lvl9pPr>
          </a:lstStyle>
          <a:p>
            <a:endParaRPr/>
          </a:p>
        </p:txBody>
      </p:sp>
      <p:sp>
        <p:nvSpPr>
          <p:cNvPr id="45" name="Google Shape;45;p7"/>
          <p:cNvSpPr txBox="1">
            <a:spLocks noGrp="1"/>
          </p:cNvSpPr>
          <p:nvPr>
            <p:ph type="body" idx="4"/>
          </p:nvPr>
        </p:nvSpPr>
        <p:spPr>
          <a:xfrm>
            <a:off x="20438120" y="9569450"/>
            <a:ext cx="17783811" cy="17385668"/>
          </a:xfrm>
          <a:prstGeom prst="rect">
            <a:avLst/>
          </a:prstGeom>
          <a:noFill/>
          <a:ln>
            <a:noFill/>
          </a:ln>
        </p:spPr>
        <p:txBody>
          <a:bodyPr spcFirstLastPara="1" wrap="square" lIns="313475" tIns="156725" rIns="313475" bIns="156725" anchor="t" anchorCtr="0">
            <a:noAutofit/>
          </a:bodyPr>
          <a:lstStyle>
            <a:lvl1pPr marL="419115" lvl="0" indent="-686883" algn="l">
              <a:spcBef>
                <a:spcPts val="1503"/>
              </a:spcBef>
              <a:spcAft>
                <a:spcPts val="0"/>
              </a:spcAft>
              <a:buClr>
                <a:schemeClr val="lt1"/>
              </a:buClr>
              <a:buSzPts val="8200"/>
              <a:buChar char="•"/>
              <a:defRPr sz="7517"/>
            </a:lvl1pPr>
            <a:lvl2pPr marL="838230" lvl="1" indent="-611210" algn="l">
              <a:spcBef>
                <a:spcPts val="1265"/>
              </a:spcBef>
              <a:spcAft>
                <a:spcPts val="0"/>
              </a:spcAft>
              <a:buClr>
                <a:schemeClr val="lt1"/>
              </a:buClr>
              <a:buSzPts val="6900"/>
              <a:buChar char="–"/>
              <a:defRPr sz="6325"/>
            </a:lvl2pPr>
            <a:lvl3pPr marL="1257346" lvl="2" indent="-570462" algn="l">
              <a:spcBef>
                <a:spcPts val="1137"/>
              </a:spcBef>
              <a:spcAft>
                <a:spcPts val="0"/>
              </a:spcAft>
              <a:buClr>
                <a:schemeClr val="lt1"/>
              </a:buClr>
              <a:buSzPts val="6200"/>
              <a:buChar char="•"/>
              <a:defRPr sz="5684"/>
            </a:lvl3pPr>
            <a:lvl4pPr marL="1676461" lvl="3" indent="-529715" algn="l">
              <a:spcBef>
                <a:spcPts val="1008"/>
              </a:spcBef>
              <a:spcAft>
                <a:spcPts val="0"/>
              </a:spcAft>
              <a:buClr>
                <a:schemeClr val="lt1"/>
              </a:buClr>
              <a:buSzPts val="5500"/>
              <a:buChar char="–"/>
              <a:defRPr sz="5042"/>
            </a:lvl4pPr>
            <a:lvl5pPr marL="2095576" lvl="4" indent="-529715" algn="l">
              <a:spcBef>
                <a:spcPts val="1008"/>
              </a:spcBef>
              <a:spcAft>
                <a:spcPts val="0"/>
              </a:spcAft>
              <a:buClr>
                <a:schemeClr val="lt1"/>
              </a:buClr>
              <a:buSzPts val="5500"/>
              <a:buChar char="»"/>
              <a:defRPr sz="5042"/>
            </a:lvl5pPr>
            <a:lvl6pPr marL="2514691" lvl="5" indent="-529715" algn="l">
              <a:spcBef>
                <a:spcPts val="1008"/>
              </a:spcBef>
              <a:spcAft>
                <a:spcPts val="0"/>
              </a:spcAft>
              <a:buClr>
                <a:schemeClr val="lt1"/>
              </a:buClr>
              <a:buSzPts val="5500"/>
              <a:buChar char="•"/>
              <a:defRPr sz="5042"/>
            </a:lvl6pPr>
            <a:lvl7pPr marL="2933807" lvl="6" indent="-529715" algn="l">
              <a:spcBef>
                <a:spcPts val="1008"/>
              </a:spcBef>
              <a:spcAft>
                <a:spcPts val="0"/>
              </a:spcAft>
              <a:buClr>
                <a:schemeClr val="lt1"/>
              </a:buClr>
              <a:buSzPts val="5500"/>
              <a:buChar char="•"/>
              <a:defRPr sz="5042"/>
            </a:lvl7pPr>
            <a:lvl8pPr marL="3352922" lvl="7" indent="-529715" algn="l">
              <a:spcBef>
                <a:spcPts val="1008"/>
              </a:spcBef>
              <a:spcAft>
                <a:spcPts val="0"/>
              </a:spcAft>
              <a:buClr>
                <a:schemeClr val="lt1"/>
              </a:buClr>
              <a:buSzPts val="5500"/>
              <a:buChar char="•"/>
              <a:defRPr sz="5042"/>
            </a:lvl8pPr>
            <a:lvl9pPr marL="3772037" lvl="8" indent="-529715" algn="l">
              <a:spcBef>
                <a:spcPts val="1008"/>
              </a:spcBef>
              <a:spcAft>
                <a:spcPts val="0"/>
              </a:spcAft>
              <a:buClr>
                <a:schemeClr val="lt1"/>
              </a:buClr>
              <a:buSzPts val="5500"/>
              <a:buChar char="•"/>
              <a:defRPr sz="5042"/>
            </a:lvl9pPr>
          </a:lstStyle>
          <a:p>
            <a:endParaRPr/>
          </a:p>
        </p:txBody>
      </p:sp>
      <p:sp>
        <p:nvSpPr>
          <p:cNvPr id="46" name="Google Shape;46;p7"/>
          <p:cNvSpPr txBox="1">
            <a:spLocks noGrp="1"/>
          </p:cNvSpPr>
          <p:nvPr>
            <p:ph type="dt" idx="10"/>
          </p:nvPr>
        </p:nvSpPr>
        <p:spPr>
          <a:xfrm>
            <a:off x="2012076" y="27968379"/>
            <a:ext cx="9387064" cy="1606550"/>
          </a:xfrm>
          <a:prstGeom prst="rect">
            <a:avLst/>
          </a:prstGeom>
          <a:noFill/>
          <a:ln>
            <a:noFill/>
          </a:ln>
        </p:spPr>
        <p:txBody>
          <a:bodyPr spcFirstLastPara="1" wrap="square" lIns="313475" tIns="156725" rIns="313475" bIns="1567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13746874" y="27968379"/>
            <a:ext cx="12739864" cy="1606550"/>
          </a:xfrm>
          <a:prstGeom prst="rect">
            <a:avLst/>
          </a:prstGeom>
          <a:noFill/>
          <a:ln>
            <a:noFill/>
          </a:ln>
        </p:spPr>
        <p:txBody>
          <a:bodyPr spcFirstLastPara="1" wrap="square" lIns="313475" tIns="156725" rIns="313475" bIns="1567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28834475" y="27968379"/>
            <a:ext cx="9387064" cy="1606550"/>
          </a:xfrm>
          <a:prstGeom prst="rect">
            <a:avLst/>
          </a:prstGeom>
          <a:noFill/>
          <a:ln>
            <a:noFill/>
          </a:ln>
        </p:spPr>
        <p:txBody>
          <a:bodyPr spcFirstLastPara="1" wrap="square" lIns="313475" tIns="156725" rIns="313475" bIns="156725" anchor="ctr" anchorCtr="0">
            <a:noAutofit/>
          </a:bodyPr>
          <a:lstStyle>
            <a:lvl1pPr marL="0" marR="0" lvl="0" indent="0" algn="r">
              <a:spcBef>
                <a:spcPts val="0"/>
              </a:spcBef>
              <a:spcAft>
                <a:spcPts val="0"/>
              </a:spcAft>
              <a:buNone/>
              <a:defRPr sz="3758">
                <a:solidFill>
                  <a:schemeClr val="lt1"/>
                </a:solidFill>
                <a:latin typeface="Calibri"/>
                <a:ea typeface="Calibri"/>
                <a:cs typeface="Calibri"/>
                <a:sym typeface="Calibri"/>
              </a:defRPr>
            </a:lvl1pPr>
            <a:lvl2pPr marL="0" marR="0" lvl="1" indent="0" algn="r">
              <a:spcBef>
                <a:spcPts val="0"/>
              </a:spcBef>
              <a:spcAft>
                <a:spcPts val="0"/>
              </a:spcAft>
              <a:buNone/>
              <a:defRPr sz="3758">
                <a:solidFill>
                  <a:schemeClr val="lt1"/>
                </a:solidFill>
                <a:latin typeface="Calibri"/>
                <a:ea typeface="Calibri"/>
                <a:cs typeface="Calibri"/>
                <a:sym typeface="Calibri"/>
              </a:defRPr>
            </a:lvl2pPr>
            <a:lvl3pPr marL="0" marR="0" lvl="2" indent="0" algn="r">
              <a:spcBef>
                <a:spcPts val="0"/>
              </a:spcBef>
              <a:spcAft>
                <a:spcPts val="0"/>
              </a:spcAft>
              <a:buNone/>
              <a:defRPr sz="3758">
                <a:solidFill>
                  <a:schemeClr val="lt1"/>
                </a:solidFill>
                <a:latin typeface="Calibri"/>
                <a:ea typeface="Calibri"/>
                <a:cs typeface="Calibri"/>
                <a:sym typeface="Calibri"/>
              </a:defRPr>
            </a:lvl3pPr>
            <a:lvl4pPr marL="0" marR="0" lvl="3" indent="0" algn="r">
              <a:spcBef>
                <a:spcPts val="0"/>
              </a:spcBef>
              <a:spcAft>
                <a:spcPts val="0"/>
              </a:spcAft>
              <a:buNone/>
              <a:defRPr sz="3758">
                <a:solidFill>
                  <a:schemeClr val="lt1"/>
                </a:solidFill>
                <a:latin typeface="Calibri"/>
                <a:ea typeface="Calibri"/>
                <a:cs typeface="Calibri"/>
                <a:sym typeface="Calibri"/>
              </a:defRPr>
            </a:lvl4pPr>
            <a:lvl5pPr marL="0" marR="0" lvl="4" indent="0" algn="r">
              <a:spcBef>
                <a:spcPts val="0"/>
              </a:spcBef>
              <a:spcAft>
                <a:spcPts val="0"/>
              </a:spcAft>
              <a:buNone/>
              <a:defRPr sz="3758">
                <a:solidFill>
                  <a:schemeClr val="lt1"/>
                </a:solidFill>
                <a:latin typeface="Calibri"/>
                <a:ea typeface="Calibri"/>
                <a:cs typeface="Calibri"/>
                <a:sym typeface="Calibri"/>
              </a:defRPr>
            </a:lvl5pPr>
            <a:lvl6pPr marL="0" marR="0" lvl="5" indent="0" algn="r">
              <a:spcBef>
                <a:spcPts val="0"/>
              </a:spcBef>
              <a:spcAft>
                <a:spcPts val="0"/>
              </a:spcAft>
              <a:buNone/>
              <a:defRPr sz="3758">
                <a:solidFill>
                  <a:schemeClr val="lt1"/>
                </a:solidFill>
                <a:latin typeface="Calibri"/>
                <a:ea typeface="Calibri"/>
                <a:cs typeface="Calibri"/>
                <a:sym typeface="Calibri"/>
              </a:defRPr>
            </a:lvl6pPr>
            <a:lvl7pPr marL="0" marR="0" lvl="6" indent="0" algn="r">
              <a:spcBef>
                <a:spcPts val="0"/>
              </a:spcBef>
              <a:spcAft>
                <a:spcPts val="0"/>
              </a:spcAft>
              <a:buNone/>
              <a:defRPr sz="3758">
                <a:solidFill>
                  <a:schemeClr val="lt1"/>
                </a:solidFill>
                <a:latin typeface="Calibri"/>
                <a:ea typeface="Calibri"/>
                <a:cs typeface="Calibri"/>
                <a:sym typeface="Calibri"/>
              </a:defRPr>
            </a:lvl7pPr>
            <a:lvl8pPr marL="0" marR="0" lvl="7" indent="0" algn="r">
              <a:spcBef>
                <a:spcPts val="0"/>
              </a:spcBef>
              <a:spcAft>
                <a:spcPts val="0"/>
              </a:spcAft>
              <a:buNone/>
              <a:defRPr sz="3758">
                <a:solidFill>
                  <a:schemeClr val="lt1"/>
                </a:solidFill>
                <a:latin typeface="Calibri"/>
                <a:ea typeface="Calibri"/>
                <a:cs typeface="Calibri"/>
                <a:sym typeface="Calibri"/>
              </a:defRPr>
            </a:lvl8pPr>
            <a:lvl9pPr marL="0" marR="0" lvl="8" indent="0" algn="r">
              <a:spcBef>
                <a:spcPts val="0"/>
              </a:spcBef>
              <a:spcAft>
                <a:spcPts val="0"/>
              </a:spcAft>
              <a:buNone/>
              <a:defRPr sz="3758">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2012073" y="1209279"/>
            <a:ext cx="36209465" cy="5029200"/>
          </a:xfrm>
          <a:prstGeom prst="rect">
            <a:avLst/>
          </a:prstGeom>
          <a:noFill/>
          <a:ln>
            <a:noFill/>
          </a:ln>
        </p:spPr>
        <p:txBody>
          <a:bodyPr spcFirstLastPara="1" wrap="square" lIns="313475" tIns="156725" rIns="313475" bIns="1567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2012076" y="27968379"/>
            <a:ext cx="9387064" cy="1606550"/>
          </a:xfrm>
          <a:prstGeom prst="rect">
            <a:avLst/>
          </a:prstGeom>
          <a:noFill/>
          <a:ln>
            <a:noFill/>
          </a:ln>
        </p:spPr>
        <p:txBody>
          <a:bodyPr spcFirstLastPara="1" wrap="square" lIns="313475" tIns="156725" rIns="313475" bIns="1567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3746874" y="27968379"/>
            <a:ext cx="12739864" cy="1606550"/>
          </a:xfrm>
          <a:prstGeom prst="rect">
            <a:avLst/>
          </a:prstGeom>
          <a:noFill/>
          <a:ln>
            <a:noFill/>
          </a:ln>
        </p:spPr>
        <p:txBody>
          <a:bodyPr spcFirstLastPara="1" wrap="square" lIns="313475" tIns="156725" rIns="313475" bIns="1567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28834475" y="27968379"/>
            <a:ext cx="9387064" cy="1606550"/>
          </a:xfrm>
          <a:prstGeom prst="rect">
            <a:avLst/>
          </a:prstGeom>
          <a:noFill/>
          <a:ln>
            <a:noFill/>
          </a:ln>
        </p:spPr>
        <p:txBody>
          <a:bodyPr spcFirstLastPara="1" wrap="square" lIns="313475" tIns="156725" rIns="313475" bIns="156725" anchor="ctr" anchorCtr="0">
            <a:noAutofit/>
          </a:bodyPr>
          <a:lstStyle>
            <a:lvl1pPr marL="0" marR="0" lvl="0" indent="0" algn="r">
              <a:spcBef>
                <a:spcPts val="0"/>
              </a:spcBef>
              <a:spcAft>
                <a:spcPts val="0"/>
              </a:spcAft>
              <a:buNone/>
              <a:defRPr sz="3758">
                <a:solidFill>
                  <a:schemeClr val="lt1"/>
                </a:solidFill>
                <a:latin typeface="Calibri"/>
                <a:ea typeface="Calibri"/>
                <a:cs typeface="Calibri"/>
                <a:sym typeface="Calibri"/>
              </a:defRPr>
            </a:lvl1pPr>
            <a:lvl2pPr marL="0" marR="0" lvl="1" indent="0" algn="r">
              <a:spcBef>
                <a:spcPts val="0"/>
              </a:spcBef>
              <a:spcAft>
                <a:spcPts val="0"/>
              </a:spcAft>
              <a:buNone/>
              <a:defRPr sz="3758">
                <a:solidFill>
                  <a:schemeClr val="lt1"/>
                </a:solidFill>
                <a:latin typeface="Calibri"/>
                <a:ea typeface="Calibri"/>
                <a:cs typeface="Calibri"/>
                <a:sym typeface="Calibri"/>
              </a:defRPr>
            </a:lvl2pPr>
            <a:lvl3pPr marL="0" marR="0" lvl="2" indent="0" algn="r">
              <a:spcBef>
                <a:spcPts val="0"/>
              </a:spcBef>
              <a:spcAft>
                <a:spcPts val="0"/>
              </a:spcAft>
              <a:buNone/>
              <a:defRPr sz="3758">
                <a:solidFill>
                  <a:schemeClr val="lt1"/>
                </a:solidFill>
                <a:latin typeface="Calibri"/>
                <a:ea typeface="Calibri"/>
                <a:cs typeface="Calibri"/>
                <a:sym typeface="Calibri"/>
              </a:defRPr>
            </a:lvl3pPr>
            <a:lvl4pPr marL="0" marR="0" lvl="3" indent="0" algn="r">
              <a:spcBef>
                <a:spcPts val="0"/>
              </a:spcBef>
              <a:spcAft>
                <a:spcPts val="0"/>
              </a:spcAft>
              <a:buNone/>
              <a:defRPr sz="3758">
                <a:solidFill>
                  <a:schemeClr val="lt1"/>
                </a:solidFill>
                <a:latin typeface="Calibri"/>
                <a:ea typeface="Calibri"/>
                <a:cs typeface="Calibri"/>
                <a:sym typeface="Calibri"/>
              </a:defRPr>
            </a:lvl4pPr>
            <a:lvl5pPr marL="0" marR="0" lvl="4" indent="0" algn="r">
              <a:spcBef>
                <a:spcPts val="0"/>
              </a:spcBef>
              <a:spcAft>
                <a:spcPts val="0"/>
              </a:spcAft>
              <a:buNone/>
              <a:defRPr sz="3758">
                <a:solidFill>
                  <a:schemeClr val="lt1"/>
                </a:solidFill>
                <a:latin typeface="Calibri"/>
                <a:ea typeface="Calibri"/>
                <a:cs typeface="Calibri"/>
                <a:sym typeface="Calibri"/>
              </a:defRPr>
            </a:lvl5pPr>
            <a:lvl6pPr marL="0" marR="0" lvl="5" indent="0" algn="r">
              <a:spcBef>
                <a:spcPts val="0"/>
              </a:spcBef>
              <a:spcAft>
                <a:spcPts val="0"/>
              </a:spcAft>
              <a:buNone/>
              <a:defRPr sz="3758">
                <a:solidFill>
                  <a:schemeClr val="lt1"/>
                </a:solidFill>
                <a:latin typeface="Calibri"/>
                <a:ea typeface="Calibri"/>
                <a:cs typeface="Calibri"/>
                <a:sym typeface="Calibri"/>
              </a:defRPr>
            </a:lvl6pPr>
            <a:lvl7pPr marL="0" marR="0" lvl="6" indent="0" algn="r">
              <a:spcBef>
                <a:spcPts val="0"/>
              </a:spcBef>
              <a:spcAft>
                <a:spcPts val="0"/>
              </a:spcAft>
              <a:buNone/>
              <a:defRPr sz="3758">
                <a:solidFill>
                  <a:schemeClr val="lt1"/>
                </a:solidFill>
                <a:latin typeface="Calibri"/>
                <a:ea typeface="Calibri"/>
                <a:cs typeface="Calibri"/>
                <a:sym typeface="Calibri"/>
              </a:defRPr>
            </a:lvl7pPr>
            <a:lvl8pPr marL="0" marR="0" lvl="7" indent="0" algn="r">
              <a:spcBef>
                <a:spcPts val="0"/>
              </a:spcBef>
              <a:spcAft>
                <a:spcPts val="0"/>
              </a:spcAft>
              <a:buNone/>
              <a:defRPr sz="3758">
                <a:solidFill>
                  <a:schemeClr val="lt1"/>
                </a:solidFill>
                <a:latin typeface="Calibri"/>
                <a:ea typeface="Calibri"/>
                <a:cs typeface="Calibri"/>
                <a:sym typeface="Calibri"/>
              </a:defRPr>
            </a:lvl8pPr>
            <a:lvl9pPr marL="0" marR="0" lvl="8" indent="0" algn="r">
              <a:spcBef>
                <a:spcPts val="0"/>
              </a:spcBef>
              <a:spcAft>
                <a:spcPts val="0"/>
              </a:spcAft>
              <a:buNone/>
              <a:defRPr sz="3758">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2012076" y="27968379"/>
            <a:ext cx="9387064" cy="1606550"/>
          </a:xfrm>
          <a:prstGeom prst="rect">
            <a:avLst/>
          </a:prstGeom>
          <a:noFill/>
          <a:ln>
            <a:noFill/>
          </a:ln>
        </p:spPr>
        <p:txBody>
          <a:bodyPr spcFirstLastPara="1" wrap="square" lIns="313475" tIns="156725" rIns="313475" bIns="1567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3746874" y="27968379"/>
            <a:ext cx="12739864" cy="1606550"/>
          </a:xfrm>
          <a:prstGeom prst="rect">
            <a:avLst/>
          </a:prstGeom>
          <a:noFill/>
          <a:ln>
            <a:noFill/>
          </a:ln>
        </p:spPr>
        <p:txBody>
          <a:bodyPr spcFirstLastPara="1" wrap="square" lIns="313475" tIns="156725" rIns="313475" bIns="1567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28834475" y="27968379"/>
            <a:ext cx="9387064" cy="1606550"/>
          </a:xfrm>
          <a:prstGeom prst="rect">
            <a:avLst/>
          </a:prstGeom>
          <a:noFill/>
          <a:ln>
            <a:noFill/>
          </a:ln>
        </p:spPr>
        <p:txBody>
          <a:bodyPr spcFirstLastPara="1" wrap="square" lIns="313475" tIns="156725" rIns="313475" bIns="156725" anchor="ctr" anchorCtr="0">
            <a:noAutofit/>
          </a:bodyPr>
          <a:lstStyle>
            <a:lvl1pPr marL="0" marR="0" lvl="0" indent="0" algn="r">
              <a:spcBef>
                <a:spcPts val="0"/>
              </a:spcBef>
              <a:spcAft>
                <a:spcPts val="0"/>
              </a:spcAft>
              <a:buNone/>
              <a:defRPr sz="3758">
                <a:solidFill>
                  <a:schemeClr val="lt1"/>
                </a:solidFill>
                <a:latin typeface="Calibri"/>
                <a:ea typeface="Calibri"/>
                <a:cs typeface="Calibri"/>
                <a:sym typeface="Calibri"/>
              </a:defRPr>
            </a:lvl1pPr>
            <a:lvl2pPr marL="0" marR="0" lvl="1" indent="0" algn="r">
              <a:spcBef>
                <a:spcPts val="0"/>
              </a:spcBef>
              <a:spcAft>
                <a:spcPts val="0"/>
              </a:spcAft>
              <a:buNone/>
              <a:defRPr sz="3758">
                <a:solidFill>
                  <a:schemeClr val="lt1"/>
                </a:solidFill>
                <a:latin typeface="Calibri"/>
                <a:ea typeface="Calibri"/>
                <a:cs typeface="Calibri"/>
                <a:sym typeface="Calibri"/>
              </a:defRPr>
            </a:lvl2pPr>
            <a:lvl3pPr marL="0" marR="0" lvl="2" indent="0" algn="r">
              <a:spcBef>
                <a:spcPts val="0"/>
              </a:spcBef>
              <a:spcAft>
                <a:spcPts val="0"/>
              </a:spcAft>
              <a:buNone/>
              <a:defRPr sz="3758">
                <a:solidFill>
                  <a:schemeClr val="lt1"/>
                </a:solidFill>
                <a:latin typeface="Calibri"/>
                <a:ea typeface="Calibri"/>
                <a:cs typeface="Calibri"/>
                <a:sym typeface="Calibri"/>
              </a:defRPr>
            </a:lvl3pPr>
            <a:lvl4pPr marL="0" marR="0" lvl="3" indent="0" algn="r">
              <a:spcBef>
                <a:spcPts val="0"/>
              </a:spcBef>
              <a:spcAft>
                <a:spcPts val="0"/>
              </a:spcAft>
              <a:buNone/>
              <a:defRPr sz="3758">
                <a:solidFill>
                  <a:schemeClr val="lt1"/>
                </a:solidFill>
                <a:latin typeface="Calibri"/>
                <a:ea typeface="Calibri"/>
                <a:cs typeface="Calibri"/>
                <a:sym typeface="Calibri"/>
              </a:defRPr>
            </a:lvl4pPr>
            <a:lvl5pPr marL="0" marR="0" lvl="4" indent="0" algn="r">
              <a:spcBef>
                <a:spcPts val="0"/>
              </a:spcBef>
              <a:spcAft>
                <a:spcPts val="0"/>
              </a:spcAft>
              <a:buNone/>
              <a:defRPr sz="3758">
                <a:solidFill>
                  <a:schemeClr val="lt1"/>
                </a:solidFill>
                <a:latin typeface="Calibri"/>
                <a:ea typeface="Calibri"/>
                <a:cs typeface="Calibri"/>
                <a:sym typeface="Calibri"/>
              </a:defRPr>
            </a:lvl5pPr>
            <a:lvl6pPr marL="0" marR="0" lvl="5" indent="0" algn="r">
              <a:spcBef>
                <a:spcPts val="0"/>
              </a:spcBef>
              <a:spcAft>
                <a:spcPts val="0"/>
              </a:spcAft>
              <a:buNone/>
              <a:defRPr sz="3758">
                <a:solidFill>
                  <a:schemeClr val="lt1"/>
                </a:solidFill>
                <a:latin typeface="Calibri"/>
                <a:ea typeface="Calibri"/>
                <a:cs typeface="Calibri"/>
                <a:sym typeface="Calibri"/>
              </a:defRPr>
            </a:lvl6pPr>
            <a:lvl7pPr marL="0" marR="0" lvl="6" indent="0" algn="r">
              <a:spcBef>
                <a:spcPts val="0"/>
              </a:spcBef>
              <a:spcAft>
                <a:spcPts val="0"/>
              </a:spcAft>
              <a:buNone/>
              <a:defRPr sz="3758">
                <a:solidFill>
                  <a:schemeClr val="lt1"/>
                </a:solidFill>
                <a:latin typeface="Calibri"/>
                <a:ea typeface="Calibri"/>
                <a:cs typeface="Calibri"/>
                <a:sym typeface="Calibri"/>
              </a:defRPr>
            </a:lvl7pPr>
            <a:lvl8pPr marL="0" marR="0" lvl="7" indent="0" algn="r">
              <a:spcBef>
                <a:spcPts val="0"/>
              </a:spcBef>
              <a:spcAft>
                <a:spcPts val="0"/>
              </a:spcAft>
              <a:buNone/>
              <a:defRPr sz="3758">
                <a:solidFill>
                  <a:schemeClr val="lt1"/>
                </a:solidFill>
                <a:latin typeface="Calibri"/>
                <a:ea typeface="Calibri"/>
                <a:cs typeface="Calibri"/>
                <a:sym typeface="Calibri"/>
              </a:defRPr>
            </a:lvl8pPr>
            <a:lvl9pPr marL="0" marR="0" lvl="8" indent="0" algn="r">
              <a:spcBef>
                <a:spcPts val="0"/>
              </a:spcBef>
              <a:spcAft>
                <a:spcPts val="0"/>
              </a:spcAft>
              <a:buNone/>
              <a:defRPr sz="3758">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2011690" y="1201420"/>
            <a:ext cx="13236578" cy="5113020"/>
          </a:xfrm>
          <a:prstGeom prst="rect">
            <a:avLst/>
          </a:prstGeom>
          <a:noFill/>
          <a:ln>
            <a:noFill/>
          </a:ln>
        </p:spPr>
        <p:txBody>
          <a:bodyPr spcFirstLastPara="1" wrap="square" lIns="313475" tIns="156725" rIns="313475" bIns="156725" anchor="b" anchorCtr="0">
            <a:noAutofit/>
          </a:bodyPr>
          <a:lstStyle>
            <a:lvl1pPr lvl="0" algn="l">
              <a:spcBef>
                <a:spcPts val="0"/>
              </a:spcBef>
              <a:spcAft>
                <a:spcPts val="0"/>
              </a:spcAft>
              <a:buSzPts val="1400"/>
              <a:buNone/>
              <a:defRPr sz="6325"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5730221" y="1201423"/>
            <a:ext cx="22491699" cy="25753697"/>
          </a:xfrm>
          <a:prstGeom prst="rect">
            <a:avLst/>
          </a:prstGeom>
          <a:noFill/>
          <a:ln>
            <a:noFill/>
          </a:ln>
        </p:spPr>
        <p:txBody>
          <a:bodyPr spcFirstLastPara="1" wrap="square" lIns="313475" tIns="156725" rIns="313475" bIns="156725" anchor="t" anchorCtr="0">
            <a:noAutofit/>
          </a:bodyPr>
          <a:lstStyle>
            <a:lvl1pPr marL="419115" lvl="0" indent="-849873" algn="l">
              <a:spcBef>
                <a:spcPts val="2017"/>
              </a:spcBef>
              <a:spcAft>
                <a:spcPts val="0"/>
              </a:spcAft>
              <a:buClr>
                <a:schemeClr val="lt1"/>
              </a:buClr>
              <a:buSzPts val="11000"/>
              <a:buChar char="•"/>
              <a:defRPr sz="10084"/>
            </a:lvl1pPr>
            <a:lvl2pPr marL="838230" lvl="1" indent="-768378" algn="l">
              <a:spcBef>
                <a:spcPts val="1760"/>
              </a:spcBef>
              <a:spcAft>
                <a:spcPts val="0"/>
              </a:spcAft>
              <a:buClr>
                <a:schemeClr val="lt1"/>
              </a:buClr>
              <a:buSzPts val="9600"/>
              <a:buChar char="–"/>
              <a:defRPr sz="8800"/>
            </a:lvl2pPr>
            <a:lvl3pPr marL="1257346" lvl="2" indent="-686883" algn="l">
              <a:spcBef>
                <a:spcPts val="1503"/>
              </a:spcBef>
              <a:spcAft>
                <a:spcPts val="0"/>
              </a:spcAft>
              <a:buClr>
                <a:schemeClr val="lt1"/>
              </a:buClr>
              <a:buSzPts val="8200"/>
              <a:buChar char="•"/>
              <a:defRPr sz="7517"/>
            </a:lvl3pPr>
            <a:lvl4pPr marL="1676461" lvl="3" indent="-611210" algn="l">
              <a:spcBef>
                <a:spcPts val="1265"/>
              </a:spcBef>
              <a:spcAft>
                <a:spcPts val="0"/>
              </a:spcAft>
              <a:buClr>
                <a:schemeClr val="lt1"/>
              </a:buClr>
              <a:buSzPts val="6900"/>
              <a:buChar char="–"/>
              <a:defRPr sz="6325"/>
            </a:lvl4pPr>
            <a:lvl5pPr marL="2095576" lvl="4" indent="-611210" algn="l">
              <a:spcBef>
                <a:spcPts val="1265"/>
              </a:spcBef>
              <a:spcAft>
                <a:spcPts val="0"/>
              </a:spcAft>
              <a:buClr>
                <a:schemeClr val="lt1"/>
              </a:buClr>
              <a:buSzPts val="6900"/>
              <a:buChar char="»"/>
              <a:defRPr sz="6325"/>
            </a:lvl5pPr>
            <a:lvl6pPr marL="2514691" lvl="5" indent="-611210" algn="l">
              <a:spcBef>
                <a:spcPts val="1265"/>
              </a:spcBef>
              <a:spcAft>
                <a:spcPts val="0"/>
              </a:spcAft>
              <a:buClr>
                <a:schemeClr val="lt1"/>
              </a:buClr>
              <a:buSzPts val="6900"/>
              <a:buChar char="•"/>
              <a:defRPr sz="6325"/>
            </a:lvl6pPr>
            <a:lvl7pPr marL="2933807" lvl="6" indent="-611210" algn="l">
              <a:spcBef>
                <a:spcPts val="1265"/>
              </a:spcBef>
              <a:spcAft>
                <a:spcPts val="0"/>
              </a:spcAft>
              <a:buClr>
                <a:schemeClr val="lt1"/>
              </a:buClr>
              <a:buSzPts val="6900"/>
              <a:buChar char="•"/>
              <a:defRPr sz="6325"/>
            </a:lvl7pPr>
            <a:lvl8pPr marL="3352922" lvl="7" indent="-611210" algn="l">
              <a:spcBef>
                <a:spcPts val="1265"/>
              </a:spcBef>
              <a:spcAft>
                <a:spcPts val="0"/>
              </a:spcAft>
              <a:buClr>
                <a:schemeClr val="lt1"/>
              </a:buClr>
              <a:buSzPts val="6900"/>
              <a:buChar char="•"/>
              <a:defRPr sz="6325"/>
            </a:lvl8pPr>
            <a:lvl9pPr marL="3772037" lvl="8" indent="-611210" algn="l">
              <a:spcBef>
                <a:spcPts val="1265"/>
              </a:spcBef>
              <a:spcAft>
                <a:spcPts val="0"/>
              </a:spcAft>
              <a:buClr>
                <a:schemeClr val="lt1"/>
              </a:buClr>
              <a:buSzPts val="6900"/>
              <a:buChar char="•"/>
              <a:defRPr sz="6325"/>
            </a:lvl9pPr>
          </a:lstStyle>
          <a:p>
            <a:endParaRPr/>
          </a:p>
        </p:txBody>
      </p:sp>
      <p:sp>
        <p:nvSpPr>
          <p:cNvPr id="61" name="Google Shape;61;p10"/>
          <p:cNvSpPr txBox="1">
            <a:spLocks noGrp="1"/>
          </p:cNvSpPr>
          <p:nvPr>
            <p:ph type="body" idx="2"/>
          </p:nvPr>
        </p:nvSpPr>
        <p:spPr>
          <a:xfrm>
            <a:off x="2011690" y="6314443"/>
            <a:ext cx="13236578" cy="20640678"/>
          </a:xfrm>
          <a:prstGeom prst="rect">
            <a:avLst/>
          </a:prstGeom>
          <a:noFill/>
          <a:ln>
            <a:noFill/>
          </a:ln>
        </p:spPr>
        <p:txBody>
          <a:bodyPr spcFirstLastPara="1" wrap="square" lIns="313475" tIns="156725" rIns="313475" bIns="156725" anchor="t" anchorCtr="0">
            <a:noAutofit/>
          </a:bodyPr>
          <a:lstStyle>
            <a:lvl1pPr marL="419115" lvl="0" indent="-209558" algn="l">
              <a:spcBef>
                <a:spcPts val="880"/>
              </a:spcBef>
              <a:spcAft>
                <a:spcPts val="0"/>
              </a:spcAft>
              <a:buClr>
                <a:schemeClr val="lt1"/>
              </a:buClr>
              <a:buSzPts val="4800"/>
              <a:buNone/>
              <a:defRPr sz="4400"/>
            </a:lvl1pPr>
            <a:lvl2pPr marL="838230" lvl="1" indent="-209558" algn="l">
              <a:spcBef>
                <a:spcPts val="752"/>
              </a:spcBef>
              <a:spcAft>
                <a:spcPts val="0"/>
              </a:spcAft>
              <a:buClr>
                <a:schemeClr val="lt1"/>
              </a:buClr>
              <a:buSzPts val="4100"/>
              <a:buNone/>
              <a:defRPr sz="3758"/>
            </a:lvl2pPr>
            <a:lvl3pPr marL="1257346" lvl="2" indent="-209558" algn="l">
              <a:spcBef>
                <a:spcPts val="623"/>
              </a:spcBef>
              <a:spcAft>
                <a:spcPts val="0"/>
              </a:spcAft>
              <a:buClr>
                <a:schemeClr val="lt1"/>
              </a:buClr>
              <a:buSzPts val="3400"/>
              <a:buNone/>
              <a:defRPr sz="3117"/>
            </a:lvl3pPr>
            <a:lvl4pPr marL="1676461" lvl="3" indent="-209558" algn="l">
              <a:spcBef>
                <a:spcPts val="568"/>
              </a:spcBef>
              <a:spcAft>
                <a:spcPts val="0"/>
              </a:spcAft>
              <a:buClr>
                <a:schemeClr val="lt1"/>
              </a:buClr>
              <a:buSzPts val="3100"/>
              <a:buNone/>
              <a:defRPr sz="2842"/>
            </a:lvl4pPr>
            <a:lvl5pPr marL="2095576" lvl="4" indent="-209558" algn="l">
              <a:spcBef>
                <a:spcPts val="568"/>
              </a:spcBef>
              <a:spcAft>
                <a:spcPts val="0"/>
              </a:spcAft>
              <a:buClr>
                <a:schemeClr val="lt1"/>
              </a:buClr>
              <a:buSzPts val="3100"/>
              <a:buNone/>
              <a:defRPr sz="2842"/>
            </a:lvl5pPr>
            <a:lvl6pPr marL="2514691" lvl="5" indent="-209558" algn="l">
              <a:spcBef>
                <a:spcPts val="568"/>
              </a:spcBef>
              <a:spcAft>
                <a:spcPts val="0"/>
              </a:spcAft>
              <a:buClr>
                <a:schemeClr val="lt1"/>
              </a:buClr>
              <a:buSzPts val="3100"/>
              <a:buNone/>
              <a:defRPr sz="2842"/>
            </a:lvl6pPr>
            <a:lvl7pPr marL="2933807" lvl="6" indent="-209558" algn="l">
              <a:spcBef>
                <a:spcPts val="568"/>
              </a:spcBef>
              <a:spcAft>
                <a:spcPts val="0"/>
              </a:spcAft>
              <a:buClr>
                <a:schemeClr val="lt1"/>
              </a:buClr>
              <a:buSzPts val="3100"/>
              <a:buNone/>
              <a:defRPr sz="2842"/>
            </a:lvl7pPr>
            <a:lvl8pPr marL="3352922" lvl="7" indent="-209558" algn="l">
              <a:spcBef>
                <a:spcPts val="568"/>
              </a:spcBef>
              <a:spcAft>
                <a:spcPts val="0"/>
              </a:spcAft>
              <a:buClr>
                <a:schemeClr val="lt1"/>
              </a:buClr>
              <a:buSzPts val="3100"/>
              <a:buNone/>
              <a:defRPr sz="2842"/>
            </a:lvl8pPr>
            <a:lvl9pPr marL="3772037" lvl="8" indent="-209558" algn="l">
              <a:spcBef>
                <a:spcPts val="568"/>
              </a:spcBef>
              <a:spcAft>
                <a:spcPts val="0"/>
              </a:spcAft>
              <a:buClr>
                <a:schemeClr val="lt1"/>
              </a:buClr>
              <a:buSzPts val="3100"/>
              <a:buNone/>
              <a:defRPr sz="2842"/>
            </a:lvl9pPr>
          </a:lstStyle>
          <a:p>
            <a:endParaRPr/>
          </a:p>
        </p:txBody>
      </p:sp>
      <p:sp>
        <p:nvSpPr>
          <p:cNvPr id="62" name="Google Shape;62;p10"/>
          <p:cNvSpPr txBox="1">
            <a:spLocks noGrp="1"/>
          </p:cNvSpPr>
          <p:nvPr>
            <p:ph type="dt" idx="10"/>
          </p:nvPr>
        </p:nvSpPr>
        <p:spPr>
          <a:xfrm>
            <a:off x="2012076" y="27968379"/>
            <a:ext cx="9387064" cy="1606550"/>
          </a:xfrm>
          <a:prstGeom prst="rect">
            <a:avLst/>
          </a:prstGeom>
          <a:noFill/>
          <a:ln>
            <a:noFill/>
          </a:ln>
        </p:spPr>
        <p:txBody>
          <a:bodyPr spcFirstLastPara="1" wrap="square" lIns="313475" tIns="156725" rIns="313475" bIns="1567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3746874" y="27968379"/>
            <a:ext cx="12739864" cy="1606550"/>
          </a:xfrm>
          <a:prstGeom prst="rect">
            <a:avLst/>
          </a:prstGeom>
          <a:noFill/>
          <a:ln>
            <a:noFill/>
          </a:ln>
        </p:spPr>
        <p:txBody>
          <a:bodyPr spcFirstLastPara="1" wrap="square" lIns="313475" tIns="156725" rIns="313475" bIns="1567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28834475" y="27968379"/>
            <a:ext cx="9387064" cy="1606550"/>
          </a:xfrm>
          <a:prstGeom prst="rect">
            <a:avLst/>
          </a:prstGeom>
          <a:noFill/>
          <a:ln>
            <a:noFill/>
          </a:ln>
        </p:spPr>
        <p:txBody>
          <a:bodyPr spcFirstLastPara="1" wrap="square" lIns="313475" tIns="156725" rIns="313475" bIns="156725" anchor="ctr" anchorCtr="0">
            <a:noAutofit/>
          </a:bodyPr>
          <a:lstStyle>
            <a:lvl1pPr marL="0" marR="0" lvl="0" indent="0" algn="r">
              <a:spcBef>
                <a:spcPts val="0"/>
              </a:spcBef>
              <a:spcAft>
                <a:spcPts val="0"/>
              </a:spcAft>
              <a:buNone/>
              <a:defRPr sz="3758">
                <a:solidFill>
                  <a:schemeClr val="lt1"/>
                </a:solidFill>
                <a:latin typeface="Calibri"/>
                <a:ea typeface="Calibri"/>
                <a:cs typeface="Calibri"/>
                <a:sym typeface="Calibri"/>
              </a:defRPr>
            </a:lvl1pPr>
            <a:lvl2pPr marL="0" marR="0" lvl="1" indent="0" algn="r">
              <a:spcBef>
                <a:spcPts val="0"/>
              </a:spcBef>
              <a:spcAft>
                <a:spcPts val="0"/>
              </a:spcAft>
              <a:buNone/>
              <a:defRPr sz="3758">
                <a:solidFill>
                  <a:schemeClr val="lt1"/>
                </a:solidFill>
                <a:latin typeface="Calibri"/>
                <a:ea typeface="Calibri"/>
                <a:cs typeface="Calibri"/>
                <a:sym typeface="Calibri"/>
              </a:defRPr>
            </a:lvl2pPr>
            <a:lvl3pPr marL="0" marR="0" lvl="2" indent="0" algn="r">
              <a:spcBef>
                <a:spcPts val="0"/>
              </a:spcBef>
              <a:spcAft>
                <a:spcPts val="0"/>
              </a:spcAft>
              <a:buNone/>
              <a:defRPr sz="3758">
                <a:solidFill>
                  <a:schemeClr val="lt1"/>
                </a:solidFill>
                <a:latin typeface="Calibri"/>
                <a:ea typeface="Calibri"/>
                <a:cs typeface="Calibri"/>
                <a:sym typeface="Calibri"/>
              </a:defRPr>
            </a:lvl3pPr>
            <a:lvl4pPr marL="0" marR="0" lvl="3" indent="0" algn="r">
              <a:spcBef>
                <a:spcPts val="0"/>
              </a:spcBef>
              <a:spcAft>
                <a:spcPts val="0"/>
              </a:spcAft>
              <a:buNone/>
              <a:defRPr sz="3758">
                <a:solidFill>
                  <a:schemeClr val="lt1"/>
                </a:solidFill>
                <a:latin typeface="Calibri"/>
                <a:ea typeface="Calibri"/>
                <a:cs typeface="Calibri"/>
                <a:sym typeface="Calibri"/>
              </a:defRPr>
            </a:lvl4pPr>
            <a:lvl5pPr marL="0" marR="0" lvl="4" indent="0" algn="r">
              <a:spcBef>
                <a:spcPts val="0"/>
              </a:spcBef>
              <a:spcAft>
                <a:spcPts val="0"/>
              </a:spcAft>
              <a:buNone/>
              <a:defRPr sz="3758">
                <a:solidFill>
                  <a:schemeClr val="lt1"/>
                </a:solidFill>
                <a:latin typeface="Calibri"/>
                <a:ea typeface="Calibri"/>
                <a:cs typeface="Calibri"/>
                <a:sym typeface="Calibri"/>
              </a:defRPr>
            </a:lvl5pPr>
            <a:lvl6pPr marL="0" marR="0" lvl="5" indent="0" algn="r">
              <a:spcBef>
                <a:spcPts val="0"/>
              </a:spcBef>
              <a:spcAft>
                <a:spcPts val="0"/>
              </a:spcAft>
              <a:buNone/>
              <a:defRPr sz="3758">
                <a:solidFill>
                  <a:schemeClr val="lt1"/>
                </a:solidFill>
                <a:latin typeface="Calibri"/>
                <a:ea typeface="Calibri"/>
                <a:cs typeface="Calibri"/>
                <a:sym typeface="Calibri"/>
              </a:defRPr>
            </a:lvl6pPr>
            <a:lvl7pPr marL="0" marR="0" lvl="6" indent="0" algn="r">
              <a:spcBef>
                <a:spcPts val="0"/>
              </a:spcBef>
              <a:spcAft>
                <a:spcPts val="0"/>
              </a:spcAft>
              <a:buNone/>
              <a:defRPr sz="3758">
                <a:solidFill>
                  <a:schemeClr val="lt1"/>
                </a:solidFill>
                <a:latin typeface="Calibri"/>
                <a:ea typeface="Calibri"/>
                <a:cs typeface="Calibri"/>
                <a:sym typeface="Calibri"/>
              </a:defRPr>
            </a:lvl7pPr>
            <a:lvl8pPr marL="0" marR="0" lvl="7" indent="0" algn="r">
              <a:spcBef>
                <a:spcPts val="0"/>
              </a:spcBef>
              <a:spcAft>
                <a:spcPts val="0"/>
              </a:spcAft>
              <a:buNone/>
              <a:defRPr sz="3758">
                <a:solidFill>
                  <a:schemeClr val="lt1"/>
                </a:solidFill>
                <a:latin typeface="Calibri"/>
                <a:ea typeface="Calibri"/>
                <a:cs typeface="Calibri"/>
                <a:sym typeface="Calibri"/>
              </a:defRPr>
            </a:lvl8pPr>
            <a:lvl9pPr marL="0" marR="0" lvl="8" indent="0" algn="r">
              <a:spcBef>
                <a:spcPts val="0"/>
              </a:spcBef>
              <a:spcAft>
                <a:spcPts val="0"/>
              </a:spcAft>
              <a:buNone/>
              <a:defRPr sz="3758">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7886069" y="21122640"/>
            <a:ext cx="24140161" cy="2493648"/>
          </a:xfrm>
          <a:prstGeom prst="rect">
            <a:avLst/>
          </a:prstGeom>
          <a:noFill/>
          <a:ln>
            <a:noFill/>
          </a:ln>
        </p:spPr>
        <p:txBody>
          <a:bodyPr spcFirstLastPara="1" wrap="square" lIns="313475" tIns="156725" rIns="313475" bIns="156725" anchor="b" anchorCtr="0">
            <a:noAutofit/>
          </a:bodyPr>
          <a:lstStyle>
            <a:lvl1pPr lvl="0" algn="l">
              <a:spcBef>
                <a:spcPts val="0"/>
              </a:spcBef>
              <a:spcAft>
                <a:spcPts val="0"/>
              </a:spcAft>
              <a:buSzPts val="1400"/>
              <a:buNone/>
              <a:defRPr sz="6325"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1"/>
          <p:cNvSpPr>
            <a:spLocks noGrp="1"/>
          </p:cNvSpPr>
          <p:nvPr>
            <p:ph type="pic" idx="2"/>
          </p:nvPr>
        </p:nvSpPr>
        <p:spPr>
          <a:xfrm>
            <a:off x="7886069" y="2696210"/>
            <a:ext cx="24140161" cy="18105120"/>
          </a:xfrm>
          <a:prstGeom prst="rect">
            <a:avLst/>
          </a:prstGeom>
          <a:noFill/>
          <a:ln>
            <a:noFill/>
          </a:ln>
        </p:spPr>
        <p:txBody>
          <a:bodyPr spcFirstLastPara="1" wrap="square" lIns="313475" tIns="156725" rIns="313475" bIns="156725" anchor="t" anchorCtr="0">
            <a:normAutofit/>
          </a:bodyPr>
          <a:lstStyle>
            <a:lvl1pPr marR="0" lvl="0" algn="l" rtl="0">
              <a:spcBef>
                <a:spcPts val="2017"/>
              </a:spcBef>
              <a:spcAft>
                <a:spcPts val="0"/>
              </a:spcAft>
              <a:buClr>
                <a:schemeClr val="lt1"/>
              </a:buClr>
              <a:buSzPts val="11000"/>
              <a:buFont typeface="Arial"/>
              <a:buNone/>
              <a:defRPr sz="10084" b="0" i="0" u="none" strike="noStrike" cap="none">
                <a:solidFill>
                  <a:schemeClr val="lt1"/>
                </a:solidFill>
                <a:latin typeface="Calibri"/>
                <a:ea typeface="Calibri"/>
                <a:cs typeface="Calibri"/>
                <a:sym typeface="Calibri"/>
              </a:defRPr>
            </a:lvl1pPr>
            <a:lvl2pPr marR="0" lvl="1" algn="l" rtl="0">
              <a:spcBef>
                <a:spcPts val="1760"/>
              </a:spcBef>
              <a:spcAft>
                <a:spcPts val="0"/>
              </a:spcAft>
              <a:buClr>
                <a:schemeClr val="lt1"/>
              </a:buClr>
              <a:buSzPts val="9600"/>
              <a:buFont typeface="Arial"/>
              <a:buNone/>
              <a:defRPr sz="8800" b="0" i="0" u="none" strike="noStrike" cap="none">
                <a:solidFill>
                  <a:schemeClr val="lt1"/>
                </a:solidFill>
                <a:latin typeface="Calibri"/>
                <a:ea typeface="Calibri"/>
                <a:cs typeface="Calibri"/>
                <a:sym typeface="Calibri"/>
              </a:defRPr>
            </a:lvl2pPr>
            <a:lvl3pPr marR="0" lvl="2" algn="l" rtl="0">
              <a:spcBef>
                <a:spcPts val="1503"/>
              </a:spcBef>
              <a:spcAft>
                <a:spcPts val="0"/>
              </a:spcAft>
              <a:buClr>
                <a:schemeClr val="lt1"/>
              </a:buClr>
              <a:buSzPts val="8200"/>
              <a:buFont typeface="Arial"/>
              <a:buNone/>
              <a:defRPr sz="7517" b="0" i="0" u="none" strike="noStrike" cap="none">
                <a:solidFill>
                  <a:schemeClr val="lt1"/>
                </a:solidFill>
                <a:latin typeface="Calibri"/>
                <a:ea typeface="Calibri"/>
                <a:cs typeface="Calibri"/>
                <a:sym typeface="Calibri"/>
              </a:defRPr>
            </a:lvl3pPr>
            <a:lvl4pPr marR="0" lvl="3" algn="l" rtl="0">
              <a:spcBef>
                <a:spcPts val="1265"/>
              </a:spcBef>
              <a:spcAft>
                <a:spcPts val="0"/>
              </a:spcAft>
              <a:buClr>
                <a:schemeClr val="lt1"/>
              </a:buClr>
              <a:buSzPts val="6900"/>
              <a:buFont typeface="Arial"/>
              <a:buNone/>
              <a:defRPr sz="6325" b="0" i="0" u="none" strike="noStrike" cap="none">
                <a:solidFill>
                  <a:schemeClr val="lt1"/>
                </a:solidFill>
                <a:latin typeface="Calibri"/>
                <a:ea typeface="Calibri"/>
                <a:cs typeface="Calibri"/>
                <a:sym typeface="Calibri"/>
              </a:defRPr>
            </a:lvl4pPr>
            <a:lvl5pPr marR="0" lvl="4" algn="l" rtl="0">
              <a:spcBef>
                <a:spcPts val="1265"/>
              </a:spcBef>
              <a:spcAft>
                <a:spcPts val="0"/>
              </a:spcAft>
              <a:buClr>
                <a:schemeClr val="lt1"/>
              </a:buClr>
              <a:buSzPts val="6900"/>
              <a:buFont typeface="Arial"/>
              <a:buNone/>
              <a:defRPr sz="6325" b="0" i="0" u="none" strike="noStrike" cap="none">
                <a:solidFill>
                  <a:schemeClr val="lt1"/>
                </a:solidFill>
                <a:latin typeface="Calibri"/>
                <a:ea typeface="Calibri"/>
                <a:cs typeface="Calibri"/>
                <a:sym typeface="Calibri"/>
              </a:defRPr>
            </a:lvl5pPr>
            <a:lvl6pPr marR="0" lvl="5" algn="l" rtl="0">
              <a:spcBef>
                <a:spcPts val="1265"/>
              </a:spcBef>
              <a:spcAft>
                <a:spcPts val="0"/>
              </a:spcAft>
              <a:buClr>
                <a:schemeClr val="lt1"/>
              </a:buClr>
              <a:buSzPts val="6900"/>
              <a:buFont typeface="Arial"/>
              <a:buNone/>
              <a:defRPr sz="6325" b="0" i="0" u="none" strike="noStrike" cap="none">
                <a:solidFill>
                  <a:schemeClr val="lt1"/>
                </a:solidFill>
                <a:latin typeface="Calibri"/>
                <a:ea typeface="Calibri"/>
                <a:cs typeface="Calibri"/>
                <a:sym typeface="Calibri"/>
              </a:defRPr>
            </a:lvl6pPr>
            <a:lvl7pPr marR="0" lvl="6" algn="l" rtl="0">
              <a:spcBef>
                <a:spcPts val="1265"/>
              </a:spcBef>
              <a:spcAft>
                <a:spcPts val="0"/>
              </a:spcAft>
              <a:buClr>
                <a:schemeClr val="lt1"/>
              </a:buClr>
              <a:buSzPts val="6900"/>
              <a:buFont typeface="Arial"/>
              <a:buNone/>
              <a:defRPr sz="6325" b="0" i="0" u="none" strike="noStrike" cap="none">
                <a:solidFill>
                  <a:schemeClr val="lt1"/>
                </a:solidFill>
                <a:latin typeface="Calibri"/>
                <a:ea typeface="Calibri"/>
                <a:cs typeface="Calibri"/>
                <a:sym typeface="Calibri"/>
              </a:defRPr>
            </a:lvl7pPr>
            <a:lvl8pPr marR="0" lvl="7" algn="l" rtl="0">
              <a:spcBef>
                <a:spcPts val="1265"/>
              </a:spcBef>
              <a:spcAft>
                <a:spcPts val="0"/>
              </a:spcAft>
              <a:buClr>
                <a:schemeClr val="lt1"/>
              </a:buClr>
              <a:buSzPts val="6900"/>
              <a:buFont typeface="Arial"/>
              <a:buNone/>
              <a:defRPr sz="6325" b="0" i="0" u="none" strike="noStrike" cap="none">
                <a:solidFill>
                  <a:schemeClr val="lt1"/>
                </a:solidFill>
                <a:latin typeface="Calibri"/>
                <a:ea typeface="Calibri"/>
                <a:cs typeface="Calibri"/>
                <a:sym typeface="Calibri"/>
              </a:defRPr>
            </a:lvl8pPr>
            <a:lvl9pPr marR="0" lvl="8" algn="l" rtl="0">
              <a:spcBef>
                <a:spcPts val="1265"/>
              </a:spcBef>
              <a:spcAft>
                <a:spcPts val="0"/>
              </a:spcAft>
              <a:buClr>
                <a:schemeClr val="lt1"/>
              </a:buClr>
              <a:buSzPts val="6900"/>
              <a:buFont typeface="Arial"/>
              <a:buNone/>
              <a:defRPr sz="6325" b="0" i="0" u="none" strike="noStrike" cap="none">
                <a:solidFill>
                  <a:schemeClr val="lt1"/>
                </a:solidFill>
                <a:latin typeface="Calibri"/>
                <a:ea typeface="Calibri"/>
                <a:cs typeface="Calibri"/>
                <a:sym typeface="Calibri"/>
              </a:defRPr>
            </a:lvl9pPr>
          </a:lstStyle>
          <a:p>
            <a:endParaRPr/>
          </a:p>
        </p:txBody>
      </p:sp>
      <p:sp>
        <p:nvSpPr>
          <p:cNvPr id="68" name="Google Shape;68;p11"/>
          <p:cNvSpPr txBox="1">
            <a:spLocks noGrp="1"/>
          </p:cNvSpPr>
          <p:nvPr>
            <p:ph type="body" idx="1"/>
          </p:nvPr>
        </p:nvSpPr>
        <p:spPr>
          <a:xfrm>
            <a:off x="7886069" y="23616288"/>
            <a:ext cx="24140161" cy="3541392"/>
          </a:xfrm>
          <a:prstGeom prst="rect">
            <a:avLst/>
          </a:prstGeom>
          <a:noFill/>
          <a:ln>
            <a:noFill/>
          </a:ln>
        </p:spPr>
        <p:txBody>
          <a:bodyPr spcFirstLastPara="1" wrap="square" lIns="313475" tIns="156725" rIns="313475" bIns="156725" anchor="t" anchorCtr="0">
            <a:noAutofit/>
          </a:bodyPr>
          <a:lstStyle>
            <a:lvl1pPr marL="419115" lvl="0" indent="-209558" algn="l">
              <a:spcBef>
                <a:spcPts val="880"/>
              </a:spcBef>
              <a:spcAft>
                <a:spcPts val="0"/>
              </a:spcAft>
              <a:buClr>
                <a:schemeClr val="lt1"/>
              </a:buClr>
              <a:buSzPts val="4800"/>
              <a:buNone/>
              <a:defRPr sz="4400"/>
            </a:lvl1pPr>
            <a:lvl2pPr marL="838230" lvl="1" indent="-209558" algn="l">
              <a:spcBef>
                <a:spcPts val="752"/>
              </a:spcBef>
              <a:spcAft>
                <a:spcPts val="0"/>
              </a:spcAft>
              <a:buClr>
                <a:schemeClr val="lt1"/>
              </a:buClr>
              <a:buSzPts val="4100"/>
              <a:buNone/>
              <a:defRPr sz="3758"/>
            </a:lvl2pPr>
            <a:lvl3pPr marL="1257346" lvl="2" indent="-209558" algn="l">
              <a:spcBef>
                <a:spcPts val="623"/>
              </a:spcBef>
              <a:spcAft>
                <a:spcPts val="0"/>
              </a:spcAft>
              <a:buClr>
                <a:schemeClr val="lt1"/>
              </a:buClr>
              <a:buSzPts val="3400"/>
              <a:buNone/>
              <a:defRPr sz="3117"/>
            </a:lvl3pPr>
            <a:lvl4pPr marL="1676461" lvl="3" indent="-209558" algn="l">
              <a:spcBef>
                <a:spcPts val="568"/>
              </a:spcBef>
              <a:spcAft>
                <a:spcPts val="0"/>
              </a:spcAft>
              <a:buClr>
                <a:schemeClr val="lt1"/>
              </a:buClr>
              <a:buSzPts val="3100"/>
              <a:buNone/>
              <a:defRPr sz="2842"/>
            </a:lvl4pPr>
            <a:lvl5pPr marL="2095576" lvl="4" indent="-209558" algn="l">
              <a:spcBef>
                <a:spcPts val="568"/>
              </a:spcBef>
              <a:spcAft>
                <a:spcPts val="0"/>
              </a:spcAft>
              <a:buClr>
                <a:schemeClr val="lt1"/>
              </a:buClr>
              <a:buSzPts val="3100"/>
              <a:buNone/>
              <a:defRPr sz="2842"/>
            </a:lvl5pPr>
            <a:lvl6pPr marL="2514691" lvl="5" indent="-209558" algn="l">
              <a:spcBef>
                <a:spcPts val="568"/>
              </a:spcBef>
              <a:spcAft>
                <a:spcPts val="0"/>
              </a:spcAft>
              <a:buClr>
                <a:schemeClr val="lt1"/>
              </a:buClr>
              <a:buSzPts val="3100"/>
              <a:buNone/>
              <a:defRPr sz="2842"/>
            </a:lvl6pPr>
            <a:lvl7pPr marL="2933807" lvl="6" indent="-209558" algn="l">
              <a:spcBef>
                <a:spcPts val="568"/>
              </a:spcBef>
              <a:spcAft>
                <a:spcPts val="0"/>
              </a:spcAft>
              <a:buClr>
                <a:schemeClr val="lt1"/>
              </a:buClr>
              <a:buSzPts val="3100"/>
              <a:buNone/>
              <a:defRPr sz="2842"/>
            </a:lvl7pPr>
            <a:lvl8pPr marL="3352922" lvl="7" indent="-209558" algn="l">
              <a:spcBef>
                <a:spcPts val="568"/>
              </a:spcBef>
              <a:spcAft>
                <a:spcPts val="0"/>
              </a:spcAft>
              <a:buClr>
                <a:schemeClr val="lt1"/>
              </a:buClr>
              <a:buSzPts val="3100"/>
              <a:buNone/>
              <a:defRPr sz="2842"/>
            </a:lvl8pPr>
            <a:lvl9pPr marL="3772037" lvl="8" indent="-209558" algn="l">
              <a:spcBef>
                <a:spcPts val="568"/>
              </a:spcBef>
              <a:spcAft>
                <a:spcPts val="0"/>
              </a:spcAft>
              <a:buClr>
                <a:schemeClr val="lt1"/>
              </a:buClr>
              <a:buSzPts val="3100"/>
              <a:buNone/>
              <a:defRPr sz="2842"/>
            </a:lvl9pPr>
          </a:lstStyle>
          <a:p>
            <a:endParaRPr/>
          </a:p>
        </p:txBody>
      </p:sp>
      <p:sp>
        <p:nvSpPr>
          <p:cNvPr id="69" name="Google Shape;69;p11"/>
          <p:cNvSpPr txBox="1">
            <a:spLocks noGrp="1"/>
          </p:cNvSpPr>
          <p:nvPr>
            <p:ph type="dt" idx="10"/>
          </p:nvPr>
        </p:nvSpPr>
        <p:spPr>
          <a:xfrm>
            <a:off x="2012076" y="27968379"/>
            <a:ext cx="9387064" cy="1606550"/>
          </a:xfrm>
          <a:prstGeom prst="rect">
            <a:avLst/>
          </a:prstGeom>
          <a:noFill/>
          <a:ln>
            <a:noFill/>
          </a:ln>
        </p:spPr>
        <p:txBody>
          <a:bodyPr spcFirstLastPara="1" wrap="square" lIns="313475" tIns="156725" rIns="313475" bIns="1567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3746874" y="27968379"/>
            <a:ext cx="12739864" cy="1606550"/>
          </a:xfrm>
          <a:prstGeom prst="rect">
            <a:avLst/>
          </a:prstGeom>
          <a:noFill/>
          <a:ln>
            <a:noFill/>
          </a:ln>
        </p:spPr>
        <p:txBody>
          <a:bodyPr spcFirstLastPara="1" wrap="square" lIns="313475" tIns="156725" rIns="313475" bIns="1567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28834475" y="27968379"/>
            <a:ext cx="9387064" cy="1606550"/>
          </a:xfrm>
          <a:prstGeom prst="rect">
            <a:avLst/>
          </a:prstGeom>
          <a:noFill/>
          <a:ln>
            <a:noFill/>
          </a:ln>
        </p:spPr>
        <p:txBody>
          <a:bodyPr spcFirstLastPara="1" wrap="square" lIns="313475" tIns="156725" rIns="313475" bIns="156725" anchor="ctr" anchorCtr="0">
            <a:noAutofit/>
          </a:bodyPr>
          <a:lstStyle>
            <a:lvl1pPr marL="0" marR="0" lvl="0" indent="0" algn="r">
              <a:spcBef>
                <a:spcPts val="0"/>
              </a:spcBef>
              <a:spcAft>
                <a:spcPts val="0"/>
              </a:spcAft>
              <a:buNone/>
              <a:defRPr sz="3758">
                <a:solidFill>
                  <a:schemeClr val="lt1"/>
                </a:solidFill>
                <a:latin typeface="Calibri"/>
                <a:ea typeface="Calibri"/>
                <a:cs typeface="Calibri"/>
                <a:sym typeface="Calibri"/>
              </a:defRPr>
            </a:lvl1pPr>
            <a:lvl2pPr marL="0" marR="0" lvl="1" indent="0" algn="r">
              <a:spcBef>
                <a:spcPts val="0"/>
              </a:spcBef>
              <a:spcAft>
                <a:spcPts val="0"/>
              </a:spcAft>
              <a:buNone/>
              <a:defRPr sz="3758">
                <a:solidFill>
                  <a:schemeClr val="lt1"/>
                </a:solidFill>
                <a:latin typeface="Calibri"/>
                <a:ea typeface="Calibri"/>
                <a:cs typeface="Calibri"/>
                <a:sym typeface="Calibri"/>
              </a:defRPr>
            </a:lvl2pPr>
            <a:lvl3pPr marL="0" marR="0" lvl="2" indent="0" algn="r">
              <a:spcBef>
                <a:spcPts val="0"/>
              </a:spcBef>
              <a:spcAft>
                <a:spcPts val="0"/>
              </a:spcAft>
              <a:buNone/>
              <a:defRPr sz="3758">
                <a:solidFill>
                  <a:schemeClr val="lt1"/>
                </a:solidFill>
                <a:latin typeface="Calibri"/>
                <a:ea typeface="Calibri"/>
                <a:cs typeface="Calibri"/>
                <a:sym typeface="Calibri"/>
              </a:defRPr>
            </a:lvl3pPr>
            <a:lvl4pPr marL="0" marR="0" lvl="3" indent="0" algn="r">
              <a:spcBef>
                <a:spcPts val="0"/>
              </a:spcBef>
              <a:spcAft>
                <a:spcPts val="0"/>
              </a:spcAft>
              <a:buNone/>
              <a:defRPr sz="3758">
                <a:solidFill>
                  <a:schemeClr val="lt1"/>
                </a:solidFill>
                <a:latin typeface="Calibri"/>
                <a:ea typeface="Calibri"/>
                <a:cs typeface="Calibri"/>
                <a:sym typeface="Calibri"/>
              </a:defRPr>
            </a:lvl4pPr>
            <a:lvl5pPr marL="0" marR="0" lvl="4" indent="0" algn="r">
              <a:spcBef>
                <a:spcPts val="0"/>
              </a:spcBef>
              <a:spcAft>
                <a:spcPts val="0"/>
              </a:spcAft>
              <a:buNone/>
              <a:defRPr sz="3758">
                <a:solidFill>
                  <a:schemeClr val="lt1"/>
                </a:solidFill>
                <a:latin typeface="Calibri"/>
                <a:ea typeface="Calibri"/>
                <a:cs typeface="Calibri"/>
                <a:sym typeface="Calibri"/>
              </a:defRPr>
            </a:lvl5pPr>
            <a:lvl6pPr marL="0" marR="0" lvl="5" indent="0" algn="r">
              <a:spcBef>
                <a:spcPts val="0"/>
              </a:spcBef>
              <a:spcAft>
                <a:spcPts val="0"/>
              </a:spcAft>
              <a:buNone/>
              <a:defRPr sz="3758">
                <a:solidFill>
                  <a:schemeClr val="lt1"/>
                </a:solidFill>
                <a:latin typeface="Calibri"/>
                <a:ea typeface="Calibri"/>
                <a:cs typeface="Calibri"/>
                <a:sym typeface="Calibri"/>
              </a:defRPr>
            </a:lvl6pPr>
            <a:lvl7pPr marL="0" marR="0" lvl="6" indent="0" algn="r">
              <a:spcBef>
                <a:spcPts val="0"/>
              </a:spcBef>
              <a:spcAft>
                <a:spcPts val="0"/>
              </a:spcAft>
              <a:buNone/>
              <a:defRPr sz="3758">
                <a:solidFill>
                  <a:schemeClr val="lt1"/>
                </a:solidFill>
                <a:latin typeface="Calibri"/>
                <a:ea typeface="Calibri"/>
                <a:cs typeface="Calibri"/>
                <a:sym typeface="Calibri"/>
              </a:defRPr>
            </a:lvl7pPr>
            <a:lvl8pPr marL="0" marR="0" lvl="7" indent="0" algn="r">
              <a:spcBef>
                <a:spcPts val="0"/>
              </a:spcBef>
              <a:spcAft>
                <a:spcPts val="0"/>
              </a:spcAft>
              <a:buNone/>
              <a:defRPr sz="3758">
                <a:solidFill>
                  <a:schemeClr val="lt1"/>
                </a:solidFill>
                <a:latin typeface="Calibri"/>
                <a:ea typeface="Calibri"/>
                <a:cs typeface="Calibri"/>
                <a:sym typeface="Calibri"/>
              </a:defRPr>
            </a:lvl8pPr>
            <a:lvl9pPr marL="0" marR="0" lvl="8" indent="0" algn="r">
              <a:spcBef>
                <a:spcPts val="0"/>
              </a:spcBef>
              <a:spcAft>
                <a:spcPts val="0"/>
              </a:spcAft>
              <a:buNone/>
              <a:defRPr sz="3758">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5779C7"/>
            </a:gs>
            <a:gs pos="100000">
              <a:srgbClr val="002763"/>
            </a:gs>
          </a:gsLst>
          <a:path path="circle">
            <a:fillToRect l="50000" t="50000" r="50000" b="50000"/>
          </a:path>
          <a:tileRect/>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2012073" y="1209279"/>
            <a:ext cx="36209465" cy="5029200"/>
          </a:xfrm>
          <a:prstGeom prst="rect">
            <a:avLst/>
          </a:prstGeom>
          <a:noFill/>
          <a:ln>
            <a:noFill/>
          </a:ln>
        </p:spPr>
        <p:txBody>
          <a:bodyPr spcFirstLastPara="1" wrap="square" lIns="313475" tIns="156725" rIns="313475" bIns="156725" anchor="ctr" anchorCtr="0">
            <a:noAutofit/>
          </a:bodyPr>
          <a:lstStyle>
            <a:lvl1pPr marR="0" lvl="0" algn="ctr" rtl="0">
              <a:spcBef>
                <a:spcPts val="0"/>
              </a:spcBef>
              <a:spcAft>
                <a:spcPts val="0"/>
              </a:spcAft>
              <a:buSzPts val="1400"/>
              <a:buNone/>
              <a:defRPr sz="15100" b="0" i="0" u="none" strike="noStrike" cap="none">
                <a:solidFill>
                  <a:schemeClr val="lt1"/>
                </a:solidFill>
                <a:latin typeface="Calibri"/>
                <a:ea typeface="Calibri"/>
                <a:cs typeface="Calibri"/>
                <a:sym typeface="Calibri"/>
              </a:defRPr>
            </a:lvl1pPr>
            <a:lvl2pPr marR="0" lvl="1" algn="ctr" rtl="0">
              <a:spcBef>
                <a:spcPts val="0"/>
              </a:spcBef>
              <a:spcAft>
                <a:spcPts val="0"/>
              </a:spcAft>
              <a:buSzPts val="1400"/>
              <a:buNone/>
              <a:defRPr sz="15100" b="0" i="0" u="none" strike="noStrike" cap="none">
                <a:solidFill>
                  <a:schemeClr val="lt1"/>
                </a:solidFill>
                <a:latin typeface="Calibri"/>
                <a:ea typeface="Calibri"/>
                <a:cs typeface="Calibri"/>
                <a:sym typeface="Calibri"/>
              </a:defRPr>
            </a:lvl2pPr>
            <a:lvl3pPr marR="0" lvl="2" algn="ctr" rtl="0">
              <a:spcBef>
                <a:spcPts val="0"/>
              </a:spcBef>
              <a:spcAft>
                <a:spcPts val="0"/>
              </a:spcAft>
              <a:buSzPts val="1400"/>
              <a:buNone/>
              <a:defRPr sz="15100" b="0" i="0" u="none" strike="noStrike" cap="none">
                <a:solidFill>
                  <a:schemeClr val="lt1"/>
                </a:solidFill>
                <a:latin typeface="Calibri"/>
                <a:ea typeface="Calibri"/>
                <a:cs typeface="Calibri"/>
                <a:sym typeface="Calibri"/>
              </a:defRPr>
            </a:lvl3pPr>
            <a:lvl4pPr marR="0" lvl="3" algn="ctr" rtl="0">
              <a:spcBef>
                <a:spcPts val="0"/>
              </a:spcBef>
              <a:spcAft>
                <a:spcPts val="0"/>
              </a:spcAft>
              <a:buSzPts val="1400"/>
              <a:buNone/>
              <a:defRPr sz="15100" b="0" i="0" u="none" strike="noStrike" cap="none">
                <a:solidFill>
                  <a:schemeClr val="lt1"/>
                </a:solidFill>
                <a:latin typeface="Calibri"/>
                <a:ea typeface="Calibri"/>
                <a:cs typeface="Calibri"/>
                <a:sym typeface="Calibri"/>
              </a:defRPr>
            </a:lvl4pPr>
            <a:lvl5pPr marR="0" lvl="4" algn="ctr" rtl="0">
              <a:spcBef>
                <a:spcPts val="0"/>
              </a:spcBef>
              <a:spcAft>
                <a:spcPts val="0"/>
              </a:spcAft>
              <a:buSzPts val="1400"/>
              <a:buNone/>
              <a:defRPr sz="15100" b="0" i="0" u="none" strike="noStrike" cap="none">
                <a:solidFill>
                  <a:schemeClr val="lt1"/>
                </a:solidFill>
                <a:latin typeface="Calibri"/>
                <a:ea typeface="Calibri"/>
                <a:cs typeface="Calibri"/>
                <a:sym typeface="Calibri"/>
              </a:defRPr>
            </a:lvl5pPr>
            <a:lvl6pPr marR="0" lvl="5" algn="ctr" rtl="0">
              <a:spcBef>
                <a:spcPts val="0"/>
              </a:spcBef>
              <a:spcAft>
                <a:spcPts val="0"/>
              </a:spcAft>
              <a:buSzPts val="1400"/>
              <a:buNone/>
              <a:defRPr sz="15100" b="0" i="0" u="none" strike="noStrike" cap="none">
                <a:solidFill>
                  <a:schemeClr val="lt1"/>
                </a:solidFill>
                <a:latin typeface="Calibri"/>
                <a:ea typeface="Calibri"/>
                <a:cs typeface="Calibri"/>
                <a:sym typeface="Calibri"/>
              </a:defRPr>
            </a:lvl6pPr>
            <a:lvl7pPr marR="0" lvl="6" algn="ctr" rtl="0">
              <a:spcBef>
                <a:spcPts val="0"/>
              </a:spcBef>
              <a:spcAft>
                <a:spcPts val="0"/>
              </a:spcAft>
              <a:buSzPts val="1400"/>
              <a:buNone/>
              <a:defRPr sz="15100" b="0" i="0" u="none" strike="noStrike" cap="none">
                <a:solidFill>
                  <a:schemeClr val="lt1"/>
                </a:solidFill>
                <a:latin typeface="Calibri"/>
                <a:ea typeface="Calibri"/>
                <a:cs typeface="Calibri"/>
                <a:sym typeface="Calibri"/>
              </a:defRPr>
            </a:lvl7pPr>
            <a:lvl8pPr marR="0" lvl="7" algn="ctr" rtl="0">
              <a:spcBef>
                <a:spcPts val="0"/>
              </a:spcBef>
              <a:spcAft>
                <a:spcPts val="0"/>
              </a:spcAft>
              <a:buSzPts val="1400"/>
              <a:buNone/>
              <a:defRPr sz="15100" b="0" i="0" u="none" strike="noStrike" cap="none">
                <a:solidFill>
                  <a:schemeClr val="lt1"/>
                </a:solidFill>
                <a:latin typeface="Calibri"/>
                <a:ea typeface="Calibri"/>
                <a:cs typeface="Calibri"/>
                <a:sym typeface="Calibri"/>
              </a:defRPr>
            </a:lvl8pPr>
            <a:lvl9pPr marR="0" lvl="8" algn="ctr" rtl="0">
              <a:spcBef>
                <a:spcPts val="0"/>
              </a:spcBef>
              <a:spcAft>
                <a:spcPts val="0"/>
              </a:spcAft>
              <a:buSzPts val="1400"/>
              <a:buNone/>
              <a:defRPr sz="15100" b="0" i="0" u="none" strike="noStrike" cap="none">
                <a:solidFill>
                  <a:schemeClr val="lt1"/>
                </a:solidFill>
                <a:latin typeface="Calibri"/>
                <a:ea typeface="Calibri"/>
                <a:cs typeface="Calibri"/>
                <a:sym typeface="Calibri"/>
              </a:defRPr>
            </a:lvl9pPr>
          </a:lstStyle>
          <a:p>
            <a:endParaRPr/>
          </a:p>
        </p:txBody>
      </p:sp>
      <p:sp>
        <p:nvSpPr>
          <p:cNvPr id="11" name="Google Shape;11;p2"/>
          <p:cNvSpPr txBox="1">
            <a:spLocks noGrp="1"/>
          </p:cNvSpPr>
          <p:nvPr>
            <p:ph type="body" idx="1"/>
          </p:nvPr>
        </p:nvSpPr>
        <p:spPr>
          <a:xfrm>
            <a:off x="2012073" y="7041756"/>
            <a:ext cx="36209465" cy="19913800"/>
          </a:xfrm>
          <a:prstGeom prst="rect">
            <a:avLst/>
          </a:prstGeom>
          <a:noFill/>
          <a:ln>
            <a:noFill/>
          </a:ln>
        </p:spPr>
        <p:txBody>
          <a:bodyPr spcFirstLastPara="1" wrap="square" lIns="313475" tIns="156725" rIns="313475" bIns="156725" anchor="t" anchorCtr="0">
            <a:noAutofit/>
          </a:bodyPr>
          <a:lstStyle>
            <a:lvl1pPr marL="457200" marR="0" lvl="0" indent="-927100" algn="l" rtl="0">
              <a:spcBef>
                <a:spcPts val="2200"/>
              </a:spcBef>
              <a:spcAft>
                <a:spcPts val="0"/>
              </a:spcAft>
              <a:buClr>
                <a:schemeClr val="lt1"/>
              </a:buClr>
              <a:buSzPts val="11000"/>
              <a:buFont typeface="Arial"/>
              <a:buChar char="•"/>
              <a:defRPr sz="11000" b="0" i="0" u="none" strike="noStrike" cap="none">
                <a:solidFill>
                  <a:schemeClr val="lt1"/>
                </a:solidFill>
                <a:latin typeface="Calibri"/>
                <a:ea typeface="Calibri"/>
                <a:cs typeface="Calibri"/>
                <a:sym typeface="Calibri"/>
              </a:defRPr>
            </a:lvl1pPr>
            <a:lvl2pPr marL="914400" marR="0" lvl="1" indent="-838200" algn="l" rtl="0">
              <a:spcBef>
                <a:spcPts val="1920"/>
              </a:spcBef>
              <a:spcAft>
                <a:spcPts val="0"/>
              </a:spcAft>
              <a:buClr>
                <a:schemeClr val="lt1"/>
              </a:buClr>
              <a:buSzPts val="9600"/>
              <a:buFont typeface="Arial"/>
              <a:buChar char="–"/>
              <a:defRPr sz="9600" b="0" i="0" u="none" strike="noStrike" cap="none">
                <a:solidFill>
                  <a:schemeClr val="lt1"/>
                </a:solidFill>
                <a:latin typeface="Calibri"/>
                <a:ea typeface="Calibri"/>
                <a:cs typeface="Calibri"/>
                <a:sym typeface="Calibri"/>
              </a:defRPr>
            </a:lvl2pPr>
            <a:lvl3pPr marL="1371600" marR="0" lvl="2" indent="-749300" algn="l" rtl="0">
              <a:spcBef>
                <a:spcPts val="1640"/>
              </a:spcBef>
              <a:spcAft>
                <a:spcPts val="0"/>
              </a:spcAft>
              <a:buClr>
                <a:schemeClr val="lt1"/>
              </a:buClr>
              <a:buSzPts val="8200"/>
              <a:buFont typeface="Arial"/>
              <a:buChar char="•"/>
              <a:defRPr sz="8200" b="0" i="0" u="none" strike="noStrike" cap="none">
                <a:solidFill>
                  <a:schemeClr val="lt1"/>
                </a:solidFill>
                <a:latin typeface="Calibri"/>
                <a:ea typeface="Calibri"/>
                <a:cs typeface="Calibri"/>
                <a:sym typeface="Calibri"/>
              </a:defRPr>
            </a:lvl3pPr>
            <a:lvl4pPr marL="1828800" marR="0" lvl="3" indent="-666750" algn="l" rtl="0">
              <a:spcBef>
                <a:spcPts val="1380"/>
              </a:spcBef>
              <a:spcAft>
                <a:spcPts val="0"/>
              </a:spcAft>
              <a:buClr>
                <a:schemeClr val="lt1"/>
              </a:buClr>
              <a:buSzPts val="6900"/>
              <a:buFont typeface="Arial"/>
              <a:buChar char="–"/>
              <a:defRPr sz="6900" b="0" i="0" u="none" strike="noStrike" cap="none">
                <a:solidFill>
                  <a:schemeClr val="lt1"/>
                </a:solidFill>
                <a:latin typeface="Calibri"/>
                <a:ea typeface="Calibri"/>
                <a:cs typeface="Calibri"/>
                <a:sym typeface="Calibri"/>
              </a:defRPr>
            </a:lvl4pPr>
            <a:lvl5pPr marL="2286000" marR="0" lvl="4" indent="-666750" algn="l" rtl="0">
              <a:spcBef>
                <a:spcPts val="1380"/>
              </a:spcBef>
              <a:spcAft>
                <a:spcPts val="0"/>
              </a:spcAft>
              <a:buClr>
                <a:schemeClr val="lt1"/>
              </a:buClr>
              <a:buSzPts val="6900"/>
              <a:buFont typeface="Arial"/>
              <a:buChar char="»"/>
              <a:defRPr sz="6900" b="0" i="0" u="none" strike="noStrike" cap="none">
                <a:solidFill>
                  <a:schemeClr val="lt1"/>
                </a:solidFill>
                <a:latin typeface="Calibri"/>
                <a:ea typeface="Calibri"/>
                <a:cs typeface="Calibri"/>
                <a:sym typeface="Calibri"/>
              </a:defRPr>
            </a:lvl5pPr>
            <a:lvl6pPr marL="2743200" marR="0" lvl="5" indent="-666750" algn="l" rtl="0">
              <a:spcBef>
                <a:spcPts val="1380"/>
              </a:spcBef>
              <a:spcAft>
                <a:spcPts val="0"/>
              </a:spcAft>
              <a:buClr>
                <a:schemeClr val="lt1"/>
              </a:buClr>
              <a:buSzPts val="6900"/>
              <a:buFont typeface="Arial"/>
              <a:buChar char="•"/>
              <a:defRPr sz="6900" b="0" i="0" u="none" strike="noStrike" cap="none">
                <a:solidFill>
                  <a:schemeClr val="lt1"/>
                </a:solidFill>
                <a:latin typeface="Calibri"/>
                <a:ea typeface="Calibri"/>
                <a:cs typeface="Calibri"/>
                <a:sym typeface="Calibri"/>
              </a:defRPr>
            </a:lvl6pPr>
            <a:lvl7pPr marL="3200400" marR="0" lvl="6" indent="-666750" algn="l" rtl="0">
              <a:spcBef>
                <a:spcPts val="1380"/>
              </a:spcBef>
              <a:spcAft>
                <a:spcPts val="0"/>
              </a:spcAft>
              <a:buClr>
                <a:schemeClr val="lt1"/>
              </a:buClr>
              <a:buSzPts val="6900"/>
              <a:buFont typeface="Arial"/>
              <a:buChar char="•"/>
              <a:defRPr sz="6900" b="0" i="0" u="none" strike="noStrike" cap="none">
                <a:solidFill>
                  <a:schemeClr val="lt1"/>
                </a:solidFill>
                <a:latin typeface="Calibri"/>
                <a:ea typeface="Calibri"/>
                <a:cs typeface="Calibri"/>
                <a:sym typeface="Calibri"/>
              </a:defRPr>
            </a:lvl7pPr>
            <a:lvl8pPr marL="3657600" marR="0" lvl="7" indent="-666750" algn="l" rtl="0">
              <a:spcBef>
                <a:spcPts val="1380"/>
              </a:spcBef>
              <a:spcAft>
                <a:spcPts val="0"/>
              </a:spcAft>
              <a:buClr>
                <a:schemeClr val="lt1"/>
              </a:buClr>
              <a:buSzPts val="6900"/>
              <a:buFont typeface="Arial"/>
              <a:buChar char="•"/>
              <a:defRPr sz="6900" b="0" i="0" u="none" strike="noStrike" cap="none">
                <a:solidFill>
                  <a:schemeClr val="lt1"/>
                </a:solidFill>
                <a:latin typeface="Calibri"/>
                <a:ea typeface="Calibri"/>
                <a:cs typeface="Calibri"/>
                <a:sym typeface="Calibri"/>
              </a:defRPr>
            </a:lvl8pPr>
            <a:lvl9pPr marL="4114800" marR="0" lvl="8" indent="-666750" algn="l" rtl="0">
              <a:spcBef>
                <a:spcPts val="1380"/>
              </a:spcBef>
              <a:spcAft>
                <a:spcPts val="0"/>
              </a:spcAft>
              <a:buClr>
                <a:schemeClr val="lt1"/>
              </a:buClr>
              <a:buSzPts val="6900"/>
              <a:buFont typeface="Arial"/>
              <a:buChar char="•"/>
              <a:defRPr sz="6900" b="0" i="0" u="none" strike="noStrike" cap="none">
                <a:solidFill>
                  <a:schemeClr val="lt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2012076" y="27968379"/>
            <a:ext cx="9387064" cy="1606550"/>
          </a:xfrm>
          <a:prstGeom prst="rect">
            <a:avLst/>
          </a:prstGeom>
          <a:noFill/>
          <a:ln>
            <a:noFill/>
          </a:ln>
        </p:spPr>
        <p:txBody>
          <a:bodyPr spcFirstLastPara="1" wrap="square" lIns="313475" tIns="156725" rIns="313475" bIns="156725" anchor="ctr" anchorCtr="0">
            <a:noAutofit/>
          </a:bodyPr>
          <a:lstStyle>
            <a:lvl1pPr marR="0" lvl="0" algn="l" rtl="0">
              <a:spcBef>
                <a:spcPts val="0"/>
              </a:spcBef>
              <a:spcAft>
                <a:spcPts val="0"/>
              </a:spcAft>
              <a:buSzPts val="1400"/>
              <a:buNone/>
              <a:defRPr sz="3758"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5684"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684"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684"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684"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684"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684"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684"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684" b="0" i="0" u="none" strike="noStrike" cap="none">
                <a:solidFill>
                  <a:schemeClr val="lt1"/>
                </a:solidFill>
                <a:latin typeface="Arial"/>
                <a:ea typeface="Arial"/>
                <a:cs typeface="Arial"/>
                <a:sym typeface="Arial"/>
              </a:defRPr>
            </a:lvl9pPr>
          </a:lstStyle>
          <a:p>
            <a:endParaRPr/>
          </a:p>
        </p:txBody>
      </p:sp>
      <p:sp>
        <p:nvSpPr>
          <p:cNvPr id="13" name="Google Shape;13;p2"/>
          <p:cNvSpPr txBox="1">
            <a:spLocks noGrp="1"/>
          </p:cNvSpPr>
          <p:nvPr>
            <p:ph type="ftr" idx="11"/>
          </p:nvPr>
        </p:nvSpPr>
        <p:spPr>
          <a:xfrm>
            <a:off x="13746874" y="27968379"/>
            <a:ext cx="12739864" cy="1606550"/>
          </a:xfrm>
          <a:prstGeom prst="rect">
            <a:avLst/>
          </a:prstGeom>
          <a:noFill/>
          <a:ln>
            <a:noFill/>
          </a:ln>
        </p:spPr>
        <p:txBody>
          <a:bodyPr spcFirstLastPara="1" wrap="square" lIns="313475" tIns="156725" rIns="313475" bIns="156725" anchor="ctr" anchorCtr="0">
            <a:noAutofit/>
          </a:bodyPr>
          <a:lstStyle>
            <a:lvl1pPr marR="0" lvl="0" algn="ctr" rtl="0">
              <a:spcBef>
                <a:spcPts val="0"/>
              </a:spcBef>
              <a:spcAft>
                <a:spcPts val="0"/>
              </a:spcAft>
              <a:buSzPts val="1400"/>
              <a:buNone/>
              <a:defRPr sz="3758"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5684"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684"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684"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684"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684"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684"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684"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684" b="0" i="0" u="none" strike="noStrike" cap="none">
                <a:solidFill>
                  <a:schemeClr val="lt1"/>
                </a:solidFill>
                <a:latin typeface="Arial"/>
                <a:ea typeface="Arial"/>
                <a:cs typeface="Arial"/>
                <a:sym typeface="Arial"/>
              </a:defRPr>
            </a:lvl9pPr>
          </a:lstStyle>
          <a:p>
            <a:endParaRPr/>
          </a:p>
        </p:txBody>
      </p:sp>
      <p:sp>
        <p:nvSpPr>
          <p:cNvPr id="14" name="Google Shape;14;p2"/>
          <p:cNvSpPr txBox="1">
            <a:spLocks noGrp="1"/>
          </p:cNvSpPr>
          <p:nvPr>
            <p:ph type="sldNum" idx="12"/>
          </p:nvPr>
        </p:nvSpPr>
        <p:spPr>
          <a:xfrm>
            <a:off x="28834475" y="27968379"/>
            <a:ext cx="9387064" cy="1606550"/>
          </a:xfrm>
          <a:prstGeom prst="rect">
            <a:avLst/>
          </a:prstGeom>
          <a:noFill/>
          <a:ln>
            <a:noFill/>
          </a:ln>
        </p:spPr>
        <p:txBody>
          <a:bodyPr spcFirstLastPara="1" wrap="square" lIns="313475" tIns="156725" rIns="313475" bIns="156725" anchor="ctr" anchorCtr="0">
            <a:noAutofit/>
          </a:bodyPr>
          <a:lstStyle>
            <a:lvl1pPr marL="0" marR="0" lvl="0" indent="0" algn="r" rtl="0">
              <a:spcBef>
                <a:spcPts val="0"/>
              </a:spcBef>
              <a:spcAft>
                <a:spcPts val="0"/>
              </a:spcAft>
              <a:buNone/>
              <a:defRPr sz="3758" b="0" i="0" u="none" strike="noStrike" cap="none">
                <a:solidFill>
                  <a:schemeClr val="lt1"/>
                </a:solidFill>
                <a:latin typeface="Calibri"/>
                <a:ea typeface="Calibri"/>
                <a:cs typeface="Calibri"/>
                <a:sym typeface="Calibri"/>
              </a:defRPr>
            </a:lvl1pPr>
            <a:lvl2pPr marL="0" marR="0" lvl="1" indent="0" algn="r" rtl="0">
              <a:spcBef>
                <a:spcPts val="0"/>
              </a:spcBef>
              <a:spcAft>
                <a:spcPts val="0"/>
              </a:spcAft>
              <a:buNone/>
              <a:defRPr sz="3758" b="0" i="0" u="none" strike="noStrike" cap="none">
                <a:solidFill>
                  <a:schemeClr val="lt1"/>
                </a:solidFill>
                <a:latin typeface="Calibri"/>
                <a:ea typeface="Calibri"/>
                <a:cs typeface="Calibri"/>
                <a:sym typeface="Calibri"/>
              </a:defRPr>
            </a:lvl2pPr>
            <a:lvl3pPr marL="0" marR="0" lvl="2" indent="0" algn="r" rtl="0">
              <a:spcBef>
                <a:spcPts val="0"/>
              </a:spcBef>
              <a:spcAft>
                <a:spcPts val="0"/>
              </a:spcAft>
              <a:buNone/>
              <a:defRPr sz="3758" b="0" i="0" u="none" strike="noStrike" cap="none">
                <a:solidFill>
                  <a:schemeClr val="lt1"/>
                </a:solidFill>
                <a:latin typeface="Calibri"/>
                <a:ea typeface="Calibri"/>
                <a:cs typeface="Calibri"/>
                <a:sym typeface="Calibri"/>
              </a:defRPr>
            </a:lvl3pPr>
            <a:lvl4pPr marL="0" marR="0" lvl="3" indent="0" algn="r" rtl="0">
              <a:spcBef>
                <a:spcPts val="0"/>
              </a:spcBef>
              <a:spcAft>
                <a:spcPts val="0"/>
              </a:spcAft>
              <a:buNone/>
              <a:defRPr sz="3758" b="0" i="0" u="none" strike="noStrike" cap="none">
                <a:solidFill>
                  <a:schemeClr val="lt1"/>
                </a:solidFill>
                <a:latin typeface="Calibri"/>
                <a:ea typeface="Calibri"/>
                <a:cs typeface="Calibri"/>
                <a:sym typeface="Calibri"/>
              </a:defRPr>
            </a:lvl4pPr>
            <a:lvl5pPr marL="0" marR="0" lvl="4" indent="0" algn="r" rtl="0">
              <a:spcBef>
                <a:spcPts val="0"/>
              </a:spcBef>
              <a:spcAft>
                <a:spcPts val="0"/>
              </a:spcAft>
              <a:buNone/>
              <a:defRPr sz="3758" b="0" i="0" u="none" strike="noStrike" cap="none">
                <a:solidFill>
                  <a:schemeClr val="lt1"/>
                </a:solidFill>
                <a:latin typeface="Calibri"/>
                <a:ea typeface="Calibri"/>
                <a:cs typeface="Calibri"/>
                <a:sym typeface="Calibri"/>
              </a:defRPr>
            </a:lvl5pPr>
            <a:lvl6pPr marL="0" marR="0" lvl="5" indent="0" algn="r" rtl="0">
              <a:spcBef>
                <a:spcPts val="0"/>
              </a:spcBef>
              <a:spcAft>
                <a:spcPts val="0"/>
              </a:spcAft>
              <a:buNone/>
              <a:defRPr sz="3758" b="0" i="0" u="none" strike="noStrike" cap="none">
                <a:solidFill>
                  <a:schemeClr val="lt1"/>
                </a:solidFill>
                <a:latin typeface="Calibri"/>
                <a:ea typeface="Calibri"/>
                <a:cs typeface="Calibri"/>
                <a:sym typeface="Calibri"/>
              </a:defRPr>
            </a:lvl6pPr>
            <a:lvl7pPr marL="0" marR="0" lvl="6" indent="0" algn="r" rtl="0">
              <a:spcBef>
                <a:spcPts val="0"/>
              </a:spcBef>
              <a:spcAft>
                <a:spcPts val="0"/>
              </a:spcAft>
              <a:buNone/>
              <a:defRPr sz="3758" b="0" i="0" u="none" strike="noStrike" cap="none">
                <a:solidFill>
                  <a:schemeClr val="lt1"/>
                </a:solidFill>
                <a:latin typeface="Calibri"/>
                <a:ea typeface="Calibri"/>
                <a:cs typeface="Calibri"/>
                <a:sym typeface="Calibri"/>
              </a:defRPr>
            </a:lvl7pPr>
            <a:lvl8pPr marL="0" marR="0" lvl="7" indent="0" algn="r" rtl="0">
              <a:spcBef>
                <a:spcPts val="0"/>
              </a:spcBef>
              <a:spcAft>
                <a:spcPts val="0"/>
              </a:spcAft>
              <a:buNone/>
              <a:defRPr sz="3758" b="0" i="0" u="none" strike="noStrike" cap="none">
                <a:solidFill>
                  <a:schemeClr val="lt1"/>
                </a:solidFill>
                <a:latin typeface="Calibri"/>
                <a:ea typeface="Calibri"/>
                <a:cs typeface="Calibri"/>
                <a:sym typeface="Calibri"/>
              </a:defRPr>
            </a:lvl8pPr>
            <a:lvl9pPr marL="0" marR="0" lvl="8" indent="0" algn="r" rtl="0">
              <a:spcBef>
                <a:spcPts val="0"/>
              </a:spcBef>
              <a:spcAft>
                <a:spcPts val="0"/>
              </a:spcAft>
              <a:buNone/>
              <a:defRPr sz="3758" b="0"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jpe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8C8C8"/>
        </a:solidFill>
        <a:effectLst/>
      </p:bgPr>
    </p:bg>
    <p:spTree>
      <p:nvGrpSpPr>
        <p:cNvPr id="1" name="Shape 88"/>
        <p:cNvGrpSpPr/>
        <p:nvPr/>
      </p:nvGrpSpPr>
      <p:grpSpPr>
        <a:xfrm>
          <a:off x="0" y="0"/>
          <a:ext cx="0" cy="0"/>
          <a:chOff x="0" y="0"/>
          <a:chExt cx="0" cy="0"/>
        </a:xfrm>
      </p:grpSpPr>
      <p:pic>
        <p:nvPicPr>
          <p:cNvPr id="54" name="Picture 53" descr="Background pattern&#10;&#10;Description automatically generated">
            <a:extLst>
              <a:ext uri="{FF2B5EF4-FFF2-40B4-BE49-F238E27FC236}">
                <a16:creationId xmlns:a16="http://schemas.microsoft.com/office/drawing/2014/main" id="{916378A6-0083-6647-B3B9-0FEB21468B0E}"/>
              </a:ext>
            </a:extLst>
          </p:cNvPr>
          <p:cNvPicPr>
            <a:picLocks noChangeAspect="1"/>
          </p:cNvPicPr>
          <p:nvPr/>
        </p:nvPicPr>
        <p:blipFill rotWithShape="1">
          <a:blip r:embed="rId3">
            <a:extLst>
              <a:ext uri="{28A0092B-C50C-407E-A947-70E740481C1C}">
                <a14:useLocalDpi xmlns:a14="http://schemas.microsoft.com/office/drawing/2010/main" val="0"/>
              </a:ext>
            </a:extLst>
          </a:blip>
          <a:srcRect t="76931" r="1379"/>
          <a:stretch/>
        </p:blipFill>
        <p:spPr>
          <a:xfrm>
            <a:off x="0" y="0"/>
            <a:ext cx="34747201" cy="4572000"/>
          </a:xfrm>
          <a:prstGeom prst="rect">
            <a:avLst/>
          </a:prstGeom>
        </p:spPr>
      </p:pic>
      <p:sp>
        <p:nvSpPr>
          <p:cNvPr id="91" name="Google Shape;91;p1"/>
          <p:cNvSpPr txBox="1"/>
          <p:nvPr/>
        </p:nvSpPr>
        <p:spPr>
          <a:xfrm>
            <a:off x="698501" y="1137215"/>
            <a:ext cx="30360137" cy="3131590"/>
          </a:xfrm>
          <a:prstGeom prst="rect">
            <a:avLst/>
          </a:prstGeom>
          <a:noFill/>
          <a:ln>
            <a:noFill/>
          </a:ln>
        </p:spPr>
        <p:txBody>
          <a:bodyPr spcFirstLastPara="1" wrap="square" lIns="83806" tIns="41892" rIns="83806" bIns="41892" anchor="t" anchorCtr="0">
            <a:spAutoFit/>
          </a:bodyPr>
          <a:lstStyle/>
          <a:p>
            <a:r>
              <a:rPr lang="en-US" sz="8800" b="1" dirty="0">
                <a:solidFill>
                  <a:schemeClr val="lt1"/>
                </a:solidFill>
                <a:latin typeface="Calibri"/>
                <a:ea typeface="Calibri"/>
                <a:cs typeface="Calibri"/>
                <a:sym typeface="Calibri"/>
              </a:rPr>
              <a:t>Digital Planner System  </a:t>
            </a:r>
            <a:endParaRPr sz="8800" b="1" dirty="0">
              <a:solidFill>
                <a:schemeClr val="lt1"/>
              </a:solidFill>
              <a:latin typeface="Calibri"/>
              <a:ea typeface="Calibri"/>
              <a:cs typeface="Calibri"/>
              <a:sym typeface="Calibri"/>
            </a:endParaRPr>
          </a:p>
          <a:p>
            <a:r>
              <a:rPr lang="en-US" sz="5500" dirty="0">
                <a:solidFill>
                  <a:schemeClr val="lt1"/>
                </a:solidFill>
                <a:latin typeface="Calibri"/>
                <a:ea typeface="Calibri"/>
                <a:cs typeface="Calibri"/>
                <a:sym typeface="Calibri"/>
              </a:rPr>
              <a:t>Parker James Tribble BS in Computer Engineering 2022</a:t>
            </a:r>
            <a:endParaRPr sz="5500" dirty="0">
              <a:solidFill>
                <a:schemeClr val="lt1"/>
              </a:solidFill>
              <a:latin typeface="Calibri"/>
              <a:ea typeface="Calibri"/>
              <a:cs typeface="Calibri"/>
              <a:sym typeface="Calibri"/>
            </a:endParaRPr>
          </a:p>
          <a:p>
            <a:r>
              <a:rPr lang="en-US" sz="5500" dirty="0">
                <a:solidFill>
                  <a:schemeClr val="lt1"/>
                </a:solidFill>
                <a:latin typeface="Calibri"/>
                <a:ea typeface="Calibri"/>
                <a:cs typeface="Calibri"/>
                <a:sym typeface="Calibri"/>
              </a:rPr>
              <a:t>Dr. Joseph T Wunderlich Ph.D.</a:t>
            </a:r>
            <a:endParaRPr sz="5500" dirty="0">
              <a:solidFill>
                <a:schemeClr val="lt1"/>
              </a:solidFill>
              <a:latin typeface="Calibri"/>
              <a:ea typeface="Calibri"/>
              <a:cs typeface="Calibri"/>
              <a:sym typeface="Calibri"/>
            </a:endParaRPr>
          </a:p>
        </p:txBody>
      </p:sp>
      <p:sp>
        <p:nvSpPr>
          <p:cNvPr id="95" name="Google Shape;95;p1"/>
          <p:cNvSpPr/>
          <p:nvPr/>
        </p:nvSpPr>
        <p:spPr>
          <a:xfrm>
            <a:off x="488950" y="5337364"/>
            <a:ext cx="8414642" cy="7628161"/>
          </a:xfrm>
          <a:prstGeom prst="roundRect">
            <a:avLst>
              <a:gd name="adj" fmla="val 7036"/>
            </a:avLst>
          </a:prstGeom>
          <a:solidFill>
            <a:srgbClr val="FFFFFF"/>
          </a:solidFill>
          <a:ln>
            <a:noFill/>
          </a:ln>
        </p:spPr>
        <p:txBody>
          <a:bodyPr spcFirstLastPara="1" wrap="square" lIns="83806" tIns="41892" rIns="83806" bIns="41892" anchor="ctr" anchorCtr="0">
            <a:noAutofit/>
          </a:bodyPr>
          <a:lstStyle/>
          <a:p>
            <a:pPr algn="ctr"/>
            <a:endParaRPr sz="5684" dirty="0">
              <a:solidFill>
                <a:schemeClr val="lt1"/>
              </a:solidFill>
            </a:endParaRPr>
          </a:p>
        </p:txBody>
      </p:sp>
      <p:sp>
        <p:nvSpPr>
          <p:cNvPr id="97" name="Google Shape;97;p1"/>
          <p:cNvSpPr txBox="1"/>
          <p:nvPr/>
        </p:nvSpPr>
        <p:spPr>
          <a:xfrm>
            <a:off x="940692" y="5588968"/>
            <a:ext cx="7962900" cy="6824909"/>
          </a:xfrm>
          <a:prstGeom prst="rect">
            <a:avLst/>
          </a:prstGeom>
          <a:noFill/>
          <a:ln>
            <a:noFill/>
          </a:ln>
        </p:spPr>
        <p:txBody>
          <a:bodyPr spcFirstLastPara="1" wrap="square" lIns="83806" tIns="41892" rIns="83806" bIns="41892" anchor="t" anchorCtr="0">
            <a:spAutoFit/>
          </a:bodyPr>
          <a:lstStyle/>
          <a:p>
            <a:r>
              <a:rPr lang="en-US" sz="5400" b="1" dirty="0">
                <a:solidFill>
                  <a:srgbClr val="004B98"/>
                </a:solidFill>
                <a:latin typeface="Verdana" panose="020B0604030504040204" pitchFamily="34" charset="0"/>
                <a:ea typeface="Verdana" panose="020B0604030504040204" pitchFamily="34" charset="0"/>
                <a:cs typeface="Verdana" panose="020B0604030504040204" pitchFamily="34" charset="0"/>
              </a:rPr>
              <a:t>OPPORTUNITY</a:t>
            </a:r>
            <a:endParaRPr lang="en-US" sz="3200" dirty="0">
              <a:solidFill>
                <a:schemeClr val="tx1"/>
              </a:solidFill>
              <a:latin typeface="Verdana" panose="020B0604030504040204" pitchFamily="34" charset="0"/>
              <a:ea typeface="Verdana" panose="020B0604030504040204" pitchFamily="34" charset="0"/>
              <a:cs typeface="Calibri"/>
              <a:sym typeface="Calibri"/>
            </a:endParaRPr>
          </a:p>
          <a:p>
            <a:r>
              <a:rPr lang="en-US" sz="3200" dirty="0">
                <a:solidFill>
                  <a:schemeClr val="tx1"/>
                </a:solidFill>
                <a:latin typeface="Verdana" panose="020B0604030504040204" pitchFamily="34" charset="0"/>
                <a:ea typeface="Verdana" panose="020B0604030504040204" pitchFamily="34" charset="0"/>
                <a:cs typeface="Calibri"/>
                <a:sym typeface="Calibri"/>
              </a:rPr>
              <a:t>Smart phones are quickly becoming more addicting as social media and other applications work to keep the users engaged as much as possible. To combat this, the digital planner system is designed to help increase productivity and improve one's relationship with technology. This planner system will have no distractions while still providing the same capabilities of a smart phone planner application. </a:t>
            </a:r>
          </a:p>
        </p:txBody>
      </p:sp>
      <p:grpSp>
        <p:nvGrpSpPr>
          <p:cNvPr id="6" name="Group 5">
            <a:extLst>
              <a:ext uri="{FF2B5EF4-FFF2-40B4-BE49-F238E27FC236}">
                <a16:creationId xmlns:a16="http://schemas.microsoft.com/office/drawing/2014/main" id="{D8CC4252-8D78-4CBA-B8DC-30DA608CCB3B}"/>
              </a:ext>
            </a:extLst>
          </p:cNvPr>
          <p:cNvGrpSpPr/>
          <p:nvPr/>
        </p:nvGrpSpPr>
        <p:grpSpPr>
          <a:xfrm>
            <a:off x="22676053" y="5068454"/>
            <a:ext cx="17291050" cy="9553853"/>
            <a:chOff x="20383346" y="5597760"/>
            <a:chExt cx="19088469" cy="9311005"/>
          </a:xfrm>
        </p:grpSpPr>
        <p:sp>
          <p:nvSpPr>
            <p:cNvPr id="110" name="Google Shape;110;p1"/>
            <p:cNvSpPr/>
            <p:nvPr/>
          </p:nvSpPr>
          <p:spPr>
            <a:xfrm>
              <a:off x="20383346" y="5597760"/>
              <a:ext cx="19088469" cy="9311005"/>
            </a:xfrm>
            <a:prstGeom prst="roundRect">
              <a:avLst>
                <a:gd name="adj" fmla="val 7036"/>
              </a:avLst>
            </a:prstGeom>
            <a:solidFill>
              <a:srgbClr val="FFFFFF"/>
            </a:solidFill>
            <a:ln>
              <a:noFill/>
            </a:ln>
          </p:spPr>
          <p:txBody>
            <a:bodyPr spcFirstLastPara="1" wrap="square" lIns="83806" tIns="41892" rIns="83806" bIns="41892" anchor="ctr" anchorCtr="0">
              <a:noAutofit/>
            </a:bodyPr>
            <a:lstStyle/>
            <a:p>
              <a:pPr algn="ctr"/>
              <a:endParaRPr sz="5684" dirty="0">
                <a:solidFill>
                  <a:schemeClr val="lt1"/>
                </a:solidFill>
              </a:endParaRPr>
            </a:p>
          </p:txBody>
        </p:sp>
        <p:sp>
          <p:nvSpPr>
            <p:cNvPr id="112" name="Google Shape;112;p1"/>
            <p:cNvSpPr txBox="1"/>
            <p:nvPr/>
          </p:nvSpPr>
          <p:spPr>
            <a:xfrm>
              <a:off x="20686598" y="5850580"/>
              <a:ext cx="16467499" cy="930988"/>
            </a:xfrm>
            <a:prstGeom prst="rect">
              <a:avLst/>
            </a:prstGeom>
            <a:noFill/>
            <a:ln>
              <a:noFill/>
            </a:ln>
          </p:spPr>
          <p:txBody>
            <a:bodyPr spcFirstLastPara="1" wrap="square" lIns="83806" tIns="41892" rIns="83806" bIns="41892" anchor="t" anchorCtr="0">
              <a:spAutoFit/>
            </a:bodyPr>
            <a:lstStyle/>
            <a:p>
              <a:pPr>
                <a:lnSpc>
                  <a:spcPts val="5400"/>
                </a:lnSpc>
                <a:spcAft>
                  <a:spcPts val="1200"/>
                </a:spcAft>
              </a:pPr>
              <a:r>
                <a:rPr lang="en-US" sz="5400" b="1" dirty="0">
                  <a:solidFill>
                    <a:srgbClr val="004B98"/>
                  </a:solidFill>
                  <a:latin typeface="Verdana" panose="020B0604030504040204" pitchFamily="34" charset="0"/>
                  <a:ea typeface="Verdana" panose="020B0604030504040204" pitchFamily="34" charset="0"/>
                  <a:cs typeface="Verdana" panose="020B0604030504040204" pitchFamily="34" charset="0"/>
                </a:rPr>
                <a:t>PROTOTYPE/DEVICE/PROCESS</a:t>
              </a:r>
              <a:endParaRPr lang="en-US" sz="54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3" name="Group 2">
            <a:extLst>
              <a:ext uri="{FF2B5EF4-FFF2-40B4-BE49-F238E27FC236}">
                <a16:creationId xmlns:a16="http://schemas.microsoft.com/office/drawing/2014/main" id="{73D2E8B8-0E4D-48D6-A3AD-CC17AD87B12C}"/>
              </a:ext>
            </a:extLst>
          </p:cNvPr>
          <p:cNvGrpSpPr/>
          <p:nvPr/>
        </p:nvGrpSpPr>
        <p:grpSpPr>
          <a:xfrm>
            <a:off x="488950" y="13414050"/>
            <a:ext cx="8414642" cy="14706332"/>
            <a:chOff x="572066" y="13414052"/>
            <a:chExt cx="9601200" cy="14706332"/>
          </a:xfrm>
        </p:grpSpPr>
        <p:sp>
          <p:nvSpPr>
            <p:cNvPr id="116" name="Google Shape;116;p1"/>
            <p:cNvSpPr/>
            <p:nvPr/>
          </p:nvSpPr>
          <p:spPr>
            <a:xfrm>
              <a:off x="572066" y="13414052"/>
              <a:ext cx="9601200" cy="14706332"/>
            </a:xfrm>
            <a:prstGeom prst="roundRect">
              <a:avLst>
                <a:gd name="adj" fmla="val 7036"/>
              </a:avLst>
            </a:prstGeom>
            <a:solidFill>
              <a:srgbClr val="FFFFFF"/>
            </a:solidFill>
            <a:ln>
              <a:noFill/>
            </a:ln>
          </p:spPr>
          <p:txBody>
            <a:bodyPr spcFirstLastPara="1" wrap="square" lIns="83806" tIns="41892" rIns="83806" bIns="41892" anchor="ctr" anchorCtr="0">
              <a:noAutofit/>
            </a:bodyPr>
            <a:lstStyle/>
            <a:p>
              <a:pPr algn="ctr"/>
              <a:endParaRPr sz="5684" dirty="0">
                <a:solidFill>
                  <a:schemeClr val="lt1"/>
                </a:solidFill>
              </a:endParaRPr>
            </a:p>
          </p:txBody>
        </p:sp>
        <p:sp>
          <p:nvSpPr>
            <p:cNvPr id="118" name="Google Shape;118;p1"/>
            <p:cNvSpPr txBox="1"/>
            <p:nvPr/>
          </p:nvSpPr>
          <p:spPr>
            <a:xfrm>
              <a:off x="1023808" y="13671101"/>
              <a:ext cx="8527656" cy="1746596"/>
            </a:xfrm>
            <a:prstGeom prst="rect">
              <a:avLst/>
            </a:prstGeom>
            <a:noFill/>
            <a:ln>
              <a:noFill/>
            </a:ln>
          </p:spPr>
          <p:txBody>
            <a:bodyPr spcFirstLastPara="1" wrap="square" lIns="83806" tIns="41892" rIns="83806" bIns="41892" anchor="t" anchorCtr="0">
              <a:spAutoFit/>
            </a:bodyPr>
            <a:lstStyle/>
            <a:p>
              <a:r>
                <a:rPr lang="en-US" sz="5400" b="1" dirty="0">
                  <a:solidFill>
                    <a:srgbClr val="004B98"/>
                  </a:solidFill>
                  <a:latin typeface="Verdana" panose="020B0604030504040204" pitchFamily="34" charset="0"/>
                  <a:ea typeface="Verdana" panose="020B0604030504040204" pitchFamily="34" charset="0"/>
                  <a:cs typeface="Verdana" panose="020B0604030504040204" pitchFamily="34" charset="0"/>
                </a:rPr>
                <a:t>DESIGN SPECIFICATIONS</a:t>
              </a:r>
              <a:endParaRPr sz="5400" dirty="0">
                <a:solidFill>
                  <a:srgbClr val="004B98"/>
                </a:solidFill>
                <a:latin typeface="Calibri"/>
                <a:ea typeface="Calibri"/>
                <a:cs typeface="Calibri"/>
                <a:sym typeface="Calibri"/>
              </a:endParaRPr>
            </a:p>
          </p:txBody>
        </p:sp>
      </p:grpSp>
      <p:grpSp>
        <p:nvGrpSpPr>
          <p:cNvPr id="8" name="Group 7">
            <a:extLst>
              <a:ext uri="{FF2B5EF4-FFF2-40B4-BE49-F238E27FC236}">
                <a16:creationId xmlns:a16="http://schemas.microsoft.com/office/drawing/2014/main" id="{0D9BAD30-3815-4111-9476-3AE3B485A5F7}"/>
              </a:ext>
            </a:extLst>
          </p:cNvPr>
          <p:cNvGrpSpPr/>
          <p:nvPr/>
        </p:nvGrpSpPr>
        <p:grpSpPr>
          <a:xfrm>
            <a:off x="22702518" y="14737179"/>
            <a:ext cx="7860953" cy="14129840"/>
            <a:chOff x="20452971" y="15069952"/>
            <a:chExt cx="9972005" cy="13321331"/>
          </a:xfrm>
        </p:grpSpPr>
        <p:sp>
          <p:nvSpPr>
            <p:cNvPr id="122" name="Google Shape;122;p1"/>
            <p:cNvSpPr/>
            <p:nvPr/>
          </p:nvSpPr>
          <p:spPr>
            <a:xfrm>
              <a:off x="20452971" y="15069952"/>
              <a:ext cx="9972005" cy="12983001"/>
            </a:xfrm>
            <a:prstGeom prst="roundRect">
              <a:avLst>
                <a:gd name="adj" fmla="val 7036"/>
              </a:avLst>
            </a:prstGeom>
            <a:solidFill>
              <a:srgbClr val="FFFFFF"/>
            </a:solidFill>
            <a:ln>
              <a:noFill/>
            </a:ln>
          </p:spPr>
          <p:txBody>
            <a:bodyPr spcFirstLastPara="1" wrap="square" lIns="83806" tIns="41892" rIns="83806" bIns="41892" anchor="ctr" anchorCtr="0">
              <a:noAutofit/>
            </a:bodyPr>
            <a:lstStyle/>
            <a:p>
              <a:pPr algn="ctr"/>
              <a:endParaRPr sz="5684" dirty="0">
                <a:solidFill>
                  <a:schemeClr val="lt1"/>
                </a:solidFill>
              </a:endParaRPr>
            </a:p>
          </p:txBody>
        </p:sp>
        <p:sp>
          <p:nvSpPr>
            <p:cNvPr id="124" name="Google Shape;124;p1"/>
            <p:cNvSpPr txBox="1"/>
            <p:nvPr/>
          </p:nvSpPr>
          <p:spPr>
            <a:xfrm>
              <a:off x="20659374" y="15277160"/>
              <a:ext cx="9604548" cy="13114123"/>
            </a:xfrm>
            <a:prstGeom prst="rect">
              <a:avLst/>
            </a:prstGeom>
            <a:noFill/>
            <a:ln>
              <a:noFill/>
            </a:ln>
          </p:spPr>
          <p:txBody>
            <a:bodyPr spcFirstLastPara="1" wrap="square" lIns="83806" tIns="41892" rIns="83806" bIns="41892" anchor="t" anchorCtr="0">
              <a:spAutoFit/>
            </a:bodyPr>
            <a:lstStyle/>
            <a:p>
              <a:pPr>
                <a:lnSpc>
                  <a:spcPts val="5400"/>
                </a:lnSpc>
                <a:spcAft>
                  <a:spcPts val="1200"/>
                </a:spcAft>
              </a:pPr>
              <a:r>
                <a:rPr lang="en-US" sz="5400" b="1" dirty="0">
                  <a:solidFill>
                    <a:srgbClr val="004B98"/>
                  </a:solidFill>
                  <a:latin typeface="Verdana" panose="020B0604030504040204" pitchFamily="34" charset="0"/>
                  <a:ea typeface="Verdana" panose="020B0604030504040204" pitchFamily="34" charset="0"/>
                  <a:cs typeface="Verdana" panose="020B0604030504040204" pitchFamily="34" charset="0"/>
                </a:rPr>
                <a:t>TESTING</a:t>
              </a:r>
              <a:endParaRPr lang="en-US" sz="54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2800" b="1" dirty="0">
                  <a:solidFill>
                    <a:schemeClr val="tx1"/>
                  </a:solidFill>
                  <a:latin typeface="Verdana" panose="020B0604030504040204" pitchFamily="34" charset="0"/>
                  <a:ea typeface="Verdana" panose="020B0604030504040204" pitchFamily="34" charset="0"/>
                  <a:cs typeface="Verdana" panose="020B0604030504040204" pitchFamily="34" charset="0"/>
                </a:rPr>
                <a:t>Input testing</a:t>
              </a:r>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 feed a series of different strings, integers, and unique characters to test if any do not function with in the code</a:t>
              </a:r>
            </a:p>
            <a:p>
              <a:r>
                <a:rPr lang="en-US" sz="2800" b="1" dirty="0">
                  <a:solidFill>
                    <a:schemeClr val="tx1"/>
                  </a:solidFill>
                  <a:latin typeface="Verdana" panose="020B0604030504040204" pitchFamily="34" charset="0"/>
                  <a:ea typeface="Verdana" panose="020B0604030504040204" pitchFamily="34" charset="0"/>
                  <a:cs typeface="Verdana" panose="020B0604030504040204" pitchFamily="34" charset="0"/>
                </a:rPr>
                <a:t>Results: </a:t>
              </a:r>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no characters or length of input would affect the program </a:t>
              </a:r>
            </a:p>
            <a:p>
              <a:r>
                <a:rPr lang="en-US" sz="2800" b="1" dirty="0">
                  <a:solidFill>
                    <a:schemeClr val="tx1"/>
                  </a:solidFill>
                  <a:latin typeface="Verdana" panose="020B0604030504040204" pitchFamily="34" charset="0"/>
                  <a:ea typeface="Verdana" panose="020B0604030504040204" pitchFamily="34" charset="0"/>
                  <a:cs typeface="Verdana" panose="020B0604030504040204" pitchFamily="34" charset="0"/>
                </a:rPr>
                <a:t>Input testing: </a:t>
              </a:r>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continue adding entries and reminders until the program stops functioning properly</a:t>
              </a:r>
            </a:p>
            <a:p>
              <a:r>
                <a:rPr lang="en-US" sz="2800" b="1" dirty="0">
                  <a:solidFill>
                    <a:schemeClr val="tx1"/>
                  </a:solidFill>
                  <a:latin typeface="Verdana" panose="020B0604030504040204" pitchFamily="34" charset="0"/>
                  <a:ea typeface="Verdana" panose="020B0604030504040204" pitchFamily="34" charset="0"/>
                  <a:cs typeface="Verdana" panose="020B0604030504040204" pitchFamily="34" charset="0"/>
                </a:rPr>
                <a:t>Results: </a:t>
              </a:r>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It was determined that the for functionality, a limit of 10 daily reminders was set. No limit needed for planner entries</a:t>
              </a:r>
            </a:p>
            <a:p>
              <a:r>
                <a:rPr lang="en-US" sz="2800" b="1" dirty="0">
                  <a:solidFill>
                    <a:schemeClr val="tx1"/>
                  </a:solidFill>
                  <a:latin typeface="Verdana" panose="020B0604030504040204" pitchFamily="34" charset="0"/>
                  <a:ea typeface="Verdana" panose="020B0604030504040204" pitchFamily="34" charset="0"/>
                  <a:cs typeface="Verdana" panose="020B0604030504040204" pitchFamily="34" charset="0"/>
                </a:rPr>
                <a:t>Data Transfer:</a:t>
              </a:r>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 Transfer data from mobile unit to terminal writing over the CSV files that the programs read from</a:t>
              </a:r>
            </a:p>
            <a:p>
              <a:r>
                <a:rPr lang="en-US" sz="2800" b="1" dirty="0">
                  <a:solidFill>
                    <a:schemeClr val="tx1"/>
                  </a:solidFill>
                  <a:latin typeface="Verdana" panose="020B0604030504040204" pitchFamily="34" charset="0"/>
                  <a:ea typeface="Verdana" panose="020B0604030504040204" pitchFamily="34" charset="0"/>
                  <a:cs typeface="Verdana" panose="020B0604030504040204" pitchFamily="34" charset="0"/>
                </a:rPr>
                <a:t>Results: </a:t>
              </a:r>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Errors within data transfer come from either of the units lacking network connection or the SFTP server is not reachable</a:t>
              </a:r>
              <a:endParaRPr lang="en-US" sz="28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2800" b="1" dirty="0">
                  <a:solidFill>
                    <a:schemeClr val="tx1"/>
                  </a:solidFill>
                  <a:latin typeface="Verdana" panose="020B0604030504040204" pitchFamily="34" charset="0"/>
                  <a:ea typeface="Verdana" panose="020B0604030504040204" pitchFamily="34" charset="0"/>
                  <a:cs typeface="Verdana" panose="020B0604030504040204" pitchFamily="34" charset="0"/>
                </a:rPr>
                <a:t>Firmware: </a:t>
              </a:r>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testing of the keymap and firmware of the PCB keyboard was preformed on desktop keyboard to ensure functionality during keyboard assembly</a:t>
              </a:r>
            </a:p>
            <a:p>
              <a:r>
                <a:rPr lang="en-US" sz="2800" b="1" dirty="0">
                  <a:solidFill>
                    <a:schemeClr val="tx1"/>
                  </a:solidFill>
                  <a:latin typeface="Verdana" panose="020B0604030504040204" pitchFamily="34" charset="0"/>
                  <a:ea typeface="Verdana" panose="020B0604030504040204" pitchFamily="34" charset="0"/>
                  <a:cs typeface="Verdana" panose="020B0604030504040204" pitchFamily="34" charset="0"/>
                </a:rPr>
                <a:t>Keyboard: </a:t>
              </a:r>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after testing the firmware the keyboard should function properly. Any problems present will be hardware related.</a:t>
              </a:r>
              <a:endParaRPr lang="en-US" sz="28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grpSp>
      <p:pic>
        <p:nvPicPr>
          <p:cNvPr id="56" name="Picture 55" descr="Background pattern&#10;&#10;Description automatically generated">
            <a:extLst>
              <a:ext uri="{FF2B5EF4-FFF2-40B4-BE49-F238E27FC236}">
                <a16:creationId xmlns:a16="http://schemas.microsoft.com/office/drawing/2014/main" id="{6413425C-40AC-CA4C-8B63-B3A985E4C356}"/>
              </a:ext>
            </a:extLst>
          </p:cNvPr>
          <p:cNvPicPr>
            <a:picLocks noChangeAspect="1"/>
          </p:cNvPicPr>
          <p:nvPr/>
        </p:nvPicPr>
        <p:blipFill rotWithShape="1">
          <a:blip r:embed="rId3">
            <a:extLst>
              <a:ext uri="{28A0092B-C50C-407E-A947-70E740481C1C}">
                <a14:useLocalDpi xmlns:a14="http://schemas.microsoft.com/office/drawing/2010/main" val="0"/>
              </a:ext>
            </a:extLst>
          </a:blip>
          <a:srcRect l="83050" t="76931" r="1378"/>
          <a:stretch/>
        </p:blipFill>
        <p:spPr>
          <a:xfrm flipH="1">
            <a:off x="34747200" y="-1"/>
            <a:ext cx="5486399" cy="4572000"/>
          </a:xfrm>
          <a:prstGeom prst="rect">
            <a:avLst/>
          </a:prstGeom>
        </p:spPr>
      </p:pic>
      <p:pic>
        <p:nvPicPr>
          <p:cNvPr id="55" name="Picture 54" descr="Logo, company name&#10;&#10;Description automatically generated">
            <a:extLst>
              <a:ext uri="{FF2B5EF4-FFF2-40B4-BE49-F238E27FC236}">
                <a16:creationId xmlns:a16="http://schemas.microsoft.com/office/drawing/2014/main" id="{B46758A7-CE56-3F46-B4C8-1D58E9BB76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55335" y="-496457"/>
            <a:ext cx="9886505" cy="5564911"/>
          </a:xfrm>
          <a:prstGeom prst="rect">
            <a:avLst/>
          </a:prstGeom>
        </p:spPr>
      </p:pic>
      <p:sp>
        <p:nvSpPr>
          <p:cNvPr id="57" name="Rectangle 56">
            <a:extLst>
              <a:ext uri="{FF2B5EF4-FFF2-40B4-BE49-F238E27FC236}">
                <a16:creationId xmlns:a16="http://schemas.microsoft.com/office/drawing/2014/main" id="{08CA6EF8-3D77-DB4C-9BFC-5A8975E6C2BB}"/>
              </a:ext>
            </a:extLst>
          </p:cNvPr>
          <p:cNvSpPr/>
          <p:nvPr/>
        </p:nvSpPr>
        <p:spPr>
          <a:xfrm>
            <a:off x="0" y="28656382"/>
            <a:ext cx="40233600" cy="1518818"/>
          </a:xfrm>
          <a:prstGeom prst="rect">
            <a:avLst/>
          </a:prstGeom>
          <a:solidFill>
            <a:srgbClr val="0A224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latin typeface="Verdana" panose="020B0604030504040204" pitchFamily="34" charset="0"/>
              <a:ea typeface="Verdana" panose="020B0604030504040204" pitchFamily="34" charset="0"/>
              <a:cs typeface="Verdana" panose="020B0604030504040204" pitchFamily="34" charset="0"/>
            </a:endParaRPr>
          </a:p>
        </p:txBody>
      </p:sp>
      <p:sp>
        <p:nvSpPr>
          <p:cNvPr id="58" name="Rectangle 57">
            <a:extLst>
              <a:ext uri="{FF2B5EF4-FFF2-40B4-BE49-F238E27FC236}">
                <a16:creationId xmlns:a16="http://schemas.microsoft.com/office/drawing/2014/main" id="{F5D72A58-7C6D-2343-BF01-EA53C2D07D95}"/>
              </a:ext>
            </a:extLst>
          </p:cNvPr>
          <p:cNvSpPr/>
          <p:nvPr/>
        </p:nvSpPr>
        <p:spPr>
          <a:xfrm>
            <a:off x="26145878" y="29077653"/>
            <a:ext cx="13196241" cy="728726"/>
          </a:xfrm>
          <a:prstGeom prst="rect">
            <a:avLst/>
          </a:prstGeom>
        </p:spPr>
        <p:txBody>
          <a:bodyPr wrap="none">
            <a:spAutoFit/>
          </a:bodyPr>
          <a:lstStyle/>
          <a:p>
            <a:pPr>
              <a:lnSpc>
                <a:spcPts val="5400"/>
              </a:lnSpc>
            </a:pP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E</a:t>
            </a:r>
            <a:r>
              <a:rPr lang="en-US" sz="3600" b="1" dirty="0">
                <a:solidFill>
                  <a:srgbClr val="3FB4E5"/>
                </a:solidFill>
                <a:latin typeface="Verdana" panose="020B0604030504040204" pitchFamily="34" charset="0"/>
                <a:ea typeface="Verdana" panose="020B0604030504040204" pitchFamily="34" charset="0"/>
                <a:cs typeface="Verdana" panose="020B0604030504040204" pitchFamily="34" charset="0"/>
              </a:rPr>
              <a:t>DUCATE FOR SERVICE. </a:t>
            </a: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E</a:t>
            </a:r>
            <a:r>
              <a:rPr lang="en-US" sz="3600" b="1" dirty="0">
                <a:solidFill>
                  <a:srgbClr val="3FB4E5"/>
                </a:solidFill>
                <a:latin typeface="Verdana" panose="020B0604030504040204" pitchFamily="34" charset="0"/>
                <a:ea typeface="Verdana" panose="020B0604030504040204" pitchFamily="34" charset="0"/>
                <a:cs typeface="Verdana" panose="020B0604030504040204" pitchFamily="34" charset="0"/>
              </a:rPr>
              <a:t>NGINEER FOR SOCIETY.</a:t>
            </a:r>
          </a:p>
        </p:txBody>
      </p:sp>
      <p:sp>
        <p:nvSpPr>
          <p:cNvPr id="59" name="TextBox 58">
            <a:extLst>
              <a:ext uri="{FF2B5EF4-FFF2-40B4-BE49-F238E27FC236}">
                <a16:creationId xmlns:a16="http://schemas.microsoft.com/office/drawing/2014/main" id="{C313050F-B978-DB4B-BBC7-B01592F95465}"/>
              </a:ext>
            </a:extLst>
          </p:cNvPr>
          <p:cNvSpPr txBox="1"/>
          <p:nvPr/>
        </p:nvSpPr>
        <p:spPr>
          <a:xfrm>
            <a:off x="572066" y="29129271"/>
            <a:ext cx="14208125" cy="677108"/>
          </a:xfrm>
          <a:prstGeom prst="rect">
            <a:avLst/>
          </a:prstGeom>
          <a:noFill/>
        </p:spPr>
        <p:txBody>
          <a:bodyPr wrap="square" rtlCol="0">
            <a:spAutoFit/>
          </a:bodyPr>
          <a:lstStyle/>
          <a:p>
            <a:pPr>
              <a:spcAft>
                <a:spcPts val="1200"/>
              </a:spcAft>
              <a:tabLst>
                <a:tab pos="24070688" algn="l"/>
              </a:tabLst>
            </a:pPr>
            <a:r>
              <a:rPr lang="en-US" sz="3800" b="1" dirty="0">
                <a:solidFill>
                  <a:schemeClr val="bg1"/>
                </a:solidFill>
                <a:latin typeface="Verdana" panose="020B0604030504040204" pitchFamily="34" charset="0"/>
                <a:ea typeface="Verdana" panose="020B0604030504040204" pitchFamily="34" charset="0"/>
                <a:cs typeface="Verdana" panose="020B0604030504040204" pitchFamily="34" charset="0"/>
              </a:rPr>
              <a:t> Capstone Project 2022</a:t>
            </a:r>
          </a:p>
        </p:txBody>
      </p:sp>
      <p:grpSp>
        <p:nvGrpSpPr>
          <p:cNvPr id="2" name="Group 1">
            <a:extLst>
              <a:ext uri="{FF2B5EF4-FFF2-40B4-BE49-F238E27FC236}">
                <a16:creationId xmlns:a16="http://schemas.microsoft.com/office/drawing/2014/main" id="{849793CB-F055-4A54-B769-942FC2C05512}"/>
              </a:ext>
            </a:extLst>
          </p:cNvPr>
          <p:cNvGrpSpPr/>
          <p:nvPr/>
        </p:nvGrpSpPr>
        <p:grpSpPr>
          <a:xfrm>
            <a:off x="30822407" y="15191179"/>
            <a:ext cx="8922243" cy="5155539"/>
            <a:chOff x="10951001" y="4828118"/>
            <a:chExt cx="9290050" cy="4374987"/>
          </a:xfrm>
        </p:grpSpPr>
        <p:sp>
          <p:nvSpPr>
            <p:cNvPr id="60" name="Rectangle 59">
              <a:extLst>
                <a:ext uri="{FF2B5EF4-FFF2-40B4-BE49-F238E27FC236}">
                  <a16:creationId xmlns:a16="http://schemas.microsoft.com/office/drawing/2014/main" id="{7806F10B-D2B0-5E49-99C9-EDF36206F7DE}"/>
                </a:ext>
              </a:extLst>
            </p:cNvPr>
            <p:cNvSpPr/>
            <p:nvPr/>
          </p:nvSpPr>
          <p:spPr>
            <a:xfrm>
              <a:off x="10951001" y="4828118"/>
              <a:ext cx="9290050" cy="4374987"/>
            </a:xfrm>
            <a:prstGeom prst="rect">
              <a:avLst/>
            </a:prstGeom>
            <a:solidFill>
              <a:srgbClr val="E12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D75FED7F-FC06-48F4-8A14-A231A595924B}"/>
                </a:ext>
              </a:extLst>
            </p:cNvPr>
            <p:cNvSpPr/>
            <p:nvPr/>
          </p:nvSpPr>
          <p:spPr>
            <a:xfrm>
              <a:off x="11372724" y="5076806"/>
              <a:ext cx="8624769" cy="3774036"/>
            </a:xfrm>
            <a:prstGeom prst="rect">
              <a:avLst/>
            </a:prstGeom>
          </p:spPr>
          <p:txBody>
            <a:bodyPr wrap="square">
              <a:spAutoFit/>
            </a:bodyPr>
            <a:lstStyle/>
            <a:p>
              <a:pPr>
                <a:spcAft>
                  <a:spcPts val="600"/>
                </a:spcAft>
              </a:pPr>
              <a:r>
                <a:rPr lang="en-US" sz="5400" b="1" dirty="0">
                  <a:solidFill>
                    <a:schemeClr val="bg1"/>
                  </a:solidFill>
                  <a:latin typeface="Verdana" panose="020B0604030504040204" pitchFamily="34" charset="0"/>
                  <a:ea typeface="Verdana" panose="020B0604030504040204" pitchFamily="34" charset="0"/>
                  <a:cs typeface="Verdana" panose="020B0604030504040204" pitchFamily="34" charset="0"/>
                </a:rPr>
                <a:t>IMPACT</a:t>
              </a:r>
              <a:endPar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pPr>
                <a:spcAft>
                  <a:spcPts val="600"/>
                </a:spcAft>
              </a:pPr>
              <a:r>
                <a:rPr lang="en-US" sz="3200" dirty="0">
                  <a:solidFill>
                    <a:schemeClr val="bg1"/>
                  </a:solidFill>
                  <a:latin typeface="Verdana" panose="020B0604030504040204" pitchFamily="34" charset="0"/>
                  <a:ea typeface="Verdana" panose="020B0604030504040204" pitchFamily="34" charset="0"/>
                </a:rPr>
                <a:t>This project is aimed to encourage the production of quality digital products that are designed to last and help people. Technology should assist or improve people’s lives, not aim to take it over to keep engagement numbers up. </a:t>
              </a:r>
              <a:endParaRPr lang="en-US" sz="4000" dirty="0">
                <a:solidFill>
                  <a:schemeClr val="bg1"/>
                </a:solidFill>
              </a:endParaRPr>
            </a:p>
          </p:txBody>
        </p:sp>
      </p:grpSp>
      <p:grpSp>
        <p:nvGrpSpPr>
          <p:cNvPr id="4" name="Group 3">
            <a:extLst>
              <a:ext uri="{FF2B5EF4-FFF2-40B4-BE49-F238E27FC236}">
                <a16:creationId xmlns:a16="http://schemas.microsoft.com/office/drawing/2014/main" id="{144064C1-2A5E-48F3-B2DC-321BFAF2AC61}"/>
              </a:ext>
            </a:extLst>
          </p:cNvPr>
          <p:cNvGrpSpPr/>
          <p:nvPr/>
        </p:nvGrpSpPr>
        <p:grpSpPr>
          <a:xfrm>
            <a:off x="9150075" y="5172218"/>
            <a:ext cx="13279446" cy="23180969"/>
            <a:chOff x="20374665" y="5304851"/>
            <a:chExt cx="9225332" cy="11093838"/>
          </a:xfrm>
        </p:grpSpPr>
        <p:sp>
          <p:nvSpPr>
            <p:cNvPr id="105" name="Google Shape;105;p1"/>
            <p:cNvSpPr/>
            <p:nvPr/>
          </p:nvSpPr>
          <p:spPr>
            <a:xfrm>
              <a:off x="20374665" y="5304851"/>
              <a:ext cx="9225332" cy="11093838"/>
            </a:xfrm>
            <a:prstGeom prst="roundRect">
              <a:avLst>
                <a:gd name="adj" fmla="val 7036"/>
              </a:avLst>
            </a:prstGeom>
            <a:ln>
              <a:solidFill>
                <a:schemeClr val="bg1"/>
              </a:solidFill>
            </a:ln>
          </p:spPr>
          <p:style>
            <a:lnRef idx="2">
              <a:schemeClr val="accent6"/>
            </a:lnRef>
            <a:fillRef idx="1">
              <a:schemeClr val="lt1"/>
            </a:fillRef>
            <a:effectRef idx="0">
              <a:schemeClr val="accent6"/>
            </a:effectRef>
            <a:fontRef idx="minor">
              <a:schemeClr val="dk1"/>
            </a:fontRef>
          </p:style>
          <p:txBody>
            <a:bodyPr spcFirstLastPara="1" wrap="square" lIns="83806" tIns="41892" rIns="83806" bIns="41892" anchor="ctr" anchorCtr="0">
              <a:noAutofit/>
            </a:bodyPr>
            <a:lstStyle/>
            <a:p>
              <a:endParaRPr sz="2800" dirty="0">
                <a:solidFill>
                  <a:schemeClr val="lt1"/>
                </a:solidFill>
              </a:endParaRPr>
            </a:p>
          </p:txBody>
        </p:sp>
        <p:sp>
          <p:nvSpPr>
            <p:cNvPr id="107" name="Google Shape;107;p1"/>
            <p:cNvSpPr txBox="1"/>
            <p:nvPr/>
          </p:nvSpPr>
          <p:spPr>
            <a:xfrm>
              <a:off x="20761166" y="5371981"/>
              <a:ext cx="8379751" cy="182952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spcFirstLastPara="1" wrap="square" lIns="83806" tIns="41892" rIns="83806" bIns="41892" anchor="t" anchorCtr="0">
              <a:spAutoFit/>
            </a:bodyPr>
            <a:lstStyle/>
            <a:p>
              <a:r>
                <a:rPr lang="en-US" sz="5400" b="1" dirty="0">
                  <a:solidFill>
                    <a:srgbClr val="004B98"/>
                  </a:solidFill>
                  <a:latin typeface="Verdana" panose="020B0604030504040204" pitchFamily="34" charset="0"/>
                  <a:ea typeface="Verdana" panose="020B0604030504040204" pitchFamily="34" charset="0"/>
                  <a:cs typeface="Verdana" panose="020B0604030504040204" pitchFamily="34" charset="0"/>
                </a:rPr>
                <a:t>TECHNICAL DESIGN</a:t>
              </a:r>
            </a:p>
            <a:p>
              <a:endParaRPr lang="en-US" sz="3200" b="1" dirty="0">
                <a:solidFill>
                  <a:schemeClr val="tx1"/>
                </a:solidFill>
                <a:latin typeface="Verdana" panose="020B0604030504040204" pitchFamily="34" charset="0"/>
                <a:ea typeface="Verdana" panose="020B0604030504040204" pitchFamily="34" charset="0"/>
                <a:cs typeface="Calibri"/>
                <a:sym typeface="Calibri"/>
              </a:endParaRPr>
            </a:p>
            <a:p>
              <a:r>
                <a:rPr lang="en-US" sz="3200" b="1" dirty="0">
                  <a:solidFill>
                    <a:schemeClr val="tx1"/>
                  </a:solidFill>
                  <a:latin typeface="Verdana" panose="020B0604030504040204" pitchFamily="34" charset="0"/>
                  <a:ea typeface="Verdana" panose="020B0604030504040204" pitchFamily="34" charset="0"/>
                  <a:cs typeface="Verdana" panose="020B0604030504040204" pitchFamily="34" charset="0"/>
                </a:rPr>
                <a:t>PCB Keyboard: </a:t>
              </a:r>
            </a:p>
            <a:p>
              <a:endParaRPr lang="en-US" sz="32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endParaRPr lang="en-US" sz="3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endParaRPr lang="en-US" sz="5400" dirty="0">
                <a:solidFill>
                  <a:srgbClr val="004B98"/>
                </a:solidFill>
                <a:latin typeface="Calibri"/>
                <a:ea typeface="Calibri"/>
                <a:cs typeface="Calibri"/>
                <a:sym typeface="Calibri"/>
              </a:endParaRPr>
            </a:p>
          </p:txBody>
        </p:sp>
      </p:grpSp>
      <p:grpSp>
        <p:nvGrpSpPr>
          <p:cNvPr id="9" name="Group 8">
            <a:extLst>
              <a:ext uri="{FF2B5EF4-FFF2-40B4-BE49-F238E27FC236}">
                <a16:creationId xmlns:a16="http://schemas.microsoft.com/office/drawing/2014/main" id="{2B4B0236-42AC-4A84-A04B-ACB13DC733B4}"/>
              </a:ext>
            </a:extLst>
          </p:cNvPr>
          <p:cNvGrpSpPr/>
          <p:nvPr/>
        </p:nvGrpSpPr>
        <p:grpSpPr>
          <a:xfrm>
            <a:off x="30822407" y="20690029"/>
            <a:ext cx="8922243" cy="7430353"/>
            <a:chOff x="30260245" y="15439471"/>
            <a:chExt cx="9720823" cy="5277881"/>
          </a:xfrm>
        </p:grpSpPr>
        <p:sp>
          <p:nvSpPr>
            <p:cNvPr id="61" name="Google Shape;122;p1">
              <a:extLst>
                <a:ext uri="{FF2B5EF4-FFF2-40B4-BE49-F238E27FC236}">
                  <a16:creationId xmlns:a16="http://schemas.microsoft.com/office/drawing/2014/main" id="{3B6B9DFA-AC8A-4289-8C35-DA61D004B143}"/>
                </a:ext>
              </a:extLst>
            </p:cNvPr>
            <p:cNvSpPr/>
            <p:nvPr/>
          </p:nvSpPr>
          <p:spPr>
            <a:xfrm>
              <a:off x="30260245" y="15439471"/>
              <a:ext cx="9720823" cy="5277881"/>
            </a:xfrm>
            <a:prstGeom prst="roundRect">
              <a:avLst>
                <a:gd name="adj" fmla="val 7036"/>
              </a:avLst>
            </a:prstGeom>
            <a:solidFill>
              <a:srgbClr val="FFFFFF"/>
            </a:solidFill>
            <a:ln>
              <a:noFill/>
            </a:ln>
          </p:spPr>
          <p:txBody>
            <a:bodyPr spcFirstLastPara="1" wrap="square" lIns="83806" tIns="41892" rIns="83806" bIns="41892" anchor="ctr" anchorCtr="0">
              <a:noAutofit/>
            </a:bodyPr>
            <a:lstStyle/>
            <a:p>
              <a:pPr algn="ctr"/>
              <a:endParaRPr sz="5684" dirty="0">
                <a:solidFill>
                  <a:schemeClr val="lt1"/>
                </a:solidFill>
              </a:endParaRPr>
            </a:p>
          </p:txBody>
        </p:sp>
        <p:sp>
          <p:nvSpPr>
            <p:cNvPr id="50" name="TextBox 5">
              <a:extLst>
                <a:ext uri="{FF2B5EF4-FFF2-40B4-BE49-F238E27FC236}">
                  <a16:creationId xmlns:a16="http://schemas.microsoft.com/office/drawing/2014/main" id="{154ACC7B-7B3F-4DF6-9DD6-61BBD08D3E06}"/>
                </a:ext>
              </a:extLst>
            </p:cNvPr>
            <p:cNvSpPr txBox="1">
              <a:spLocks noChangeArrowheads="1"/>
            </p:cNvSpPr>
            <p:nvPr/>
          </p:nvSpPr>
          <p:spPr bwMode="auto">
            <a:xfrm>
              <a:off x="30499677" y="15624317"/>
              <a:ext cx="9038385" cy="4776801"/>
            </a:xfrm>
            <a:prstGeom prst="rect">
              <a:avLst/>
            </a:prstGeom>
            <a:noFill/>
            <a:ln w="9525">
              <a:noFill/>
              <a:miter lim="800000"/>
              <a:headEnd/>
              <a:tailEnd/>
            </a:ln>
          </p:spPr>
          <p:txBody>
            <a:bodyPr wrap="square">
              <a:spAutoFit/>
            </a:bodyPr>
            <a:lstStyle/>
            <a:p>
              <a:pPr>
                <a:lnSpc>
                  <a:spcPts val="5400"/>
                </a:lnSpc>
                <a:spcAft>
                  <a:spcPts val="600"/>
                </a:spcAft>
              </a:pPr>
              <a:r>
                <a:rPr lang="en-US" sz="3600" b="1" dirty="0">
                  <a:solidFill>
                    <a:srgbClr val="004B98"/>
                  </a:solidFill>
                  <a:latin typeface="Verdana" panose="020B0604030504040204" pitchFamily="34" charset="0"/>
                  <a:ea typeface="Verdana" panose="020B0604030504040204" pitchFamily="34" charset="0"/>
                  <a:cs typeface="Verdana" panose="020B0604030504040204" pitchFamily="34" charset="0"/>
                </a:rPr>
                <a:t>REFERENCES AND ACKNOWLEDGEMENTS</a:t>
              </a:r>
              <a:r>
                <a:rPr lang="en-US" sz="24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400" dirty="0">
                  <a:solidFill>
                    <a:schemeClr val="tx1"/>
                  </a:solidFill>
                  <a:latin typeface="Verdana" panose="020B0604030504040204" pitchFamily="34" charset="0"/>
                  <a:ea typeface="Verdana" panose="020B0604030504040204" pitchFamily="34" charset="0"/>
                </a:rPr>
                <a:t> </a:t>
              </a:r>
            </a:p>
            <a:p>
              <a:r>
                <a:rPr lang="en-US" sz="2400" dirty="0">
                  <a:solidFill>
                    <a:schemeClr val="tx1"/>
                  </a:solidFill>
                  <a:latin typeface="Verdana" panose="020B0604030504040204" pitchFamily="34" charset="0"/>
                  <a:ea typeface="Verdana" panose="020B0604030504040204" pitchFamily="34" charset="0"/>
                </a:rPr>
                <a:t>[1] w4ilun github.com/w4ilun</a:t>
              </a:r>
            </a:p>
            <a:p>
              <a:r>
                <a:rPr lang="en-US" sz="2400" dirty="0">
                  <a:solidFill>
                    <a:schemeClr val="tx1"/>
                  </a:solidFill>
                  <a:latin typeface="Verdana" panose="020B0604030504040204" pitchFamily="34" charset="0"/>
                  <a:ea typeface="Verdana" panose="020B0604030504040204" pitchFamily="34" charset="0"/>
                </a:rPr>
                <a:t>[2] ubuntu.com</a:t>
              </a:r>
            </a:p>
            <a:p>
              <a:r>
                <a:rPr lang="en-US" sz="2400" dirty="0">
                  <a:solidFill>
                    <a:schemeClr val="tx1"/>
                  </a:solidFill>
                  <a:latin typeface="Verdana" panose="020B0604030504040204" pitchFamily="34" charset="0"/>
                  <a:ea typeface="Verdana" panose="020B0604030504040204" pitchFamily="34" charset="0"/>
                  <a:cs typeface="Verdana" panose="020B0604030504040204" pitchFamily="34" charset="0"/>
                </a:rPr>
                <a:t>[3] kbfirmware.com</a:t>
              </a:r>
            </a:p>
            <a:p>
              <a:r>
                <a:rPr lang="en-US" sz="2400" dirty="0">
                  <a:solidFill>
                    <a:schemeClr val="tx1"/>
                  </a:solidFill>
                  <a:latin typeface="Verdana" panose="020B0604030504040204" pitchFamily="34" charset="0"/>
                  <a:ea typeface="Verdana" panose="020B0604030504040204" pitchFamily="34" charset="0"/>
                  <a:cs typeface="Verdana" panose="020B0604030504040204" pitchFamily="34" charset="0"/>
                </a:rPr>
                <a:t>[4] github.com/</a:t>
              </a:r>
              <a:r>
                <a:rPr lang="en-US" sz="2400" dirty="0" err="1">
                  <a:solidFill>
                    <a:schemeClr val="tx1"/>
                  </a:solidFill>
                  <a:latin typeface="Verdana" panose="020B0604030504040204" pitchFamily="34" charset="0"/>
                  <a:ea typeface="Verdana" panose="020B0604030504040204" pitchFamily="34" charset="0"/>
                  <a:cs typeface="Verdana" panose="020B0604030504040204" pitchFamily="34" charset="0"/>
                </a:rPr>
                <a:t>tmk</a:t>
              </a:r>
              <a:r>
                <a:rPr lang="en-US" sz="2400" dirty="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en-US" sz="2400" dirty="0" err="1">
                  <a:solidFill>
                    <a:schemeClr val="tx1"/>
                  </a:solidFill>
                  <a:latin typeface="Verdana" panose="020B0604030504040204" pitchFamily="34" charset="0"/>
                  <a:ea typeface="Verdana" panose="020B0604030504040204" pitchFamily="34" charset="0"/>
                  <a:cs typeface="Verdana" panose="020B0604030504040204" pitchFamily="34" charset="0"/>
                </a:rPr>
                <a:t>tmk_keyboard</a:t>
              </a:r>
              <a:endParaRPr lang="en-US" sz="24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2400" dirty="0">
                  <a:solidFill>
                    <a:schemeClr val="tx1"/>
                  </a:solidFill>
                  <a:latin typeface="Verdana" panose="020B0604030504040204" pitchFamily="34" charset="0"/>
                  <a:ea typeface="Verdana" panose="020B0604030504040204" pitchFamily="34" charset="0"/>
                  <a:cs typeface="Verdana" panose="020B0604030504040204" pitchFamily="34" charset="0"/>
                </a:rPr>
                <a:t>[5] pandas.pydata.org</a:t>
              </a:r>
            </a:p>
            <a:p>
              <a:r>
                <a:rPr lang="en-US" sz="2400" dirty="0">
                  <a:solidFill>
                    <a:schemeClr val="tx1"/>
                  </a:solidFill>
                  <a:latin typeface="Verdana" panose="020B0604030504040204" pitchFamily="34" charset="0"/>
                  <a:ea typeface="Verdana" panose="020B0604030504040204" pitchFamily="34" charset="0"/>
                  <a:cs typeface="Verdana" panose="020B0604030504040204" pitchFamily="34" charset="0"/>
                </a:rPr>
                <a:t>[6] docs.python.org/3/library/tkinter.html</a:t>
              </a:r>
            </a:p>
            <a:p>
              <a:endParaRPr lang="en-US" sz="24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2400" dirty="0">
                  <a:solidFill>
                    <a:schemeClr val="tx1"/>
                  </a:solidFill>
                  <a:latin typeface="Verdana" panose="020B0604030504040204" pitchFamily="34" charset="0"/>
                  <a:ea typeface="Verdana" panose="020B0604030504040204" pitchFamily="34" charset="0"/>
                  <a:cs typeface="Verdana" panose="020B0604030504040204" pitchFamily="34" charset="0"/>
                </a:rPr>
                <a:t>Special thanks to:</a:t>
              </a:r>
            </a:p>
            <a:p>
              <a:r>
                <a:rPr lang="en-US" sz="2400" dirty="0">
                  <a:solidFill>
                    <a:schemeClr val="tx1"/>
                  </a:solidFill>
                  <a:latin typeface="Verdana" panose="020B0604030504040204" pitchFamily="34" charset="0"/>
                  <a:ea typeface="Verdana" panose="020B0604030504040204" pitchFamily="34" charset="0"/>
                  <a:cs typeface="Verdana" panose="020B0604030504040204" pitchFamily="34" charset="0"/>
                </a:rPr>
                <a:t>Dr Joseph T Wunderlich &amp; Matthew </a:t>
              </a:r>
              <a:r>
                <a:rPr lang="en-US" sz="2400" dirty="0" err="1">
                  <a:solidFill>
                    <a:schemeClr val="tx1"/>
                  </a:solidFill>
                  <a:latin typeface="Verdana" panose="020B0604030504040204" pitchFamily="34" charset="0"/>
                  <a:ea typeface="Verdana" panose="020B0604030504040204" pitchFamily="34" charset="0"/>
                  <a:cs typeface="Verdana" panose="020B0604030504040204" pitchFamily="34" charset="0"/>
                </a:rPr>
                <a:t>Grohotolski</a:t>
              </a:r>
              <a:r>
                <a:rPr lang="en-US" sz="2400" dirty="0">
                  <a:solidFill>
                    <a:schemeClr val="tx1"/>
                  </a:solidFill>
                  <a:latin typeface="Verdana" panose="020B0604030504040204" pitchFamily="34" charset="0"/>
                  <a:ea typeface="Verdana" panose="020B0604030504040204" pitchFamily="34" charset="0"/>
                  <a:cs typeface="Verdana" panose="020B0604030504040204" pitchFamily="34" charset="0"/>
                </a:rPr>
                <a:t> for technical support </a:t>
              </a:r>
            </a:p>
            <a:p>
              <a:r>
                <a:rPr lang="en-US" sz="2400" dirty="0">
                  <a:solidFill>
                    <a:schemeClr val="tx1"/>
                  </a:solidFill>
                  <a:latin typeface="Verdana" panose="020B0604030504040204" pitchFamily="34" charset="0"/>
                  <a:ea typeface="Verdana" panose="020B0604030504040204" pitchFamily="34" charset="0"/>
                  <a:cs typeface="Verdana" panose="020B0604030504040204" pitchFamily="34" charset="0"/>
                </a:rPr>
                <a:t>Gio V, Lizzy Z, Louis S, for brainstorming sessions and creative input </a:t>
              </a:r>
            </a:p>
            <a:p>
              <a:r>
                <a:rPr lang="en-US" sz="2400" dirty="0">
                  <a:solidFill>
                    <a:schemeClr val="tx1"/>
                  </a:solidFill>
                  <a:latin typeface="Verdana" panose="020B0604030504040204" pitchFamily="34" charset="0"/>
                  <a:ea typeface="Verdana" panose="020B0604030504040204" pitchFamily="34" charset="0"/>
                  <a:cs typeface="Verdana" panose="020B0604030504040204" pitchFamily="34" charset="0"/>
                </a:rPr>
                <a:t>Grant, Jim, Beth, and Ming Tribble for daily inspiration </a:t>
              </a:r>
            </a:p>
          </p:txBody>
        </p:sp>
      </p:grpSp>
      <p:sp>
        <p:nvSpPr>
          <p:cNvPr id="5" name="TextBox 4">
            <a:extLst>
              <a:ext uri="{FF2B5EF4-FFF2-40B4-BE49-F238E27FC236}">
                <a16:creationId xmlns:a16="http://schemas.microsoft.com/office/drawing/2014/main" id="{77CBD322-5207-4F39-B358-6157F1A5F446}"/>
              </a:ext>
            </a:extLst>
          </p:cNvPr>
          <p:cNvSpPr txBox="1"/>
          <p:nvPr/>
        </p:nvSpPr>
        <p:spPr>
          <a:xfrm>
            <a:off x="812182" y="15401868"/>
            <a:ext cx="7801328" cy="13388280"/>
          </a:xfrm>
          <a:prstGeom prst="rect">
            <a:avLst/>
          </a:prstGeom>
          <a:noFill/>
        </p:spPr>
        <p:txBody>
          <a:bodyPr wrap="square" rtlCol="0">
            <a:spAutoFit/>
          </a:bodyPr>
          <a:lstStyle/>
          <a:p>
            <a:r>
              <a:rPr lang="en-US" sz="3200" b="1" dirty="0">
                <a:latin typeface="Verdana" panose="020B0604030504040204" pitchFamily="34" charset="0"/>
                <a:ea typeface="Verdana" panose="020B0604030504040204" pitchFamily="34" charset="0"/>
              </a:rPr>
              <a:t>Goal: </a:t>
            </a:r>
            <a:r>
              <a:rPr lang="en-US" sz="3200" dirty="0">
                <a:latin typeface="Verdana" panose="020B0604030504040204" pitchFamily="34" charset="0"/>
                <a:ea typeface="Verdana" panose="020B0604030504040204" pitchFamily="34" charset="0"/>
              </a:rPr>
              <a:t>Create an easy-to-use digital planner that automatically organizes entries and outputs easy to understand GUI</a:t>
            </a:r>
            <a:endParaRPr lang="en-US" sz="3200" b="1" dirty="0">
              <a:latin typeface="Verdana" panose="020B0604030504040204" pitchFamily="34" charset="0"/>
              <a:ea typeface="Verdana" panose="020B0604030504040204" pitchFamily="34" charset="0"/>
            </a:endParaRPr>
          </a:p>
          <a:p>
            <a:r>
              <a:rPr lang="en-US" sz="3200" b="1" dirty="0">
                <a:latin typeface="Verdana" panose="020B0604030504040204" pitchFamily="34" charset="0"/>
                <a:ea typeface="Verdana" panose="020B0604030504040204" pitchFamily="34" charset="0"/>
              </a:rPr>
              <a:t>Terminal</a:t>
            </a:r>
            <a:r>
              <a:rPr lang="en-US" sz="3200" dirty="0">
                <a:latin typeface="Verdana" panose="020B0604030504040204" pitchFamily="34" charset="0"/>
                <a:ea typeface="Verdana" panose="020B0604030504040204" pitchFamily="34" charset="0"/>
              </a:rPr>
              <a:t>:</a:t>
            </a:r>
          </a:p>
          <a:p>
            <a:pPr marL="457200" indent="-457200">
              <a:buFont typeface="Arial" panose="020B0604020202020204" pitchFamily="34" charset="0"/>
              <a:buChar char="•"/>
            </a:pPr>
            <a:r>
              <a:rPr lang="en-US" sz="2800" dirty="0">
                <a:latin typeface="Verdana" panose="020B0604030504040204" pitchFamily="34" charset="0"/>
                <a:ea typeface="Verdana" panose="020B0604030504040204" pitchFamily="34" charset="0"/>
              </a:rPr>
              <a:t>Linux Ubuntu OS on Raspberry PI</a:t>
            </a:r>
            <a:endParaRPr lang="en-US" sz="3200" dirty="0">
              <a:latin typeface="Verdana" panose="020B0604030504040204" pitchFamily="34" charset="0"/>
              <a:ea typeface="Verdana" panose="020B0604030504040204" pitchFamily="34" charset="0"/>
            </a:endParaRPr>
          </a:p>
          <a:p>
            <a:pPr marL="457200" indent="-457200">
              <a:buFont typeface="Arial" panose="020B0604020202020204" pitchFamily="34" charset="0"/>
              <a:buChar char="•"/>
            </a:pPr>
            <a:r>
              <a:rPr lang="en-US" sz="2800" dirty="0">
                <a:latin typeface="Verdana" panose="020B0604030504040204" pitchFamily="34" charset="0"/>
                <a:ea typeface="Verdana" panose="020B0604030504040204" pitchFamily="34" charset="0"/>
              </a:rPr>
              <a:t>Receive data from mobile unit via sftp</a:t>
            </a:r>
          </a:p>
          <a:p>
            <a:r>
              <a:rPr lang="en-US" sz="2400" b="1" dirty="0">
                <a:latin typeface="Verdana" panose="020B0604030504040204" pitchFamily="34" charset="0"/>
                <a:ea typeface="Verdana" panose="020B0604030504040204" pitchFamily="34" charset="0"/>
              </a:rPr>
              <a:t>Python program:</a:t>
            </a:r>
            <a:r>
              <a:rPr lang="en-US" sz="2400" dirty="0">
                <a:latin typeface="Verdana" panose="020B0604030504040204" pitchFamily="34" charset="0"/>
                <a:ea typeface="Verdana" panose="020B0604030504040204" pitchFamily="34" charset="0"/>
              </a:rPr>
              <a:t> </a:t>
            </a:r>
          </a:p>
          <a:p>
            <a:pPr marL="457200" indent="-457200">
              <a:buFont typeface="Arial" panose="020B0604020202020204" pitchFamily="34" charset="0"/>
              <a:buChar char="•"/>
            </a:pPr>
            <a:r>
              <a:rPr lang="en-US" sz="2800" dirty="0">
                <a:latin typeface="Verdana" panose="020B0604030504040204" pitchFamily="34" charset="0"/>
                <a:ea typeface="Verdana" panose="020B0604030504040204" pitchFamily="34" charset="0"/>
              </a:rPr>
              <a:t>Organize data and output into CSV file and GUI</a:t>
            </a:r>
          </a:p>
          <a:p>
            <a:pPr marL="457200" indent="-457200">
              <a:buFont typeface="Arial" panose="020B0604020202020204" pitchFamily="34" charset="0"/>
              <a:buChar char="•"/>
            </a:pPr>
            <a:r>
              <a:rPr lang="en-US" sz="2800" dirty="0">
                <a:latin typeface="Verdana" panose="020B0604030504040204" pitchFamily="34" charset="0"/>
                <a:ea typeface="Verdana" panose="020B0604030504040204" pitchFamily="34" charset="0"/>
              </a:rPr>
              <a:t>Set reminders to be displayed on mobile unit </a:t>
            </a:r>
          </a:p>
          <a:p>
            <a:r>
              <a:rPr lang="en-US" sz="3200" b="1" dirty="0">
                <a:latin typeface="Verdana" panose="020B0604030504040204" pitchFamily="34" charset="0"/>
                <a:ea typeface="Verdana" panose="020B0604030504040204" pitchFamily="34" charset="0"/>
              </a:rPr>
              <a:t>Mobile Unit:</a:t>
            </a:r>
          </a:p>
          <a:p>
            <a:pPr marL="457200" indent="-457200">
              <a:buFont typeface="Arial" panose="020B0604020202020204" pitchFamily="34" charset="0"/>
              <a:buChar char="•"/>
            </a:pPr>
            <a:r>
              <a:rPr lang="en-US" sz="2800" dirty="0">
                <a:latin typeface="Verdana" panose="020B0604030504040204" pitchFamily="34" charset="0"/>
                <a:ea typeface="Verdana" panose="020B0604030504040204" pitchFamily="34" charset="0"/>
              </a:rPr>
              <a:t>Linux Ubuntu OS on Raspberry PI</a:t>
            </a:r>
          </a:p>
          <a:p>
            <a:pPr marL="457200" indent="-457200">
              <a:buFont typeface="Arial" panose="020B0604020202020204" pitchFamily="34" charset="0"/>
              <a:buChar char="•"/>
            </a:pPr>
            <a:r>
              <a:rPr lang="en-US" sz="2800" dirty="0">
                <a:latin typeface="Verdana" panose="020B0604030504040204" pitchFamily="34" charset="0"/>
                <a:ea typeface="Verdana" panose="020B0604030504040204" pitchFamily="34" charset="0"/>
              </a:rPr>
              <a:t>PCB keyboard and 3.5-inch LCD Display</a:t>
            </a:r>
          </a:p>
          <a:p>
            <a:r>
              <a:rPr lang="en-US" sz="2400" b="1" dirty="0">
                <a:latin typeface="Verdana" panose="020B0604030504040204" pitchFamily="34" charset="0"/>
                <a:ea typeface="Verdana" panose="020B0604030504040204" pitchFamily="34" charset="0"/>
              </a:rPr>
              <a:t>Python program: </a:t>
            </a:r>
          </a:p>
          <a:p>
            <a:pPr marL="457200" indent="-457200">
              <a:buFont typeface="Arial" panose="020B0604020202020204" pitchFamily="34" charset="0"/>
              <a:buChar char="•"/>
            </a:pPr>
            <a:r>
              <a:rPr lang="en-US" sz="2800" dirty="0">
                <a:latin typeface="Verdana" panose="020B0604030504040204" pitchFamily="34" charset="0"/>
                <a:ea typeface="Verdana" panose="020B0604030504040204" pitchFamily="34" charset="0"/>
              </a:rPr>
              <a:t>Take in planner entries and save them locally</a:t>
            </a:r>
          </a:p>
          <a:p>
            <a:pPr marL="457200" indent="-457200">
              <a:buFont typeface="Arial" panose="020B0604020202020204" pitchFamily="34" charset="0"/>
              <a:buChar char="•"/>
            </a:pPr>
            <a:r>
              <a:rPr lang="en-US" sz="2800" dirty="0">
                <a:latin typeface="Verdana" panose="020B0604030504040204" pitchFamily="34" charset="0"/>
                <a:ea typeface="Verdana" panose="020B0604030504040204" pitchFamily="34" charset="0"/>
              </a:rPr>
              <a:t>Display GUI for user to input 	planner entries</a:t>
            </a:r>
          </a:p>
          <a:p>
            <a:pPr marL="457200" indent="-457200">
              <a:buFont typeface="Arial" panose="020B0604020202020204" pitchFamily="34" charset="0"/>
              <a:buChar char="•"/>
            </a:pPr>
            <a:r>
              <a:rPr lang="en-US" sz="2800" dirty="0">
                <a:latin typeface="Verdana" panose="020B0604030504040204" pitchFamily="34" charset="0"/>
                <a:ea typeface="Verdana" panose="020B0604030504040204" pitchFamily="34" charset="0"/>
              </a:rPr>
              <a:t>Display user’s current reminders</a:t>
            </a:r>
          </a:p>
          <a:p>
            <a:r>
              <a:rPr lang="en-US" sz="3200" b="1" dirty="0">
                <a:latin typeface="Verdana" panose="020B0604030504040204" pitchFamily="34" charset="0"/>
                <a:ea typeface="Verdana" panose="020B0604030504040204" pitchFamily="34" charset="0"/>
              </a:rPr>
              <a:t>PCB Keyboard: </a:t>
            </a:r>
          </a:p>
          <a:p>
            <a:pPr marL="457200" indent="-457200">
              <a:buFont typeface="Arial" panose="020B0604020202020204" pitchFamily="34" charset="0"/>
              <a:buChar char="•"/>
            </a:pPr>
            <a:r>
              <a:rPr lang="en-US" sz="2800" dirty="0">
                <a:latin typeface="Verdana" panose="020B0604030504040204" pitchFamily="34" charset="0"/>
                <a:ea typeface="Verdana" panose="020B0604030504040204" pitchFamily="34" charset="0"/>
              </a:rPr>
              <a:t>Keyboard with 40 keys: </a:t>
            </a:r>
          </a:p>
          <a:p>
            <a:pPr marL="457200" indent="-457200">
              <a:buFont typeface="Arial" panose="020B0604020202020204" pitchFamily="34" charset="0"/>
              <a:buChar char="•"/>
            </a:pPr>
            <a:r>
              <a:rPr lang="en-US" sz="2800" dirty="0">
                <a:latin typeface="Verdana" panose="020B0604030504040204" pitchFamily="34" charset="0"/>
                <a:ea typeface="Verdana" panose="020B0604030504040204" pitchFamily="34" charset="0"/>
              </a:rPr>
              <a:t>26 for the alphabet. 10 for single digit numbers. 3 for space, backspace, and enter. 1 key for navigating the GUI (similar to tab key)</a:t>
            </a:r>
          </a:p>
          <a:p>
            <a:r>
              <a:rPr lang="en-US" sz="2800" dirty="0">
                <a:latin typeface="Verdana" panose="020B0604030504040204" pitchFamily="34" charset="0"/>
                <a:ea typeface="Verdana" panose="020B0604030504040204" pitchFamily="34" charset="0"/>
              </a:rPr>
              <a:t>	</a:t>
            </a:r>
          </a:p>
          <a:p>
            <a:r>
              <a:rPr lang="en-US" sz="3200" dirty="0">
                <a:latin typeface="Verdana" panose="020B0604030504040204" pitchFamily="34" charset="0"/>
                <a:ea typeface="Verdana" panose="020B0604030504040204" pitchFamily="34" charset="0"/>
              </a:rPr>
              <a:t>	</a:t>
            </a:r>
            <a:endParaRPr lang="en-US" sz="2800" dirty="0">
              <a:latin typeface="Verdana" panose="020B0604030504040204" pitchFamily="34" charset="0"/>
              <a:ea typeface="Verdana" panose="020B0604030504040204" pitchFamily="34" charset="0"/>
            </a:endParaRPr>
          </a:p>
        </p:txBody>
      </p:sp>
      <p:sp>
        <p:nvSpPr>
          <p:cNvPr id="13" name="TextBox 12">
            <a:extLst>
              <a:ext uri="{FF2B5EF4-FFF2-40B4-BE49-F238E27FC236}">
                <a16:creationId xmlns:a16="http://schemas.microsoft.com/office/drawing/2014/main" id="{185EF369-37FF-4199-A025-CF297DBB8BF6}"/>
              </a:ext>
            </a:extLst>
          </p:cNvPr>
          <p:cNvSpPr txBox="1"/>
          <p:nvPr/>
        </p:nvSpPr>
        <p:spPr>
          <a:xfrm>
            <a:off x="15123814" y="6902102"/>
            <a:ext cx="6891366" cy="1569660"/>
          </a:xfrm>
          <a:prstGeom prst="rect">
            <a:avLst/>
          </a:prstGeom>
          <a:noFill/>
        </p:spPr>
        <p:txBody>
          <a:bodyPr wrap="square" rtlCol="0">
            <a:spAutoFit/>
          </a:bodyPr>
          <a:lstStyle/>
          <a:p>
            <a:r>
              <a:rPr lang="en-US" sz="2400" b="1" i="1" dirty="0">
                <a:latin typeface="Verdana" panose="020B0604030504040204" pitchFamily="34" charset="0"/>
                <a:ea typeface="Verdana" panose="020B0604030504040204" pitchFamily="34" charset="0"/>
              </a:rPr>
              <a:t>Left</a:t>
            </a:r>
            <a:r>
              <a:rPr lang="en-US" sz="2400" b="1" dirty="0">
                <a:latin typeface="Verdana" panose="020B0604030504040204" pitchFamily="34" charset="0"/>
                <a:ea typeface="Verdana" panose="020B0604030504040204" pitchFamily="34" charset="0"/>
              </a:rPr>
              <a:t>: </a:t>
            </a:r>
            <a:r>
              <a:rPr lang="en-US" sz="2400" dirty="0">
                <a:latin typeface="Verdana" panose="020B0604030504040204" pitchFamily="34" charset="0"/>
                <a:ea typeface="Verdana" panose="020B0604030504040204" pitchFamily="34" charset="0"/>
              </a:rPr>
              <a:t>Microcontroller ATMega32u4</a:t>
            </a:r>
            <a:r>
              <a:rPr lang="en-US" sz="1200" dirty="0">
                <a:latin typeface="Verdana" panose="020B0604030504040204" pitchFamily="34" charset="0"/>
                <a:ea typeface="Verdana" panose="020B0604030504040204" pitchFamily="34" charset="0"/>
              </a:rPr>
              <a:t> </a:t>
            </a:r>
            <a:r>
              <a:rPr lang="en-US" sz="2400" dirty="0">
                <a:latin typeface="Verdana" panose="020B0604030504040204" pitchFamily="34" charset="0"/>
                <a:ea typeface="Verdana" panose="020B0604030504040204" pitchFamily="34" charset="0"/>
              </a:rPr>
              <a:t>connections to PCB</a:t>
            </a:r>
          </a:p>
          <a:p>
            <a:r>
              <a:rPr lang="en-US" sz="2400" b="1" i="1" dirty="0">
                <a:latin typeface="Verdana" panose="020B0604030504040204" pitchFamily="34" charset="0"/>
                <a:ea typeface="Verdana" panose="020B0604030504040204" pitchFamily="34" charset="0"/>
              </a:rPr>
              <a:t>Middle</a:t>
            </a:r>
            <a:r>
              <a:rPr lang="en-US" sz="2400" b="1" dirty="0">
                <a:latin typeface="Verdana" panose="020B0604030504040204" pitchFamily="34" charset="0"/>
                <a:ea typeface="Verdana" panose="020B0604030504040204" pitchFamily="34" charset="0"/>
              </a:rPr>
              <a:t>: </a:t>
            </a:r>
            <a:r>
              <a:rPr lang="en-US" sz="2400" dirty="0">
                <a:latin typeface="Verdana" panose="020B0604030504040204" pitchFamily="34" charset="0"/>
                <a:ea typeface="Verdana" panose="020B0604030504040204" pitchFamily="34" charset="0"/>
              </a:rPr>
              <a:t>Design of keyboard matrix</a:t>
            </a:r>
          </a:p>
          <a:p>
            <a:r>
              <a:rPr lang="en-US" sz="2400" b="1" i="1" dirty="0">
                <a:latin typeface="Verdana" panose="020B0604030504040204" pitchFamily="34" charset="0"/>
                <a:ea typeface="Verdana" panose="020B0604030504040204" pitchFamily="34" charset="0"/>
              </a:rPr>
              <a:t>Bottom</a:t>
            </a:r>
            <a:r>
              <a:rPr lang="en-US" sz="2400" b="1" dirty="0">
                <a:latin typeface="Verdana" panose="020B0604030504040204" pitchFamily="34" charset="0"/>
                <a:ea typeface="Verdana" panose="020B0604030504040204" pitchFamily="34" charset="0"/>
              </a:rPr>
              <a:t>: </a:t>
            </a:r>
            <a:r>
              <a:rPr lang="en-US" sz="2400" dirty="0">
                <a:latin typeface="Verdana" panose="020B0604030504040204" pitchFamily="34" charset="0"/>
                <a:ea typeface="Verdana" panose="020B0604030504040204" pitchFamily="34" charset="0"/>
              </a:rPr>
              <a:t>2-layer PCB design (Gerber file)</a:t>
            </a:r>
            <a:endParaRPr lang="en-US" sz="2400" b="1" dirty="0">
              <a:latin typeface="Verdana" panose="020B0604030504040204" pitchFamily="34" charset="0"/>
              <a:ea typeface="Verdana" panose="020B0604030504040204" pitchFamily="34" charset="0"/>
            </a:endParaRPr>
          </a:p>
        </p:txBody>
      </p:sp>
      <p:pic>
        <p:nvPicPr>
          <p:cNvPr id="38" name="Picture 37" descr="Diagram, schematic&#10;&#10;Description automatically generated">
            <a:extLst>
              <a:ext uri="{FF2B5EF4-FFF2-40B4-BE49-F238E27FC236}">
                <a16:creationId xmlns:a16="http://schemas.microsoft.com/office/drawing/2014/main" id="{F040B7C0-CBA4-408D-A558-EA3B91CF6B2D}"/>
              </a:ext>
            </a:extLst>
          </p:cNvPr>
          <p:cNvPicPr>
            <a:picLocks noChangeAspect="1"/>
          </p:cNvPicPr>
          <p:nvPr/>
        </p:nvPicPr>
        <p:blipFill>
          <a:blip r:embed="rId5"/>
          <a:stretch>
            <a:fillRect/>
          </a:stretch>
        </p:blipFill>
        <p:spPr>
          <a:xfrm>
            <a:off x="9150075" y="7391210"/>
            <a:ext cx="5947018" cy="7134945"/>
          </a:xfrm>
          <a:prstGeom prst="rect">
            <a:avLst/>
          </a:prstGeom>
        </p:spPr>
      </p:pic>
      <p:pic>
        <p:nvPicPr>
          <p:cNvPr id="15" name="Picture 14" descr="Diagram, calendar&#10;&#10;Description automatically generated">
            <a:extLst>
              <a:ext uri="{FF2B5EF4-FFF2-40B4-BE49-F238E27FC236}">
                <a16:creationId xmlns:a16="http://schemas.microsoft.com/office/drawing/2014/main" id="{3F7D239E-09D5-4B5A-8540-69D2030DA858}"/>
              </a:ext>
            </a:extLst>
          </p:cNvPr>
          <p:cNvPicPr>
            <a:picLocks noChangeAspect="1"/>
          </p:cNvPicPr>
          <p:nvPr/>
        </p:nvPicPr>
        <p:blipFill>
          <a:blip r:embed="rId6"/>
          <a:stretch>
            <a:fillRect/>
          </a:stretch>
        </p:blipFill>
        <p:spPr>
          <a:xfrm>
            <a:off x="13353549" y="9395012"/>
            <a:ext cx="8606900" cy="3303709"/>
          </a:xfrm>
          <a:prstGeom prst="rect">
            <a:avLst/>
          </a:prstGeom>
        </p:spPr>
      </p:pic>
      <p:pic>
        <p:nvPicPr>
          <p:cNvPr id="1026" name="Picture 2" descr="833×248">
            <a:extLst>
              <a:ext uri="{FF2B5EF4-FFF2-40B4-BE49-F238E27FC236}">
                <a16:creationId xmlns:a16="http://schemas.microsoft.com/office/drawing/2014/main" id="{9822DB4F-7C74-4DB6-8B44-B25BF26F4B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53549" y="12943155"/>
            <a:ext cx="8700657" cy="259035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a:extLst>
              <a:ext uri="{FF2B5EF4-FFF2-40B4-BE49-F238E27FC236}">
                <a16:creationId xmlns:a16="http://schemas.microsoft.com/office/drawing/2014/main" id="{C5C89590-ACF7-4E96-9791-63658BC5F9CE}"/>
              </a:ext>
            </a:extLst>
          </p:cNvPr>
          <p:cNvSpPr/>
          <p:nvPr/>
        </p:nvSpPr>
        <p:spPr>
          <a:xfrm>
            <a:off x="9740543" y="16954087"/>
            <a:ext cx="2070457" cy="1076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START</a:t>
            </a:r>
          </a:p>
        </p:txBody>
      </p:sp>
      <p:sp>
        <p:nvSpPr>
          <p:cNvPr id="17" name="TextBox 16">
            <a:extLst>
              <a:ext uri="{FF2B5EF4-FFF2-40B4-BE49-F238E27FC236}">
                <a16:creationId xmlns:a16="http://schemas.microsoft.com/office/drawing/2014/main" id="{A6D3FF57-0356-4E64-9D82-DC47AC414A45}"/>
              </a:ext>
            </a:extLst>
          </p:cNvPr>
          <p:cNvSpPr txBox="1"/>
          <p:nvPr/>
        </p:nvSpPr>
        <p:spPr>
          <a:xfrm>
            <a:off x="9200121" y="25291478"/>
            <a:ext cx="4047355" cy="2554545"/>
          </a:xfrm>
          <a:prstGeom prst="rect">
            <a:avLst/>
          </a:prstGeom>
          <a:noFill/>
        </p:spPr>
        <p:txBody>
          <a:bodyPr wrap="square" rtlCol="0">
            <a:spAutoFit/>
          </a:bodyPr>
          <a:lstStyle/>
          <a:p>
            <a:r>
              <a:rPr lang="en-US" sz="2800" b="1" dirty="0">
                <a:latin typeface="Verdana" panose="020B0604030504040204" pitchFamily="34" charset="0"/>
                <a:ea typeface="Verdana" panose="020B0604030504040204" pitchFamily="34" charset="0"/>
              </a:rPr>
              <a:t>Figure 2</a:t>
            </a:r>
            <a:r>
              <a:rPr lang="en-US" sz="2400" b="1" dirty="0">
                <a:latin typeface="Verdana" panose="020B0604030504040204" pitchFamily="34" charset="0"/>
                <a:ea typeface="Verdana" panose="020B0604030504040204" pitchFamily="34" charset="0"/>
              </a:rPr>
              <a:t>: </a:t>
            </a:r>
            <a:r>
              <a:rPr lang="en-US" sz="2200" b="1" dirty="0">
                <a:latin typeface="Verdana" panose="020B0604030504040204" pitchFamily="34" charset="0"/>
                <a:ea typeface="Verdana" panose="020B0604030504040204" pitchFamily="34" charset="0"/>
              </a:rPr>
              <a:t>Mobile Unit:</a:t>
            </a:r>
          </a:p>
          <a:p>
            <a:r>
              <a:rPr lang="en-US" sz="2200" dirty="0">
                <a:latin typeface="Verdana" panose="020B0604030504040204" pitchFamily="34" charset="0"/>
                <a:ea typeface="Verdana" panose="020B0604030504040204" pitchFamily="34" charset="0"/>
              </a:rPr>
              <a:t>Raspberry Pi 3B V1.2 running Ubuntu OS.  Utilizes </a:t>
            </a:r>
            <a:r>
              <a:rPr lang="en-US" sz="2200" dirty="0" err="1">
                <a:latin typeface="Verdana" panose="020B0604030504040204" pitchFamily="34" charset="0"/>
                <a:ea typeface="Verdana" panose="020B0604030504040204" pitchFamily="34" charset="0"/>
              </a:rPr>
              <a:t>Tkinter</a:t>
            </a:r>
            <a:r>
              <a:rPr lang="en-US" sz="2200" dirty="0">
                <a:latin typeface="Verdana" panose="020B0604030504040204" pitchFamily="34" charset="0"/>
                <a:ea typeface="Verdana" panose="020B0604030504040204" pitchFamily="34" charset="0"/>
              </a:rPr>
              <a:t> library for GUI and Pandas library with objects to handle data entries </a:t>
            </a:r>
            <a:r>
              <a:rPr lang="en-US" sz="2200" b="1" dirty="0">
                <a:latin typeface="Verdana" panose="020B0604030504040204" pitchFamily="34" charset="0"/>
                <a:ea typeface="Verdana" panose="020B0604030504040204" pitchFamily="34" charset="0"/>
              </a:rPr>
              <a:t>          </a:t>
            </a:r>
          </a:p>
        </p:txBody>
      </p:sp>
      <p:cxnSp>
        <p:nvCxnSpPr>
          <p:cNvPr id="19" name="Straight Arrow Connector 18">
            <a:extLst>
              <a:ext uri="{FF2B5EF4-FFF2-40B4-BE49-F238E27FC236}">
                <a16:creationId xmlns:a16="http://schemas.microsoft.com/office/drawing/2014/main" id="{D47B1D0D-4F9B-4673-B3ED-47DD5AB00DF9}"/>
              </a:ext>
            </a:extLst>
          </p:cNvPr>
          <p:cNvCxnSpPr>
            <a:cxnSpLocks/>
          </p:cNvCxnSpPr>
          <p:nvPr/>
        </p:nvCxnSpPr>
        <p:spPr>
          <a:xfrm>
            <a:off x="10795000" y="18135600"/>
            <a:ext cx="0" cy="5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lowchart: Decision 21">
            <a:extLst>
              <a:ext uri="{FF2B5EF4-FFF2-40B4-BE49-F238E27FC236}">
                <a16:creationId xmlns:a16="http://schemas.microsoft.com/office/drawing/2014/main" id="{D75396D6-6378-4A4B-9C63-F8549F17E071}"/>
              </a:ext>
            </a:extLst>
          </p:cNvPr>
          <p:cNvSpPr/>
          <p:nvPr/>
        </p:nvSpPr>
        <p:spPr>
          <a:xfrm>
            <a:off x="9581975" y="18742542"/>
            <a:ext cx="2541607" cy="133985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Check for saved data</a:t>
            </a:r>
          </a:p>
        </p:txBody>
      </p:sp>
      <p:cxnSp>
        <p:nvCxnSpPr>
          <p:cNvPr id="24" name="Straight Arrow Connector 23">
            <a:extLst>
              <a:ext uri="{FF2B5EF4-FFF2-40B4-BE49-F238E27FC236}">
                <a16:creationId xmlns:a16="http://schemas.microsoft.com/office/drawing/2014/main" id="{47AB5EE0-8229-485E-BF16-CBB774CBA847}"/>
              </a:ext>
            </a:extLst>
          </p:cNvPr>
          <p:cNvCxnSpPr>
            <a:cxnSpLocks/>
          </p:cNvCxnSpPr>
          <p:nvPr/>
        </p:nvCxnSpPr>
        <p:spPr>
          <a:xfrm>
            <a:off x="12123582" y="19507200"/>
            <a:ext cx="0" cy="575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D3B79F5D-431D-4CF4-9FD4-3F384D16C865}"/>
              </a:ext>
            </a:extLst>
          </p:cNvPr>
          <p:cNvCxnSpPr>
            <a:cxnSpLocks/>
          </p:cNvCxnSpPr>
          <p:nvPr/>
        </p:nvCxnSpPr>
        <p:spPr>
          <a:xfrm>
            <a:off x="9581975" y="19474769"/>
            <a:ext cx="0" cy="607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488FC700-0A16-4720-A914-D736D73C9682}"/>
              </a:ext>
            </a:extLst>
          </p:cNvPr>
          <p:cNvSpPr/>
          <p:nvPr/>
        </p:nvSpPr>
        <p:spPr>
          <a:xfrm>
            <a:off x="9406214" y="20303001"/>
            <a:ext cx="1320800" cy="958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Read in data from CSV to date frames </a:t>
            </a:r>
          </a:p>
        </p:txBody>
      </p:sp>
      <p:sp>
        <p:nvSpPr>
          <p:cNvPr id="62" name="Rectangle 61">
            <a:extLst>
              <a:ext uri="{FF2B5EF4-FFF2-40B4-BE49-F238E27FC236}">
                <a16:creationId xmlns:a16="http://schemas.microsoft.com/office/drawing/2014/main" id="{F99D6D2E-C0CD-446A-B6A3-BCF057475257}"/>
              </a:ext>
            </a:extLst>
          </p:cNvPr>
          <p:cNvSpPr/>
          <p:nvPr/>
        </p:nvSpPr>
        <p:spPr>
          <a:xfrm>
            <a:off x="11162835" y="20315748"/>
            <a:ext cx="1320800" cy="958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Create CSV file for saving entries </a:t>
            </a:r>
          </a:p>
        </p:txBody>
      </p:sp>
      <p:cxnSp>
        <p:nvCxnSpPr>
          <p:cNvPr id="35" name="Straight Arrow Connector 34">
            <a:extLst>
              <a:ext uri="{FF2B5EF4-FFF2-40B4-BE49-F238E27FC236}">
                <a16:creationId xmlns:a16="http://schemas.microsoft.com/office/drawing/2014/main" id="{80BA5AAB-62D6-42D8-AF91-9DC6E5E03233}"/>
              </a:ext>
            </a:extLst>
          </p:cNvPr>
          <p:cNvCxnSpPr>
            <a:cxnSpLocks/>
          </p:cNvCxnSpPr>
          <p:nvPr/>
        </p:nvCxnSpPr>
        <p:spPr>
          <a:xfrm>
            <a:off x="9544194" y="21281778"/>
            <a:ext cx="490085" cy="209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AC0EBD2F-4CC1-4977-9405-E8DC11909AE7}"/>
              </a:ext>
            </a:extLst>
          </p:cNvPr>
          <p:cNvCxnSpPr>
            <a:cxnSpLocks/>
          </p:cNvCxnSpPr>
          <p:nvPr/>
        </p:nvCxnSpPr>
        <p:spPr>
          <a:xfrm flipH="1">
            <a:off x="11705920" y="21298215"/>
            <a:ext cx="607478" cy="1926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238D421E-098E-4B15-AE2C-2A13CA1AB2CF}"/>
              </a:ext>
            </a:extLst>
          </p:cNvPr>
          <p:cNvSpPr/>
          <p:nvPr/>
        </p:nvSpPr>
        <p:spPr>
          <a:xfrm>
            <a:off x="9355333" y="21552713"/>
            <a:ext cx="3128297" cy="1091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Start main loop of GUI  and displays: </a:t>
            </a:r>
          </a:p>
          <a:p>
            <a:pPr algn="ctr"/>
            <a:r>
              <a:rPr lang="en-US" sz="1400" dirty="0"/>
              <a:t>4 entry boxes and “ADD” button </a:t>
            </a:r>
          </a:p>
          <a:p>
            <a:pPr algn="ctr"/>
            <a:r>
              <a:rPr lang="en-US" sz="1400" dirty="0"/>
              <a:t>List of organizational keys in use</a:t>
            </a:r>
          </a:p>
          <a:p>
            <a:pPr algn="ctr"/>
            <a:r>
              <a:rPr lang="en-US" sz="1400" dirty="0"/>
              <a:t>List of 10 daily reminders</a:t>
            </a:r>
          </a:p>
          <a:p>
            <a:pPr algn="ctr"/>
            <a:r>
              <a:rPr lang="en-US" sz="1400" dirty="0"/>
              <a:t> </a:t>
            </a:r>
          </a:p>
        </p:txBody>
      </p:sp>
      <p:cxnSp>
        <p:nvCxnSpPr>
          <p:cNvPr id="49" name="Straight Arrow Connector 48">
            <a:extLst>
              <a:ext uri="{FF2B5EF4-FFF2-40B4-BE49-F238E27FC236}">
                <a16:creationId xmlns:a16="http://schemas.microsoft.com/office/drawing/2014/main" id="{2B2B1A82-9F97-4367-8720-080317ACFBDB}"/>
              </a:ext>
            </a:extLst>
          </p:cNvPr>
          <p:cNvCxnSpPr>
            <a:cxnSpLocks/>
          </p:cNvCxnSpPr>
          <p:nvPr/>
        </p:nvCxnSpPr>
        <p:spPr>
          <a:xfrm>
            <a:off x="10034279" y="22643771"/>
            <a:ext cx="0" cy="2676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Rectangle 51">
            <a:extLst>
              <a:ext uri="{FF2B5EF4-FFF2-40B4-BE49-F238E27FC236}">
                <a16:creationId xmlns:a16="http://schemas.microsoft.com/office/drawing/2014/main" id="{5FFB79D4-E475-4401-9A96-426D63A46595}"/>
              </a:ext>
            </a:extLst>
          </p:cNvPr>
          <p:cNvSpPr/>
          <p:nvPr/>
        </p:nvSpPr>
        <p:spPr>
          <a:xfrm>
            <a:off x="9347200" y="22916649"/>
            <a:ext cx="1447795" cy="835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Auto-updating time and date functions </a:t>
            </a:r>
          </a:p>
        </p:txBody>
      </p:sp>
      <p:cxnSp>
        <p:nvCxnSpPr>
          <p:cNvPr id="78" name="Straight Arrow Connector 77">
            <a:extLst>
              <a:ext uri="{FF2B5EF4-FFF2-40B4-BE49-F238E27FC236}">
                <a16:creationId xmlns:a16="http://schemas.microsoft.com/office/drawing/2014/main" id="{01A2488F-572F-4BAD-BDB7-57BE661795D3}"/>
              </a:ext>
            </a:extLst>
          </p:cNvPr>
          <p:cNvCxnSpPr>
            <a:cxnSpLocks/>
          </p:cNvCxnSpPr>
          <p:nvPr/>
        </p:nvCxnSpPr>
        <p:spPr>
          <a:xfrm>
            <a:off x="11705920" y="22643771"/>
            <a:ext cx="0" cy="2676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Flowchart: Decision 70">
            <a:extLst>
              <a:ext uri="{FF2B5EF4-FFF2-40B4-BE49-F238E27FC236}">
                <a16:creationId xmlns:a16="http://schemas.microsoft.com/office/drawing/2014/main" id="{F7EC07A5-353C-4C87-9B8A-1B90D5B6793E}"/>
              </a:ext>
            </a:extLst>
          </p:cNvPr>
          <p:cNvSpPr/>
          <p:nvPr/>
        </p:nvSpPr>
        <p:spPr>
          <a:xfrm>
            <a:off x="10918519" y="22935317"/>
            <a:ext cx="1565103" cy="83508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Button Pressed?</a:t>
            </a:r>
          </a:p>
        </p:txBody>
      </p:sp>
      <p:cxnSp>
        <p:nvCxnSpPr>
          <p:cNvPr id="73" name="Straight Arrow Connector 72">
            <a:extLst>
              <a:ext uri="{FF2B5EF4-FFF2-40B4-BE49-F238E27FC236}">
                <a16:creationId xmlns:a16="http://schemas.microsoft.com/office/drawing/2014/main" id="{0CF024C7-EEDD-4814-8F3A-FA586041AF0A}"/>
              </a:ext>
            </a:extLst>
          </p:cNvPr>
          <p:cNvCxnSpPr>
            <a:cxnSpLocks/>
          </p:cNvCxnSpPr>
          <p:nvPr/>
        </p:nvCxnSpPr>
        <p:spPr>
          <a:xfrm>
            <a:off x="12556067" y="23352857"/>
            <a:ext cx="2455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879D5985-9184-4517-AD84-1DF5676977D4}"/>
              </a:ext>
            </a:extLst>
          </p:cNvPr>
          <p:cNvCxnSpPr>
            <a:cxnSpLocks/>
          </p:cNvCxnSpPr>
          <p:nvPr/>
        </p:nvCxnSpPr>
        <p:spPr>
          <a:xfrm flipV="1">
            <a:off x="12801600" y="22783991"/>
            <a:ext cx="0" cy="526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CBFFDF5D-0E15-4E39-AB9E-ECB71970323F}"/>
              </a:ext>
            </a:extLst>
          </p:cNvPr>
          <p:cNvCxnSpPr>
            <a:cxnSpLocks/>
          </p:cNvCxnSpPr>
          <p:nvPr/>
        </p:nvCxnSpPr>
        <p:spPr>
          <a:xfrm flipH="1">
            <a:off x="11823235" y="22777610"/>
            <a:ext cx="855598" cy="6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BC787F96-0D2A-42AE-BE66-52543A6B63BB}"/>
              </a:ext>
            </a:extLst>
          </p:cNvPr>
          <p:cNvCxnSpPr/>
          <p:nvPr/>
        </p:nvCxnSpPr>
        <p:spPr>
          <a:xfrm>
            <a:off x="11705920" y="23770397"/>
            <a:ext cx="0" cy="4019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7" name="Rectangle 86">
            <a:extLst>
              <a:ext uri="{FF2B5EF4-FFF2-40B4-BE49-F238E27FC236}">
                <a16:creationId xmlns:a16="http://schemas.microsoft.com/office/drawing/2014/main" id="{03A66E98-B6D3-42C4-B1B8-380F16CAECE1}"/>
              </a:ext>
            </a:extLst>
          </p:cNvPr>
          <p:cNvSpPr/>
          <p:nvPr/>
        </p:nvSpPr>
        <p:spPr>
          <a:xfrm>
            <a:off x="9203311" y="24265037"/>
            <a:ext cx="3352756" cy="956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Entered Data is saved into local Data Frame and CSV. </a:t>
            </a:r>
          </a:p>
          <a:p>
            <a:pPr algn="ctr"/>
            <a:r>
              <a:rPr lang="en-US" sz="1600" dirty="0"/>
              <a:t>Entry boxes are cleared</a:t>
            </a:r>
          </a:p>
          <a:p>
            <a:pPr algn="ctr"/>
            <a:r>
              <a:rPr lang="en-US" sz="1600" dirty="0"/>
              <a:t>Current key list is updated </a:t>
            </a:r>
            <a:endParaRPr lang="en-US" dirty="0"/>
          </a:p>
        </p:txBody>
      </p:sp>
      <p:sp>
        <p:nvSpPr>
          <p:cNvPr id="96" name="TextBox 95">
            <a:extLst>
              <a:ext uri="{FF2B5EF4-FFF2-40B4-BE49-F238E27FC236}">
                <a16:creationId xmlns:a16="http://schemas.microsoft.com/office/drawing/2014/main" id="{09CC3327-DD74-4C57-88EA-6CD730916C1A}"/>
              </a:ext>
            </a:extLst>
          </p:cNvPr>
          <p:cNvSpPr txBox="1"/>
          <p:nvPr/>
        </p:nvSpPr>
        <p:spPr>
          <a:xfrm>
            <a:off x="13297521" y="24752539"/>
            <a:ext cx="8990113" cy="2677656"/>
          </a:xfrm>
          <a:prstGeom prst="rect">
            <a:avLst/>
          </a:prstGeom>
          <a:noFill/>
        </p:spPr>
        <p:txBody>
          <a:bodyPr wrap="square" rtlCol="0">
            <a:spAutoFit/>
          </a:bodyPr>
          <a:lstStyle/>
          <a:p>
            <a:r>
              <a:rPr lang="en-US" sz="2800" b="1" dirty="0">
                <a:latin typeface="Verdana" panose="020B0604030504040204" pitchFamily="34" charset="0"/>
                <a:ea typeface="Verdana" panose="020B0604030504040204" pitchFamily="34" charset="0"/>
              </a:rPr>
              <a:t>Figure 3</a:t>
            </a:r>
            <a:r>
              <a:rPr lang="en-US" sz="2400" b="1" dirty="0">
                <a:latin typeface="Verdana" panose="020B0604030504040204" pitchFamily="34" charset="0"/>
                <a:ea typeface="Verdana" panose="020B0604030504040204" pitchFamily="34" charset="0"/>
              </a:rPr>
              <a:t>:</a:t>
            </a:r>
            <a:r>
              <a:rPr lang="en-US" sz="2800" b="1" dirty="0">
                <a:latin typeface="Verdana" panose="020B0604030504040204" pitchFamily="34" charset="0"/>
                <a:ea typeface="Verdana" panose="020B0604030504040204" pitchFamily="34" charset="0"/>
              </a:rPr>
              <a:t> </a:t>
            </a:r>
            <a:r>
              <a:rPr lang="en-US" sz="2200" b="1" dirty="0">
                <a:latin typeface="Verdana" panose="020B0604030504040204" pitchFamily="34" charset="0"/>
                <a:ea typeface="Verdana" panose="020B0604030504040204" pitchFamily="34" charset="0"/>
              </a:rPr>
              <a:t>Terminal</a:t>
            </a:r>
            <a:r>
              <a:rPr lang="en-US" sz="2000" b="1" dirty="0">
                <a:latin typeface="Verdana" panose="020B0604030504040204" pitchFamily="34" charset="0"/>
                <a:ea typeface="Verdana" panose="020B0604030504040204" pitchFamily="34" charset="0"/>
              </a:rPr>
              <a:t>: </a:t>
            </a:r>
          </a:p>
          <a:p>
            <a:endParaRPr lang="en-US" sz="2000" b="1" dirty="0">
              <a:latin typeface="Verdana" panose="020B0604030504040204" pitchFamily="34" charset="0"/>
              <a:ea typeface="Verdana" panose="020B0604030504040204" pitchFamily="34" charset="0"/>
            </a:endParaRPr>
          </a:p>
          <a:p>
            <a:r>
              <a:rPr lang="en-US" sz="2400" dirty="0">
                <a:latin typeface="Verdana" panose="020B0604030504040204" pitchFamily="34" charset="0"/>
                <a:ea typeface="Verdana" panose="020B0604030504040204" pitchFamily="34" charset="0"/>
              </a:rPr>
              <a:t>Raspberry PI 3B V1.2 Running Ubuntu OS. Utilizes </a:t>
            </a:r>
            <a:r>
              <a:rPr lang="en-US" sz="2400" dirty="0" err="1">
                <a:latin typeface="Verdana" panose="020B0604030504040204" pitchFamily="34" charset="0"/>
                <a:ea typeface="Verdana" panose="020B0604030504040204" pitchFamily="34" charset="0"/>
              </a:rPr>
              <a:t>Tkinter</a:t>
            </a:r>
            <a:r>
              <a:rPr lang="en-US" sz="2400" dirty="0">
                <a:latin typeface="Verdana" panose="020B0604030504040204" pitchFamily="34" charset="0"/>
                <a:ea typeface="Verdana" panose="020B0604030504040204" pitchFamily="34" charset="0"/>
              </a:rPr>
              <a:t> library for GUI and utilizing Panda's library along with objects to handle data entries. The Terminal also acts as the host server for the SFTP data transfer from the Mobile unit.</a:t>
            </a:r>
          </a:p>
        </p:txBody>
      </p:sp>
      <p:cxnSp>
        <p:nvCxnSpPr>
          <p:cNvPr id="108" name="Straight Arrow Connector 107">
            <a:extLst>
              <a:ext uri="{FF2B5EF4-FFF2-40B4-BE49-F238E27FC236}">
                <a16:creationId xmlns:a16="http://schemas.microsoft.com/office/drawing/2014/main" id="{3519E1E9-2F04-4C3D-B01D-416391419922}"/>
              </a:ext>
            </a:extLst>
          </p:cNvPr>
          <p:cNvCxnSpPr>
            <a:cxnSpLocks/>
          </p:cNvCxnSpPr>
          <p:nvPr/>
        </p:nvCxnSpPr>
        <p:spPr>
          <a:xfrm>
            <a:off x="10034279" y="22531833"/>
            <a:ext cx="0" cy="3796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9" name="Oval 108">
            <a:extLst>
              <a:ext uri="{FF2B5EF4-FFF2-40B4-BE49-F238E27FC236}">
                <a16:creationId xmlns:a16="http://schemas.microsoft.com/office/drawing/2014/main" id="{9697AF8E-0C8B-40A4-BB09-017470DED4BC}"/>
              </a:ext>
            </a:extLst>
          </p:cNvPr>
          <p:cNvSpPr/>
          <p:nvPr/>
        </p:nvSpPr>
        <p:spPr>
          <a:xfrm>
            <a:off x="13746738" y="16758728"/>
            <a:ext cx="2070457" cy="1076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START</a:t>
            </a:r>
          </a:p>
        </p:txBody>
      </p:sp>
      <p:cxnSp>
        <p:nvCxnSpPr>
          <p:cNvPr id="111" name="Straight Arrow Connector 110">
            <a:extLst>
              <a:ext uri="{FF2B5EF4-FFF2-40B4-BE49-F238E27FC236}">
                <a16:creationId xmlns:a16="http://schemas.microsoft.com/office/drawing/2014/main" id="{5B97E8A9-0AF9-4561-9996-0D63CB34BC15}"/>
              </a:ext>
            </a:extLst>
          </p:cNvPr>
          <p:cNvCxnSpPr>
            <a:cxnSpLocks/>
          </p:cNvCxnSpPr>
          <p:nvPr/>
        </p:nvCxnSpPr>
        <p:spPr>
          <a:xfrm flipH="1">
            <a:off x="14783682" y="17932345"/>
            <a:ext cx="1" cy="2032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Flowchart: Decision 112">
            <a:extLst>
              <a:ext uri="{FF2B5EF4-FFF2-40B4-BE49-F238E27FC236}">
                <a16:creationId xmlns:a16="http://schemas.microsoft.com/office/drawing/2014/main" id="{C1617A61-2B9C-4696-979D-538ABCE5E7AD}"/>
              </a:ext>
            </a:extLst>
          </p:cNvPr>
          <p:cNvSpPr/>
          <p:nvPr/>
        </p:nvSpPr>
        <p:spPr>
          <a:xfrm>
            <a:off x="13507814" y="18266650"/>
            <a:ext cx="2541607" cy="133985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Check for saved data</a:t>
            </a:r>
          </a:p>
        </p:txBody>
      </p:sp>
      <p:cxnSp>
        <p:nvCxnSpPr>
          <p:cNvPr id="114" name="Straight Arrow Connector 113">
            <a:extLst>
              <a:ext uri="{FF2B5EF4-FFF2-40B4-BE49-F238E27FC236}">
                <a16:creationId xmlns:a16="http://schemas.microsoft.com/office/drawing/2014/main" id="{115B6358-2766-4B79-A004-90A88D8E7AB5}"/>
              </a:ext>
            </a:extLst>
          </p:cNvPr>
          <p:cNvCxnSpPr>
            <a:cxnSpLocks/>
          </p:cNvCxnSpPr>
          <p:nvPr/>
        </p:nvCxnSpPr>
        <p:spPr>
          <a:xfrm>
            <a:off x="16035216" y="19031308"/>
            <a:ext cx="0" cy="575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5" name="Straight Arrow Connector 114">
            <a:extLst>
              <a:ext uri="{FF2B5EF4-FFF2-40B4-BE49-F238E27FC236}">
                <a16:creationId xmlns:a16="http://schemas.microsoft.com/office/drawing/2014/main" id="{7147D9F3-93B1-40E7-A167-83459D4566EA}"/>
              </a:ext>
            </a:extLst>
          </p:cNvPr>
          <p:cNvCxnSpPr>
            <a:cxnSpLocks/>
          </p:cNvCxnSpPr>
          <p:nvPr/>
        </p:nvCxnSpPr>
        <p:spPr>
          <a:xfrm>
            <a:off x="13498823" y="19031308"/>
            <a:ext cx="0" cy="575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9" name="Rectangle 118">
            <a:extLst>
              <a:ext uri="{FF2B5EF4-FFF2-40B4-BE49-F238E27FC236}">
                <a16:creationId xmlns:a16="http://schemas.microsoft.com/office/drawing/2014/main" id="{99CB70FE-3552-490E-9BE3-5B3DD149BE9C}"/>
              </a:ext>
            </a:extLst>
          </p:cNvPr>
          <p:cNvSpPr/>
          <p:nvPr/>
        </p:nvSpPr>
        <p:spPr>
          <a:xfrm>
            <a:off x="14881388" y="19814219"/>
            <a:ext cx="1320800" cy="958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Create CSV file for saving entries </a:t>
            </a:r>
          </a:p>
        </p:txBody>
      </p:sp>
      <p:sp>
        <p:nvSpPr>
          <p:cNvPr id="121" name="Rectangle 120">
            <a:extLst>
              <a:ext uri="{FF2B5EF4-FFF2-40B4-BE49-F238E27FC236}">
                <a16:creationId xmlns:a16="http://schemas.microsoft.com/office/drawing/2014/main" id="{8A9C7235-7480-427D-8BC2-22E71A75E788}"/>
              </a:ext>
            </a:extLst>
          </p:cNvPr>
          <p:cNvSpPr/>
          <p:nvPr/>
        </p:nvSpPr>
        <p:spPr>
          <a:xfrm>
            <a:off x="13353549" y="19814219"/>
            <a:ext cx="1320800" cy="958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Read in data from CSV to date frames </a:t>
            </a:r>
          </a:p>
        </p:txBody>
      </p:sp>
      <p:sp>
        <p:nvSpPr>
          <p:cNvPr id="123" name="Rectangle 122">
            <a:extLst>
              <a:ext uri="{FF2B5EF4-FFF2-40B4-BE49-F238E27FC236}">
                <a16:creationId xmlns:a16="http://schemas.microsoft.com/office/drawing/2014/main" id="{D982F0B6-9D3A-49F7-AA05-8DBA0666EBE6}"/>
              </a:ext>
            </a:extLst>
          </p:cNvPr>
          <p:cNvSpPr/>
          <p:nvPr/>
        </p:nvSpPr>
        <p:spPr>
          <a:xfrm>
            <a:off x="13170709" y="22510529"/>
            <a:ext cx="3474342" cy="1460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Start main loop of GUI</a:t>
            </a:r>
          </a:p>
          <a:p>
            <a:pPr algn="ctr"/>
            <a:r>
              <a:rPr lang="en-US" sz="1600" dirty="0"/>
              <a:t>Display 6 Buttons:</a:t>
            </a:r>
          </a:p>
          <a:p>
            <a:pPr algn="ctr"/>
            <a:r>
              <a:rPr lang="en-US" sz="1600" dirty="0"/>
              <a:t>Add Planner Entry, View Planner, Edit Planner Data, Add Reminder, View Reminder, Collect Data</a:t>
            </a:r>
          </a:p>
        </p:txBody>
      </p:sp>
      <p:cxnSp>
        <p:nvCxnSpPr>
          <p:cNvPr id="125" name="Straight Arrow Connector 124">
            <a:extLst>
              <a:ext uri="{FF2B5EF4-FFF2-40B4-BE49-F238E27FC236}">
                <a16:creationId xmlns:a16="http://schemas.microsoft.com/office/drawing/2014/main" id="{74EB7930-3D5C-4309-9368-D657EBC753AB}"/>
              </a:ext>
            </a:extLst>
          </p:cNvPr>
          <p:cNvCxnSpPr>
            <a:cxnSpLocks/>
          </p:cNvCxnSpPr>
          <p:nvPr/>
        </p:nvCxnSpPr>
        <p:spPr>
          <a:xfrm flipH="1">
            <a:off x="15519308" y="20869979"/>
            <a:ext cx="607478" cy="1926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6" name="Straight Arrow Connector 125">
            <a:extLst>
              <a:ext uri="{FF2B5EF4-FFF2-40B4-BE49-F238E27FC236}">
                <a16:creationId xmlns:a16="http://schemas.microsoft.com/office/drawing/2014/main" id="{1393B2CA-4592-4FA7-9B7C-4F79DEFDDD60}"/>
              </a:ext>
            </a:extLst>
          </p:cNvPr>
          <p:cNvCxnSpPr>
            <a:cxnSpLocks/>
          </p:cNvCxnSpPr>
          <p:nvPr/>
        </p:nvCxnSpPr>
        <p:spPr>
          <a:xfrm>
            <a:off x="13412026" y="20849387"/>
            <a:ext cx="669423" cy="1926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1" name="Rectangle 100">
            <a:extLst>
              <a:ext uri="{FF2B5EF4-FFF2-40B4-BE49-F238E27FC236}">
                <a16:creationId xmlns:a16="http://schemas.microsoft.com/office/drawing/2014/main" id="{E2688485-E094-4835-A19F-477E2629D9D3}"/>
              </a:ext>
            </a:extLst>
          </p:cNvPr>
          <p:cNvSpPr/>
          <p:nvPr/>
        </p:nvSpPr>
        <p:spPr>
          <a:xfrm>
            <a:off x="17273580" y="16325683"/>
            <a:ext cx="4816793" cy="1394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Add Planner Entry: </a:t>
            </a:r>
          </a:p>
          <a:p>
            <a:pPr algn="ctr"/>
            <a:r>
              <a:rPr lang="en-US" sz="1600" dirty="0"/>
              <a:t>Opens window using TK top-level function restricting use to single window. </a:t>
            </a:r>
          </a:p>
          <a:p>
            <a:pPr algn="ctr"/>
            <a:r>
              <a:rPr lang="en-US" sz="1600" dirty="0"/>
              <a:t>Displays 4 entry boxes, an “ADD” button and a list of current organization keys in use</a:t>
            </a:r>
            <a:endParaRPr lang="en-US" dirty="0"/>
          </a:p>
        </p:txBody>
      </p:sp>
      <p:sp>
        <p:nvSpPr>
          <p:cNvPr id="127" name="Rectangle 126">
            <a:extLst>
              <a:ext uri="{FF2B5EF4-FFF2-40B4-BE49-F238E27FC236}">
                <a16:creationId xmlns:a16="http://schemas.microsoft.com/office/drawing/2014/main" id="{BCB24638-6875-4FAE-AAD5-8C7DDF83EC97}"/>
              </a:ext>
            </a:extLst>
          </p:cNvPr>
          <p:cNvSpPr/>
          <p:nvPr/>
        </p:nvSpPr>
        <p:spPr>
          <a:xfrm>
            <a:off x="17273580" y="17773376"/>
            <a:ext cx="4816793" cy="12720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View Planner:</a:t>
            </a:r>
          </a:p>
          <a:p>
            <a:pPr algn="ctr"/>
            <a:r>
              <a:rPr lang="en-US" sz="1400" dirty="0"/>
              <a:t>Opens window using TK top-level function restricting use to single window. </a:t>
            </a:r>
          </a:p>
          <a:p>
            <a:pPr algn="ctr"/>
            <a:r>
              <a:rPr lang="en-US" sz="1400" dirty="0"/>
              <a:t>Window displays each organization key with a list of planner entries associated with it below </a:t>
            </a:r>
          </a:p>
        </p:txBody>
      </p:sp>
      <p:sp>
        <p:nvSpPr>
          <p:cNvPr id="129" name="Rectangle 128">
            <a:extLst>
              <a:ext uri="{FF2B5EF4-FFF2-40B4-BE49-F238E27FC236}">
                <a16:creationId xmlns:a16="http://schemas.microsoft.com/office/drawing/2014/main" id="{E80E1B26-148C-40BD-8EC0-54FA450D1040}"/>
              </a:ext>
            </a:extLst>
          </p:cNvPr>
          <p:cNvSpPr/>
          <p:nvPr/>
        </p:nvSpPr>
        <p:spPr>
          <a:xfrm>
            <a:off x="17273580" y="19102932"/>
            <a:ext cx="4816793" cy="1272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Edit Planner Data:</a:t>
            </a:r>
          </a:p>
          <a:p>
            <a:pPr algn="ctr"/>
            <a:r>
              <a:rPr lang="en-US" sz="1400" dirty="0"/>
              <a:t>Opens window using TK top-level function restricting use to single window. </a:t>
            </a:r>
          </a:p>
          <a:p>
            <a:pPr algn="ctr"/>
            <a:r>
              <a:rPr lang="en-US" sz="1400" dirty="0"/>
              <a:t>The window will have the user select which data key they want to view then allow for those planner entries to be deleted</a:t>
            </a:r>
          </a:p>
        </p:txBody>
      </p:sp>
      <p:sp>
        <p:nvSpPr>
          <p:cNvPr id="140" name="Rectangle 139">
            <a:extLst>
              <a:ext uri="{FF2B5EF4-FFF2-40B4-BE49-F238E27FC236}">
                <a16:creationId xmlns:a16="http://schemas.microsoft.com/office/drawing/2014/main" id="{6E53E22C-DE57-4963-B3C9-87D5BDF130A6}"/>
              </a:ext>
            </a:extLst>
          </p:cNvPr>
          <p:cNvSpPr/>
          <p:nvPr/>
        </p:nvSpPr>
        <p:spPr>
          <a:xfrm>
            <a:off x="17259254" y="20433267"/>
            <a:ext cx="4816793" cy="1240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Add Reminder:</a:t>
            </a:r>
          </a:p>
          <a:p>
            <a:pPr algn="ctr"/>
            <a:r>
              <a:rPr lang="en-US" sz="1400" dirty="0"/>
              <a:t>Opens window using TK top-level function restricting use to single window. </a:t>
            </a:r>
          </a:p>
          <a:p>
            <a:pPr algn="ctr"/>
            <a:r>
              <a:rPr lang="en-US" sz="1400" dirty="0"/>
              <a:t>The window has a text entry box for the reminders data and a scroll bar to set its priority number</a:t>
            </a:r>
          </a:p>
        </p:txBody>
      </p:sp>
      <p:sp>
        <p:nvSpPr>
          <p:cNvPr id="141" name="Rectangle 140">
            <a:extLst>
              <a:ext uri="{FF2B5EF4-FFF2-40B4-BE49-F238E27FC236}">
                <a16:creationId xmlns:a16="http://schemas.microsoft.com/office/drawing/2014/main" id="{F5BDEBE3-F551-4443-804A-4B91D88157B3}"/>
              </a:ext>
            </a:extLst>
          </p:cNvPr>
          <p:cNvSpPr/>
          <p:nvPr/>
        </p:nvSpPr>
        <p:spPr>
          <a:xfrm>
            <a:off x="17259253" y="22096008"/>
            <a:ext cx="4816793" cy="1076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Reminders</a:t>
            </a:r>
          </a:p>
        </p:txBody>
      </p:sp>
      <p:sp>
        <p:nvSpPr>
          <p:cNvPr id="142" name="Rectangle 141">
            <a:extLst>
              <a:ext uri="{FF2B5EF4-FFF2-40B4-BE49-F238E27FC236}">
                <a16:creationId xmlns:a16="http://schemas.microsoft.com/office/drawing/2014/main" id="{D5D634D4-E589-4A77-B817-2C33147B79A2}"/>
              </a:ext>
            </a:extLst>
          </p:cNvPr>
          <p:cNvSpPr/>
          <p:nvPr/>
        </p:nvSpPr>
        <p:spPr>
          <a:xfrm>
            <a:off x="17259040" y="23310323"/>
            <a:ext cx="4816793" cy="133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Collect Data:</a:t>
            </a:r>
          </a:p>
          <a:p>
            <a:pPr algn="ctr"/>
            <a:r>
              <a:rPr lang="en-US" sz="1400" dirty="0"/>
              <a:t>Initiate</a:t>
            </a:r>
            <a:r>
              <a:rPr lang="en-US" sz="1400" b="1" dirty="0"/>
              <a:t> </a:t>
            </a:r>
            <a:r>
              <a:rPr lang="en-US" sz="1400" dirty="0"/>
              <a:t>data transfer from specific folder in mobile unit into active folder in the terminal unit using SFTP. The data will then be organized by key after collection is complete.</a:t>
            </a:r>
            <a:r>
              <a:rPr lang="en-US" sz="1400" b="1" dirty="0"/>
              <a:t>	</a:t>
            </a:r>
          </a:p>
        </p:txBody>
      </p:sp>
      <p:cxnSp>
        <p:nvCxnSpPr>
          <p:cNvPr id="103" name="Straight Arrow Connector 102">
            <a:extLst>
              <a:ext uri="{FF2B5EF4-FFF2-40B4-BE49-F238E27FC236}">
                <a16:creationId xmlns:a16="http://schemas.microsoft.com/office/drawing/2014/main" id="{FCD16810-5457-4EFE-A6E4-24A08EB6340C}"/>
              </a:ext>
            </a:extLst>
          </p:cNvPr>
          <p:cNvCxnSpPr>
            <a:cxnSpLocks/>
            <a:stCxn id="123" idx="3"/>
            <a:endCxn id="142" idx="1"/>
          </p:cNvCxnSpPr>
          <p:nvPr/>
        </p:nvCxnSpPr>
        <p:spPr>
          <a:xfrm>
            <a:off x="16645051" y="23240947"/>
            <a:ext cx="613989" cy="7344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Straight Arrow Connector 105">
            <a:extLst>
              <a:ext uri="{FF2B5EF4-FFF2-40B4-BE49-F238E27FC236}">
                <a16:creationId xmlns:a16="http://schemas.microsoft.com/office/drawing/2014/main" id="{C2965233-F654-43A9-925C-F7858C26FB30}"/>
              </a:ext>
            </a:extLst>
          </p:cNvPr>
          <p:cNvCxnSpPr>
            <a:cxnSpLocks/>
            <a:stCxn id="123" idx="3"/>
            <a:endCxn id="141" idx="1"/>
          </p:cNvCxnSpPr>
          <p:nvPr/>
        </p:nvCxnSpPr>
        <p:spPr>
          <a:xfrm flipV="1">
            <a:off x="16645051" y="22634020"/>
            <a:ext cx="614202" cy="6069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6" name="Straight Arrow Connector 145">
            <a:extLst>
              <a:ext uri="{FF2B5EF4-FFF2-40B4-BE49-F238E27FC236}">
                <a16:creationId xmlns:a16="http://schemas.microsoft.com/office/drawing/2014/main" id="{B527F14E-4B9E-4E80-9F24-784BD9BF899E}"/>
              </a:ext>
            </a:extLst>
          </p:cNvPr>
          <p:cNvCxnSpPr>
            <a:cxnSpLocks/>
            <a:stCxn id="123" idx="3"/>
            <a:endCxn id="140" idx="1"/>
          </p:cNvCxnSpPr>
          <p:nvPr/>
        </p:nvCxnSpPr>
        <p:spPr>
          <a:xfrm flipV="1">
            <a:off x="16645051" y="21053512"/>
            <a:ext cx="614203" cy="21874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8" name="Straight Arrow Connector 147">
            <a:extLst>
              <a:ext uri="{FF2B5EF4-FFF2-40B4-BE49-F238E27FC236}">
                <a16:creationId xmlns:a16="http://schemas.microsoft.com/office/drawing/2014/main" id="{DA479AD3-0233-4FDF-9D1F-F2C956AFA73A}"/>
              </a:ext>
            </a:extLst>
          </p:cNvPr>
          <p:cNvCxnSpPr>
            <a:cxnSpLocks/>
            <a:stCxn id="123" idx="3"/>
            <a:endCxn id="129" idx="1"/>
          </p:cNvCxnSpPr>
          <p:nvPr/>
        </p:nvCxnSpPr>
        <p:spPr>
          <a:xfrm flipV="1">
            <a:off x="16645051" y="19739329"/>
            <a:ext cx="628529" cy="3501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0" name="Straight Arrow Connector 149">
            <a:extLst>
              <a:ext uri="{FF2B5EF4-FFF2-40B4-BE49-F238E27FC236}">
                <a16:creationId xmlns:a16="http://schemas.microsoft.com/office/drawing/2014/main" id="{8C5AF9F0-5750-406D-BF89-F133DA8D829C}"/>
              </a:ext>
            </a:extLst>
          </p:cNvPr>
          <p:cNvCxnSpPr>
            <a:cxnSpLocks/>
            <a:stCxn id="123" idx="3"/>
            <a:endCxn id="101" idx="1"/>
          </p:cNvCxnSpPr>
          <p:nvPr/>
        </p:nvCxnSpPr>
        <p:spPr>
          <a:xfrm flipV="1">
            <a:off x="16645051" y="17022710"/>
            <a:ext cx="628529" cy="62182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5" name="Straight Arrow Connector 154">
            <a:extLst>
              <a:ext uri="{FF2B5EF4-FFF2-40B4-BE49-F238E27FC236}">
                <a16:creationId xmlns:a16="http://schemas.microsoft.com/office/drawing/2014/main" id="{23202BB6-9632-4E34-83E4-BCEA10ACBDCD}"/>
              </a:ext>
            </a:extLst>
          </p:cNvPr>
          <p:cNvCxnSpPr>
            <a:cxnSpLocks/>
          </p:cNvCxnSpPr>
          <p:nvPr/>
        </p:nvCxnSpPr>
        <p:spPr>
          <a:xfrm flipV="1">
            <a:off x="16666679" y="18400032"/>
            <a:ext cx="592361" cy="47895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9" name="Rectangle 168">
            <a:extLst>
              <a:ext uri="{FF2B5EF4-FFF2-40B4-BE49-F238E27FC236}">
                <a16:creationId xmlns:a16="http://schemas.microsoft.com/office/drawing/2014/main" id="{57E96662-0954-454A-98F8-3BD6A87698CA}"/>
              </a:ext>
            </a:extLst>
          </p:cNvPr>
          <p:cNvSpPr/>
          <p:nvPr/>
        </p:nvSpPr>
        <p:spPr>
          <a:xfrm>
            <a:off x="17273580" y="21746148"/>
            <a:ext cx="4816793" cy="14947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View Reminders:</a:t>
            </a:r>
          </a:p>
          <a:p>
            <a:pPr algn="ctr"/>
            <a:r>
              <a:rPr lang="en-US" sz="1400" dirty="0"/>
              <a:t>Opens window using TK top-level function restricting use to single window. </a:t>
            </a:r>
          </a:p>
          <a:p>
            <a:pPr algn="ctr"/>
            <a:r>
              <a:rPr lang="en-US" sz="1400" dirty="0"/>
              <a:t>This window will display a list of ten reminders as check boxes, if checked and the delete button is pushed, the reminder will be deleted</a:t>
            </a:r>
          </a:p>
          <a:p>
            <a:pPr algn="ctr"/>
            <a:endParaRPr lang="en-US" dirty="0"/>
          </a:p>
        </p:txBody>
      </p:sp>
      <p:sp>
        <p:nvSpPr>
          <p:cNvPr id="170" name="Rectangle 169">
            <a:extLst>
              <a:ext uri="{FF2B5EF4-FFF2-40B4-BE49-F238E27FC236}">
                <a16:creationId xmlns:a16="http://schemas.microsoft.com/office/drawing/2014/main" id="{06D738C4-65C7-4B44-9B9F-D6ED6FCD47ED}"/>
              </a:ext>
            </a:extLst>
          </p:cNvPr>
          <p:cNvSpPr/>
          <p:nvPr/>
        </p:nvSpPr>
        <p:spPr>
          <a:xfrm>
            <a:off x="13297521" y="21182935"/>
            <a:ext cx="3177293" cy="891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Organize data based on Key in data frame then write is over the CSV File to update</a:t>
            </a:r>
          </a:p>
        </p:txBody>
      </p:sp>
      <p:cxnSp>
        <p:nvCxnSpPr>
          <p:cNvPr id="1034" name="Straight Arrow Connector 1033">
            <a:extLst>
              <a:ext uri="{FF2B5EF4-FFF2-40B4-BE49-F238E27FC236}">
                <a16:creationId xmlns:a16="http://schemas.microsoft.com/office/drawing/2014/main" id="{29C3CD8A-84C6-47A7-B52E-3CB6C9041EF3}"/>
              </a:ext>
            </a:extLst>
          </p:cNvPr>
          <p:cNvCxnSpPr>
            <a:cxnSpLocks/>
            <a:stCxn id="170" idx="2"/>
          </p:cNvCxnSpPr>
          <p:nvPr/>
        </p:nvCxnSpPr>
        <p:spPr>
          <a:xfrm flipH="1">
            <a:off x="14881170" y="22074779"/>
            <a:ext cx="4998" cy="3688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3" name="TextBox 192">
            <a:extLst>
              <a:ext uri="{FF2B5EF4-FFF2-40B4-BE49-F238E27FC236}">
                <a16:creationId xmlns:a16="http://schemas.microsoft.com/office/drawing/2014/main" id="{0C92CFBA-31CB-4E59-8BA0-10A5621B86CA}"/>
              </a:ext>
            </a:extLst>
          </p:cNvPr>
          <p:cNvSpPr txBox="1"/>
          <p:nvPr/>
        </p:nvSpPr>
        <p:spPr>
          <a:xfrm>
            <a:off x="9446104" y="15960250"/>
            <a:ext cx="8990112" cy="584775"/>
          </a:xfrm>
          <a:prstGeom prst="rect">
            <a:avLst/>
          </a:prstGeom>
          <a:noFill/>
        </p:spPr>
        <p:txBody>
          <a:bodyPr wrap="square" rtlCol="0">
            <a:spAutoFit/>
          </a:bodyPr>
          <a:lstStyle/>
          <a:p>
            <a:r>
              <a:rPr lang="en-US" sz="3200" b="1" dirty="0">
                <a:latin typeface="Verdana" panose="020B0604030504040204" pitchFamily="34" charset="0"/>
                <a:ea typeface="Verdana" panose="020B0604030504040204" pitchFamily="34" charset="0"/>
              </a:rPr>
              <a:t>Software:</a:t>
            </a:r>
          </a:p>
        </p:txBody>
      </p:sp>
      <p:cxnSp>
        <p:nvCxnSpPr>
          <p:cNvPr id="164" name="Straight Connector 163">
            <a:extLst>
              <a:ext uri="{FF2B5EF4-FFF2-40B4-BE49-F238E27FC236}">
                <a16:creationId xmlns:a16="http://schemas.microsoft.com/office/drawing/2014/main" id="{3BC4CC8F-BC54-49C4-A126-06EDBA25E74E}"/>
              </a:ext>
            </a:extLst>
          </p:cNvPr>
          <p:cNvCxnSpPr>
            <a:cxnSpLocks/>
          </p:cNvCxnSpPr>
          <p:nvPr/>
        </p:nvCxnSpPr>
        <p:spPr>
          <a:xfrm flipH="1" flipV="1">
            <a:off x="12961295" y="16845030"/>
            <a:ext cx="73212" cy="8675810"/>
          </a:xfrm>
          <a:prstGeom prst="line">
            <a:avLst/>
          </a:prstGeom>
          <a:ln w="50800" cmpd="sng"/>
        </p:spPr>
        <p:style>
          <a:lnRef idx="2">
            <a:schemeClr val="dk1"/>
          </a:lnRef>
          <a:fillRef idx="0">
            <a:schemeClr val="dk1"/>
          </a:fillRef>
          <a:effectRef idx="1">
            <a:schemeClr val="dk1"/>
          </a:effectRef>
          <a:fontRef idx="minor">
            <a:schemeClr val="tx1"/>
          </a:fontRef>
        </p:style>
      </p:cxnSp>
      <p:pic>
        <p:nvPicPr>
          <p:cNvPr id="177" name="Picture 176">
            <a:extLst>
              <a:ext uri="{FF2B5EF4-FFF2-40B4-BE49-F238E27FC236}">
                <a16:creationId xmlns:a16="http://schemas.microsoft.com/office/drawing/2014/main" id="{C1815D35-2427-44A5-B375-C7307F0FB4CD}"/>
              </a:ext>
            </a:extLst>
          </p:cNvPr>
          <p:cNvPicPr>
            <a:picLocks noChangeAspect="1"/>
          </p:cNvPicPr>
          <p:nvPr/>
        </p:nvPicPr>
        <p:blipFill>
          <a:blip r:embed="rId8"/>
          <a:stretch>
            <a:fillRect/>
          </a:stretch>
        </p:blipFill>
        <p:spPr>
          <a:xfrm>
            <a:off x="22866950" y="6467948"/>
            <a:ext cx="3446616" cy="3602735"/>
          </a:xfrm>
          <a:prstGeom prst="rect">
            <a:avLst/>
          </a:prstGeom>
        </p:spPr>
      </p:pic>
      <p:pic>
        <p:nvPicPr>
          <p:cNvPr id="179" name="Picture 178">
            <a:extLst>
              <a:ext uri="{FF2B5EF4-FFF2-40B4-BE49-F238E27FC236}">
                <a16:creationId xmlns:a16="http://schemas.microsoft.com/office/drawing/2014/main" id="{5AE5A2E8-45ED-45E4-9AB2-DDC5B1607131}"/>
              </a:ext>
            </a:extLst>
          </p:cNvPr>
          <p:cNvPicPr>
            <a:picLocks noChangeAspect="1"/>
          </p:cNvPicPr>
          <p:nvPr/>
        </p:nvPicPr>
        <p:blipFill>
          <a:blip r:embed="rId9"/>
          <a:stretch>
            <a:fillRect/>
          </a:stretch>
        </p:blipFill>
        <p:spPr>
          <a:xfrm>
            <a:off x="26444346" y="6421194"/>
            <a:ext cx="3200684" cy="3649489"/>
          </a:xfrm>
          <a:prstGeom prst="rect">
            <a:avLst/>
          </a:prstGeom>
        </p:spPr>
      </p:pic>
      <p:pic>
        <p:nvPicPr>
          <p:cNvPr id="181" name="Picture 180">
            <a:extLst>
              <a:ext uri="{FF2B5EF4-FFF2-40B4-BE49-F238E27FC236}">
                <a16:creationId xmlns:a16="http://schemas.microsoft.com/office/drawing/2014/main" id="{8F45A76E-78DC-428B-8C97-1DCBF94A1407}"/>
              </a:ext>
            </a:extLst>
          </p:cNvPr>
          <p:cNvPicPr>
            <a:picLocks noChangeAspect="1"/>
          </p:cNvPicPr>
          <p:nvPr/>
        </p:nvPicPr>
        <p:blipFill>
          <a:blip r:embed="rId10"/>
          <a:stretch>
            <a:fillRect/>
          </a:stretch>
        </p:blipFill>
        <p:spPr>
          <a:xfrm>
            <a:off x="29919727" y="6266197"/>
            <a:ext cx="6478473" cy="1603024"/>
          </a:xfrm>
          <a:prstGeom prst="rect">
            <a:avLst/>
          </a:prstGeom>
        </p:spPr>
      </p:pic>
      <p:pic>
        <p:nvPicPr>
          <p:cNvPr id="183" name="Picture 182">
            <a:extLst>
              <a:ext uri="{FF2B5EF4-FFF2-40B4-BE49-F238E27FC236}">
                <a16:creationId xmlns:a16="http://schemas.microsoft.com/office/drawing/2014/main" id="{8F632200-7FA6-420C-A9E7-0816460E2037}"/>
              </a:ext>
            </a:extLst>
          </p:cNvPr>
          <p:cNvPicPr>
            <a:picLocks noChangeAspect="1"/>
          </p:cNvPicPr>
          <p:nvPr/>
        </p:nvPicPr>
        <p:blipFill>
          <a:blip r:embed="rId11"/>
          <a:stretch>
            <a:fillRect/>
          </a:stretch>
        </p:blipFill>
        <p:spPr>
          <a:xfrm>
            <a:off x="30042637" y="8471762"/>
            <a:ext cx="5614888" cy="2001233"/>
          </a:xfrm>
          <a:prstGeom prst="rect">
            <a:avLst/>
          </a:prstGeom>
        </p:spPr>
      </p:pic>
      <p:pic>
        <p:nvPicPr>
          <p:cNvPr id="185" name="Picture 184">
            <a:extLst>
              <a:ext uri="{FF2B5EF4-FFF2-40B4-BE49-F238E27FC236}">
                <a16:creationId xmlns:a16="http://schemas.microsoft.com/office/drawing/2014/main" id="{459A2A89-1923-4F4C-9B8E-1D61A9544D89}"/>
              </a:ext>
            </a:extLst>
          </p:cNvPr>
          <p:cNvPicPr>
            <a:picLocks noChangeAspect="1"/>
          </p:cNvPicPr>
          <p:nvPr/>
        </p:nvPicPr>
        <p:blipFill>
          <a:blip r:embed="rId12"/>
          <a:stretch>
            <a:fillRect/>
          </a:stretch>
        </p:blipFill>
        <p:spPr>
          <a:xfrm>
            <a:off x="36529143" y="5707514"/>
            <a:ext cx="2960573" cy="3216425"/>
          </a:xfrm>
          <a:prstGeom prst="rect">
            <a:avLst/>
          </a:prstGeom>
        </p:spPr>
      </p:pic>
      <p:pic>
        <p:nvPicPr>
          <p:cNvPr id="187" name="Picture 186">
            <a:extLst>
              <a:ext uri="{FF2B5EF4-FFF2-40B4-BE49-F238E27FC236}">
                <a16:creationId xmlns:a16="http://schemas.microsoft.com/office/drawing/2014/main" id="{E3B9C25C-CC04-4A6F-ACB0-048DC68BC922}"/>
              </a:ext>
            </a:extLst>
          </p:cNvPr>
          <p:cNvPicPr>
            <a:picLocks noChangeAspect="1"/>
          </p:cNvPicPr>
          <p:nvPr/>
        </p:nvPicPr>
        <p:blipFill>
          <a:blip r:embed="rId13"/>
          <a:stretch>
            <a:fillRect/>
          </a:stretch>
        </p:blipFill>
        <p:spPr>
          <a:xfrm>
            <a:off x="30283343" y="11323541"/>
            <a:ext cx="4901773" cy="2004247"/>
          </a:xfrm>
          <a:prstGeom prst="rect">
            <a:avLst/>
          </a:prstGeom>
        </p:spPr>
      </p:pic>
      <p:sp>
        <p:nvSpPr>
          <p:cNvPr id="7" name="TextBox 6">
            <a:extLst>
              <a:ext uri="{FF2B5EF4-FFF2-40B4-BE49-F238E27FC236}">
                <a16:creationId xmlns:a16="http://schemas.microsoft.com/office/drawing/2014/main" id="{D540CDA4-778C-412E-9338-01AB71710D4D}"/>
              </a:ext>
            </a:extLst>
          </p:cNvPr>
          <p:cNvSpPr txBox="1"/>
          <p:nvPr/>
        </p:nvSpPr>
        <p:spPr>
          <a:xfrm>
            <a:off x="23141395" y="10082698"/>
            <a:ext cx="3446616" cy="461665"/>
          </a:xfrm>
          <a:prstGeom prst="rect">
            <a:avLst/>
          </a:prstGeom>
          <a:noFill/>
        </p:spPr>
        <p:txBody>
          <a:bodyPr wrap="square" rtlCol="0">
            <a:spAutoFit/>
          </a:bodyPr>
          <a:lstStyle/>
          <a:p>
            <a:r>
              <a:rPr lang="en-US" sz="2400" b="1" dirty="0"/>
              <a:t>Mobile unit GUI</a:t>
            </a:r>
          </a:p>
        </p:txBody>
      </p:sp>
      <p:sp>
        <p:nvSpPr>
          <p:cNvPr id="92" name="TextBox 91">
            <a:extLst>
              <a:ext uri="{FF2B5EF4-FFF2-40B4-BE49-F238E27FC236}">
                <a16:creationId xmlns:a16="http://schemas.microsoft.com/office/drawing/2014/main" id="{BFE0CB64-E264-4A8F-9B67-5B626FE84B33}"/>
              </a:ext>
            </a:extLst>
          </p:cNvPr>
          <p:cNvSpPr txBox="1"/>
          <p:nvPr/>
        </p:nvSpPr>
        <p:spPr>
          <a:xfrm>
            <a:off x="26966404" y="10082698"/>
            <a:ext cx="3446616" cy="461665"/>
          </a:xfrm>
          <a:prstGeom prst="rect">
            <a:avLst/>
          </a:prstGeom>
          <a:noFill/>
        </p:spPr>
        <p:txBody>
          <a:bodyPr wrap="square" rtlCol="0">
            <a:spAutoFit/>
          </a:bodyPr>
          <a:lstStyle/>
          <a:p>
            <a:r>
              <a:rPr lang="en-US" sz="2400" b="1" dirty="0"/>
              <a:t>Terminal GUI</a:t>
            </a:r>
          </a:p>
        </p:txBody>
      </p:sp>
      <p:sp>
        <p:nvSpPr>
          <p:cNvPr id="93" name="TextBox 92">
            <a:extLst>
              <a:ext uri="{FF2B5EF4-FFF2-40B4-BE49-F238E27FC236}">
                <a16:creationId xmlns:a16="http://schemas.microsoft.com/office/drawing/2014/main" id="{567AD17C-C52A-4A5F-B052-908736C14CBB}"/>
              </a:ext>
            </a:extLst>
          </p:cNvPr>
          <p:cNvSpPr txBox="1"/>
          <p:nvPr/>
        </p:nvSpPr>
        <p:spPr>
          <a:xfrm>
            <a:off x="31126773" y="7895225"/>
            <a:ext cx="3446616" cy="461665"/>
          </a:xfrm>
          <a:prstGeom prst="rect">
            <a:avLst/>
          </a:prstGeom>
          <a:noFill/>
        </p:spPr>
        <p:txBody>
          <a:bodyPr wrap="square" rtlCol="0">
            <a:spAutoFit/>
          </a:bodyPr>
          <a:lstStyle/>
          <a:p>
            <a:r>
              <a:rPr lang="en-US" sz="2400" b="1" dirty="0"/>
              <a:t>View planner window</a:t>
            </a:r>
          </a:p>
        </p:txBody>
      </p:sp>
      <p:sp>
        <p:nvSpPr>
          <p:cNvPr id="94" name="TextBox 93">
            <a:extLst>
              <a:ext uri="{FF2B5EF4-FFF2-40B4-BE49-F238E27FC236}">
                <a16:creationId xmlns:a16="http://schemas.microsoft.com/office/drawing/2014/main" id="{9D1E6A0C-50E2-4723-9011-CD13A3F654DF}"/>
              </a:ext>
            </a:extLst>
          </p:cNvPr>
          <p:cNvSpPr txBox="1"/>
          <p:nvPr/>
        </p:nvSpPr>
        <p:spPr>
          <a:xfrm>
            <a:off x="31020690" y="10585201"/>
            <a:ext cx="3446616" cy="461665"/>
          </a:xfrm>
          <a:prstGeom prst="rect">
            <a:avLst/>
          </a:prstGeom>
          <a:noFill/>
        </p:spPr>
        <p:txBody>
          <a:bodyPr wrap="square" rtlCol="0">
            <a:spAutoFit/>
          </a:bodyPr>
          <a:lstStyle/>
          <a:p>
            <a:r>
              <a:rPr lang="en-US" sz="2400" b="1" dirty="0"/>
              <a:t>Planner entry window</a:t>
            </a:r>
          </a:p>
        </p:txBody>
      </p:sp>
      <p:sp>
        <p:nvSpPr>
          <p:cNvPr id="98" name="TextBox 97">
            <a:extLst>
              <a:ext uri="{FF2B5EF4-FFF2-40B4-BE49-F238E27FC236}">
                <a16:creationId xmlns:a16="http://schemas.microsoft.com/office/drawing/2014/main" id="{DF9F50C6-7BC4-45C5-B531-072C1DF878F1}"/>
              </a:ext>
            </a:extLst>
          </p:cNvPr>
          <p:cNvSpPr txBox="1"/>
          <p:nvPr/>
        </p:nvSpPr>
        <p:spPr>
          <a:xfrm>
            <a:off x="36230868" y="9027083"/>
            <a:ext cx="3927132" cy="461665"/>
          </a:xfrm>
          <a:prstGeom prst="rect">
            <a:avLst/>
          </a:prstGeom>
          <a:noFill/>
        </p:spPr>
        <p:txBody>
          <a:bodyPr wrap="square" rtlCol="0">
            <a:spAutoFit/>
          </a:bodyPr>
          <a:lstStyle/>
          <a:p>
            <a:r>
              <a:rPr lang="en-US" sz="2400" b="1" dirty="0"/>
              <a:t>View reminders window</a:t>
            </a:r>
          </a:p>
        </p:txBody>
      </p:sp>
      <p:sp>
        <p:nvSpPr>
          <p:cNvPr id="99" name="TextBox 98">
            <a:extLst>
              <a:ext uri="{FF2B5EF4-FFF2-40B4-BE49-F238E27FC236}">
                <a16:creationId xmlns:a16="http://schemas.microsoft.com/office/drawing/2014/main" id="{7D6AB547-79C5-43E0-948D-CBD7347A7F7C}"/>
              </a:ext>
            </a:extLst>
          </p:cNvPr>
          <p:cNvSpPr txBox="1"/>
          <p:nvPr/>
        </p:nvSpPr>
        <p:spPr>
          <a:xfrm>
            <a:off x="31101366" y="13776666"/>
            <a:ext cx="3825009" cy="461665"/>
          </a:xfrm>
          <a:prstGeom prst="rect">
            <a:avLst/>
          </a:prstGeom>
          <a:noFill/>
        </p:spPr>
        <p:txBody>
          <a:bodyPr wrap="square" rtlCol="0">
            <a:spAutoFit/>
          </a:bodyPr>
          <a:lstStyle/>
          <a:p>
            <a:r>
              <a:rPr lang="en-US" sz="2400" b="1" dirty="0"/>
              <a:t>Add reminders window</a:t>
            </a:r>
          </a:p>
        </p:txBody>
      </p:sp>
      <p:sp>
        <p:nvSpPr>
          <p:cNvPr id="100" name="TextBox 99">
            <a:extLst>
              <a:ext uri="{FF2B5EF4-FFF2-40B4-BE49-F238E27FC236}">
                <a16:creationId xmlns:a16="http://schemas.microsoft.com/office/drawing/2014/main" id="{CA3D1A11-B64D-44B2-9A2B-56364DE766FB}"/>
              </a:ext>
            </a:extLst>
          </p:cNvPr>
          <p:cNvSpPr txBox="1"/>
          <p:nvPr/>
        </p:nvSpPr>
        <p:spPr>
          <a:xfrm>
            <a:off x="35369083" y="13721486"/>
            <a:ext cx="4676774" cy="461665"/>
          </a:xfrm>
          <a:prstGeom prst="rect">
            <a:avLst/>
          </a:prstGeom>
          <a:noFill/>
        </p:spPr>
        <p:txBody>
          <a:bodyPr wrap="square" rtlCol="0">
            <a:spAutoFit/>
          </a:bodyPr>
          <a:lstStyle/>
          <a:p>
            <a:r>
              <a:rPr lang="en-US" sz="2400" b="1" dirty="0"/>
              <a:t>Remove planner entry window</a:t>
            </a:r>
          </a:p>
        </p:txBody>
      </p:sp>
      <p:pic>
        <p:nvPicPr>
          <p:cNvPr id="14" name="Picture 13">
            <a:extLst>
              <a:ext uri="{FF2B5EF4-FFF2-40B4-BE49-F238E27FC236}">
                <a16:creationId xmlns:a16="http://schemas.microsoft.com/office/drawing/2014/main" id="{680B0015-314B-4011-B64F-059C9665DEBF}"/>
              </a:ext>
            </a:extLst>
          </p:cNvPr>
          <p:cNvPicPr>
            <a:picLocks noChangeAspect="1"/>
          </p:cNvPicPr>
          <p:nvPr/>
        </p:nvPicPr>
        <p:blipFill>
          <a:blip r:embed="rId14"/>
          <a:stretch>
            <a:fillRect/>
          </a:stretch>
        </p:blipFill>
        <p:spPr>
          <a:xfrm>
            <a:off x="35823428" y="9646528"/>
            <a:ext cx="4026456" cy="3865619"/>
          </a:xfrm>
          <a:prstGeom prst="rect">
            <a:avLst/>
          </a:prstGeom>
        </p:spPr>
      </p:pic>
      <p:pic>
        <p:nvPicPr>
          <p:cNvPr id="18" name="Picture 2">
            <a:extLst>
              <a:ext uri="{FF2B5EF4-FFF2-40B4-BE49-F238E27FC236}">
                <a16:creationId xmlns:a16="http://schemas.microsoft.com/office/drawing/2014/main" id="{40ACB2CE-B154-4EA2-9C82-38722B5F46F8}"/>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23059" r="14256"/>
          <a:stretch/>
        </p:blipFill>
        <p:spPr bwMode="auto">
          <a:xfrm rot="16200000">
            <a:off x="24834829" y="9012937"/>
            <a:ext cx="2957474" cy="6290676"/>
          </a:xfrm>
          <a:prstGeom prst="rect">
            <a:avLst/>
          </a:prstGeom>
          <a:noFill/>
          <a:extLst>
            <a:ext uri="{909E8E84-426E-40DD-AFC4-6F175D3DCCD1}">
              <a14:hiddenFill xmlns:a14="http://schemas.microsoft.com/office/drawing/2010/main">
                <a:solidFill>
                  <a:srgbClr val="FFFFFF"/>
                </a:solidFill>
              </a14:hiddenFill>
            </a:ext>
          </a:extLst>
        </p:spPr>
      </p:pic>
      <p:sp>
        <p:nvSpPr>
          <p:cNvPr id="102" name="TextBox 101">
            <a:extLst>
              <a:ext uri="{FF2B5EF4-FFF2-40B4-BE49-F238E27FC236}">
                <a16:creationId xmlns:a16="http://schemas.microsoft.com/office/drawing/2014/main" id="{00D87C22-96B2-4ED8-B1C4-E3766F9F3931}"/>
              </a:ext>
            </a:extLst>
          </p:cNvPr>
          <p:cNvSpPr txBox="1"/>
          <p:nvPr/>
        </p:nvSpPr>
        <p:spPr>
          <a:xfrm>
            <a:off x="23000605" y="13671099"/>
            <a:ext cx="7282738" cy="830997"/>
          </a:xfrm>
          <a:prstGeom prst="rect">
            <a:avLst/>
          </a:prstGeom>
          <a:noFill/>
        </p:spPr>
        <p:txBody>
          <a:bodyPr wrap="square" rtlCol="0">
            <a:spAutoFit/>
          </a:bodyPr>
          <a:lstStyle/>
          <a:p>
            <a:r>
              <a:rPr lang="en-US" sz="2400" b="1" i="1" dirty="0"/>
              <a:t>Top row</a:t>
            </a:r>
            <a:r>
              <a:rPr lang="en-US" sz="2400" b="1" dirty="0"/>
              <a:t>: LCD Screen, terminal and mobile unit raspberry PI. </a:t>
            </a:r>
            <a:r>
              <a:rPr lang="en-US" sz="2400" b="1" i="1" dirty="0"/>
              <a:t>Bottom Row</a:t>
            </a:r>
            <a:r>
              <a:rPr lang="en-US" sz="2400" b="1" dirty="0"/>
              <a:t>: PCB Keyboard</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F25CBFA47B954789A934CDED774507" ma:contentTypeVersion="12" ma:contentTypeDescription="Create a new document." ma:contentTypeScope="" ma:versionID="3d3f227921c54584c80bd16a55352272">
  <xsd:schema xmlns:xsd="http://www.w3.org/2001/XMLSchema" xmlns:xs="http://www.w3.org/2001/XMLSchema" xmlns:p="http://schemas.microsoft.com/office/2006/metadata/properties" xmlns:ns2="63dc70d2-cda3-4a63-bd36-10836995c56a" xmlns:ns3="b5753ba5-647e-42f9-87d7-722a1d3afcdd" targetNamespace="http://schemas.microsoft.com/office/2006/metadata/properties" ma:root="true" ma:fieldsID="74fe1a5406adcac8147d90ce9c2c5ed4" ns2:_="" ns3:_="">
    <xsd:import namespace="63dc70d2-cda3-4a63-bd36-10836995c56a"/>
    <xsd:import namespace="b5753ba5-647e-42f9-87d7-722a1d3afcd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dc70d2-cda3-4a63-bd36-10836995c5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5753ba5-647e-42f9-87d7-722a1d3afcd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2EF5E8-B017-46E1-AA1B-D4F2F829C1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dc70d2-cda3-4a63-bd36-10836995c56a"/>
    <ds:schemaRef ds:uri="b5753ba5-647e-42f9-87d7-722a1d3afc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155ED0-1C48-4D50-A1E0-5952E6D83787}">
  <ds:schemaRefs>
    <ds:schemaRef ds:uri="http://purl.org/dc/dcmitype/"/>
    <ds:schemaRef ds:uri="http://purl.org/dc/terms/"/>
    <ds:schemaRef ds:uri="http://schemas.microsoft.com/office/2006/documentManagement/types"/>
    <ds:schemaRef ds:uri="b5753ba5-647e-42f9-87d7-722a1d3afcdd"/>
    <ds:schemaRef ds:uri="http://schemas.microsoft.com/office/infopath/2007/PartnerControls"/>
    <ds:schemaRef ds:uri="http://schemas.openxmlformats.org/package/2006/metadata/core-properties"/>
    <ds:schemaRef ds:uri="http://purl.org/dc/elements/1.1/"/>
    <ds:schemaRef ds:uri="63dc70d2-cda3-4a63-bd36-10836995c56a"/>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1AFC4AAE-3240-4416-9BE5-43318E0958D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567</TotalTime>
  <Words>1047</Words>
  <Application>Microsoft Office PowerPoint</Application>
  <PresentationFormat>Custom</PresentationFormat>
  <Paragraphs>113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Verdana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degoedek</dc:creator>
  <cp:lastModifiedBy>Parker Tribble</cp:lastModifiedBy>
  <cp:revision>12</cp:revision>
  <dcterms:created xsi:type="dcterms:W3CDTF">2008-04-17T15:23:35Z</dcterms:created>
  <dcterms:modified xsi:type="dcterms:W3CDTF">2022-04-18T19:39:33Z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0x0101006AF25CBFA47B954789A934CDED774507</vt:lpwstr>
  </property>
</Properties>
</file>