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6" r:id="rId7"/>
    <p:sldId id="268" r:id="rId8"/>
    <p:sldId id="262" r:id="rId9"/>
    <p:sldId id="260" r:id="rId10"/>
    <p:sldId id="263" r:id="rId11"/>
    <p:sldId id="267"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6E30D98-CB6A-442C-9E0D-812B137E4B65}" type="datetimeFigureOut">
              <a:rPr lang="en-US" smtClean="0"/>
              <a:t>5/29/2018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EFF7B67-B75E-4717-BD60-8D3520AB74EB}"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E30D98-CB6A-442C-9E0D-812B137E4B6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F7B67-B75E-4717-BD60-8D3520AB74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EFF7B67-B75E-4717-BD60-8D3520AB74EB}"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E30D98-CB6A-442C-9E0D-812B137E4B6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6E30D98-CB6A-442C-9E0D-812B137E4B6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EFF7B67-B75E-4717-BD60-8D3520AB74EB}"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6E30D98-CB6A-442C-9E0D-812B137E4B65}" type="datetimeFigureOut">
              <a:rPr lang="en-US" smtClean="0"/>
              <a:t>5/29/2018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EFF7B67-B75E-4717-BD60-8D3520AB74EB}"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6E30D98-CB6A-442C-9E0D-812B137E4B65}"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F7B67-B75E-4717-BD60-8D3520AB74EB}"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6E30D98-CB6A-442C-9E0D-812B137E4B65}" type="datetimeFigureOut">
              <a:rPr lang="en-US" smtClean="0"/>
              <a:t>5/29/2018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EFF7B67-B75E-4717-BD60-8D3520AB74EB}"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6E30D98-CB6A-442C-9E0D-812B137E4B65}"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EFF7B67-B75E-4717-BD60-8D3520AB74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6E30D98-CB6A-442C-9E0D-812B137E4B65}"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EFF7B67-B75E-4717-BD60-8D3520AB7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EFF7B67-B75E-4717-BD60-8D3520AB74EB}"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6E30D98-CB6A-442C-9E0D-812B137E4B65}" type="datetimeFigureOut">
              <a:rPr lang="en-US" smtClean="0"/>
              <a:t>5/29/2018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EFF7B67-B75E-4717-BD60-8D3520AB74EB}"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6E30D98-CB6A-442C-9E0D-812B137E4B65}" type="datetimeFigureOut">
              <a:rPr lang="en-US" smtClean="0"/>
              <a:t>5/29/2018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6E30D98-CB6A-442C-9E0D-812B137E4B65}" type="datetimeFigureOut">
              <a:rPr lang="en-US" smtClean="0"/>
              <a:t>5/29/2018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EFF7B67-B75E-4717-BD60-8D3520AB74EB}"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dit.com/r/mbti/" TargetMode="External"/><Relationship Id="rId2" Type="http://schemas.openxmlformats.org/officeDocument/2006/relationships/hyperlink" Target="https://www.kaggle.com/datasnaek/mbti-type" TargetMode="External"/><Relationship Id="rId1" Type="http://schemas.openxmlformats.org/officeDocument/2006/relationships/slideLayout" Target="../slideLayouts/slideLayout2.xml"/><Relationship Id="rId4" Type="http://schemas.openxmlformats.org/officeDocument/2006/relationships/hyperlink" Target="http://www.dt.fee.unicamp.br/~tiago/smsspamcollec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Parker Williamson</a:t>
            </a:r>
          </a:p>
          <a:p>
            <a:r>
              <a:rPr lang="en-US" dirty="0" smtClean="0"/>
              <a:t>5/9/2018</a:t>
            </a:r>
          </a:p>
          <a:p>
            <a:r>
              <a:rPr lang="en-US" dirty="0" smtClean="0"/>
              <a:t>Springboard Data Science Career Track</a:t>
            </a:r>
            <a:endParaRPr lang="en-US" dirty="0"/>
          </a:p>
        </p:txBody>
      </p:sp>
      <p:sp>
        <p:nvSpPr>
          <p:cNvPr id="2" name="Title 1"/>
          <p:cNvSpPr>
            <a:spLocks noGrp="1"/>
          </p:cNvSpPr>
          <p:nvPr>
            <p:ph type="ctrTitle"/>
          </p:nvPr>
        </p:nvSpPr>
        <p:spPr/>
        <p:txBody>
          <a:bodyPr/>
          <a:lstStyle/>
          <a:p>
            <a:r>
              <a:rPr lang="en-US" dirty="0" smtClean="0"/>
              <a:t>Capstone Project 2 Final Report Text Mash</a:t>
            </a:r>
            <a:endParaRPr lang="en-US" dirty="0"/>
          </a:p>
        </p:txBody>
      </p:sp>
    </p:spTree>
    <p:extLst>
      <p:ext uri="{BB962C8B-B14F-4D97-AF65-F5344CB8AC3E}">
        <p14:creationId xmlns:p14="http://schemas.microsoft.com/office/powerpoint/2010/main" val="268804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The test accuracy of the personality types are ~65-70% using </a:t>
            </a:r>
            <a:r>
              <a:rPr lang="en-US" dirty="0" err="1" smtClean="0"/>
              <a:t>MultinomialNB</a:t>
            </a:r>
            <a:endParaRPr lang="en-US" dirty="0"/>
          </a:p>
        </p:txBody>
      </p:sp>
      <p:pic>
        <p:nvPicPr>
          <p:cNvPr id="205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562225"/>
            <a:ext cx="28956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62225"/>
            <a:ext cx="268605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750116"/>
            <a:ext cx="2628900" cy="20669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4069" y="4750115"/>
            <a:ext cx="2628900" cy="2066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p:cNvSpPr>
            <a:spLocks noChangeArrowheads="1"/>
          </p:cNvSpPr>
          <p:nvPr/>
        </p:nvSpPr>
        <p:spPr bwMode="auto">
          <a:xfrm>
            <a:off x="0" y="4676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5230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a:t>
            </a:r>
            <a:r>
              <a:rPr lang="en-US" smtClean="0"/>
              <a:t>Reddit Data</a:t>
            </a:r>
            <a:endParaRPr lang="en-US" dirty="0"/>
          </a:p>
        </p:txBody>
      </p:sp>
      <p:sp>
        <p:nvSpPr>
          <p:cNvPr id="3" name="Content Placeholder 2"/>
          <p:cNvSpPr>
            <a:spLocks noGrp="1"/>
          </p:cNvSpPr>
          <p:nvPr>
            <p:ph sz="quarter" idx="1"/>
          </p:nvPr>
        </p:nvSpPr>
        <p:spPr/>
        <p:txBody>
          <a:bodyPr/>
          <a:lstStyle/>
          <a:p>
            <a:r>
              <a:rPr lang="en-US" dirty="0"/>
              <a:t>Including the </a:t>
            </a:r>
            <a:r>
              <a:rPr lang="en-US" dirty="0" err="1"/>
              <a:t>reddit</a:t>
            </a:r>
            <a:r>
              <a:rPr lang="en-US" dirty="0"/>
              <a:t> data decreased the test accuracy by about 2%, but the </a:t>
            </a:r>
            <a:r>
              <a:rPr lang="en-US" dirty="0" err="1"/>
              <a:t>Kaggle</a:t>
            </a:r>
            <a:r>
              <a:rPr lang="en-US" dirty="0"/>
              <a:t> MBTI data was not as applicable to average texting, because it is based on text where people are talking about their personalities. Adding the Reddit data helps prevent overfitting, for example, one of the most strongly weighted words (towards extroversion) is </a:t>
            </a:r>
            <a:r>
              <a:rPr lang="en-US" dirty="0" err="1"/>
              <a:t>socionics</a:t>
            </a:r>
            <a:r>
              <a:rPr lang="en-US" dirty="0"/>
              <a:t>. </a:t>
            </a:r>
            <a:r>
              <a:rPr lang="en-US" dirty="0" err="1"/>
              <a:t>Socionics</a:t>
            </a:r>
            <a:r>
              <a:rPr lang="en-US" dirty="0"/>
              <a:t> is not a word used in many texting conversations, but it was used fairly commonly in the MBTI forum drawn from for the </a:t>
            </a:r>
            <a:r>
              <a:rPr lang="en-US" dirty="0" err="1"/>
              <a:t>Kaggle</a:t>
            </a:r>
            <a:r>
              <a:rPr lang="en-US" dirty="0"/>
              <a:t> dataset.</a:t>
            </a:r>
          </a:p>
          <a:p>
            <a:endParaRPr lang="en-US" dirty="0"/>
          </a:p>
        </p:txBody>
      </p:sp>
    </p:spTree>
    <p:extLst>
      <p:ext uri="{BB962C8B-B14F-4D97-AF65-F5344CB8AC3E}">
        <p14:creationId xmlns:p14="http://schemas.microsoft.com/office/powerpoint/2010/main" val="92493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The word that are the most polarized</a:t>
            </a:r>
            <a:endParaRPr lang="en-US" dirty="0"/>
          </a:p>
        </p:txBody>
      </p:sp>
      <p:pic>
        <p:nvPicPr>
          <p:cNvPr id="6" name="Picture 5"/>
          <p:cNvPicPr/>
          <p:nvPr/>
        </p:nvPicPr>
        <p:blipFill>
          <a:blip r:embed="rId2"/>
          <a:stretch>
            <a:fillRect/>
          </a:stretch>
        </p:blipFill>
        <p:spPr>
          <a:xfrm>
            <a:off x="3036008" y="2209800"/>
            <a:ext cx="3001645" cy="4308475"/>
          </a:xfrm>
          <a:prstGeom prst="rect">
            <a:avLst/>
          </a:prstGeom>
        </p:spPr>
      </p:pic>
    </p:spTree>
    <p:extLst>
      <p:ext uri="{BB962C8B-B14F-4D97-AF65-F5344CB8AC3E}">
        <p14:creationId xmlns:p14="http://schemas.microsoft.com/office/powerpoint/2010/main" val="407156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There is clear variance in assigned personality types once the texts had been normalized</a:t>
            </a:r>
            <a:endParaRPr lang="en-US" dirty="0"/>
          </a:p>
        </p:txBody>
      </p:sp>
      <p:pic>
        <p:nvPicPr>
          <p:cNvPr id="4" name="Picture 3"/>
          <p:cNvPicPr/>
          <p:nvPr/>
        </p:nvPicPr>
        <p:blipFill>
          <a:blip r:embed="rId2"/>
          <a:stretch>
            <a:fillRect/>
          </a:stretch>
        </p:blipFill>
        <p:spPr>
          <a:xfrm>
            <a:off x="3733800" y="3352800"/>
            <a:ext cx="1524000" cy="2276475"/>
          </a:xfrm>
          <a:prstGeom prst="rect">
            <a:avLst/>
          </a:prstGeom>
        </p:spPr>
      </p:pic>
    </p:spTree>
    <p:extLst>
      <p:ext uri="{BB962C8B-B14F-4D97-AF65-F5344CB8AC3E}">
        <p14:creationId xmlns:p14="http://schemas.microsoft.com/office/powerpoint/2010/main" val="6005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
          </p:nvPr>
        </p:nvSpPr>
        <p:spPr/>
        <p:txBody>
          <a:bodyPr/>
          <a:lstStyle/>
          <a:p>
            <a:r>
              <a:rPr lang="en-US" dirty="0" smtClean="0"/>
              <a:t>Use text to assign Meyers Briggs personality types in order to improve </a:t>
            </a:r>
            <a:r>
              <a:rPr lang="en-US" dirty="0"/>
              <a:t>interactions between people and improve user </a:t>
            </a:r>
            <a:r>
              <a:rPr lang="en-US" dirty="0" smtClean="0"/>
              <a:t>experience</a:t>
            </a:r>
          </a:p>
          <a:p>
            <a:endParaRPr lang="en-US" dirty="0"/>
          </a:p>
        </p:txBody>
      </p:sp>
    </p:spTree>
    <p:extLst>
      <p:ext uri="{BB962C8B-B14F-4D97-AF65-F5344CB8AC3E}">
        <p14:creationId xmlns:p14="http://schemas.microsoft.com/office/powerpoint/2010/main" val="1590005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endParaRPr lang="en-US" dirty="0"/>
          </a:p>
        </p:txBody>
      </p:sp>
      <p:sp>
        <p:nvSpPr>
          <p:cNvPr id="3" name="Content Placeholder 2"/>
          <p:cNvSpPr>
            <a:spLocks noGrp="1"/>
          </p:cNvSpPr>
          <p:nvPr>
            <p:ph sz="quarter" idx="1"/>
          </p:nvPr>
        </p:nvSpPr>
        <p:spPr/>
        <p:txBody>
          <a:bodyPr/>
          <a:lstStyle/>
          <a:p>
            <a:r>
              <a:rPr lang="en-US" dirty="0" smtClean="0"/>
              <a:t>Apps could use text history to make recommendations based on personality type</a:t>
            </a:r>
            <a:endParaRPr lang="en-US" dirty="0"/>
          </a:p>
        </p:txBody>
      </p:sp>
    </p:spTree>
    <p:extLst>
      <p:ext uri="{BB962C8B-B14F-4D97-AF65-F5344CB8AC3E}">
        <p14:creationId xmlns:p14="http://schemas.microsoft.com/office/powerpoint/2010/main" val="355125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sz="quarter" idx="1"/>
          </p:nvPr>
        </p:nvSpPr>
        <p:spPr/>
        <p:txBody>
          <a:bodyPr>
            <a:normAutofit/>
          </a:bodyPr>
          <a:lstStyle/>
          <a:p>
            <a:r>
              <a:rPr lang="en-US" dirty="0" smtClean="0"/>
              <a:t>The main dataset </a:t>
            </a:r>
            <a:r>
              <a:rPr lang="en-US" dirty="0" err="1" smtClean="0"/>
              <a:t>isKaggle’s</a:t>
            </a:r>
            <a:r>
              <a:rPr lang="en-US" dirty="0" smtClean="0"/>
              <a:t> </a:t>
            </a:r>
            <a:r>
              <a:rPr lang="en-US" dirty="0"/>
              <a:t>Myers Briggs dataset (</a:t>
            </a:r>
            <a:r>
              <a:rPr lang="en-US" u="sng" dirty="0">
                <a:hlinkClick r:id="rId2"/>
              </a:rPr>
              <a:t>https://www.kaggle.com/datasnaek/mbti-type</a:t>
            </a:r>
            <a:r>
              <a:rPr lang="en-US" dirty="0" smtClean="0"/>
              <a:t>)</a:t>
            </a:r>
          </a:p>
          <a:p>
            <a:r>
              <a:rPr lang="en-US" dirty="0" smtClean="0"/>
              <a:t>Reddit data from (</a:t>
            </a:r>
            <a:r>
              <a:rPr lang="en-US" dirty="0" smtClean="0">
                <a:hlinkClick r:id="rId3"/>
              </a:rPr>
              <a:t>https://www.reddit.com/r/mbti/</a:t>
            </a:r>
            <a:r>
              <a:rPr lang="en-US" dirty="0" smtClean="0"/>
              <a:t>) was also collected using the </a:t>
            </a:r>
            <a:r>
              <a:rPr lang="en-US" dirty="0" err="1" smtClean="0"/>
              <a:t>reddit</a:t>
            </a:r>
            <a:r>
              <a:rPr lang="en-US" dirty="0" smtClean="0"/>
              <a:t> API PRAW</a:t>
            </a:r>
          </a:p>
          <a:p>
            <a:r>
              <a:rPr lang="en-US" dirty="0"/>
              <a:t>Text data was normalized using (</a:t>
            </a:r>
            <a:r>
              <a:rPr lang="en-US" u="sng" dirty="0">
                <a:hlinkClick r:id="rId4"/>
              </a:rPr>
              <a:t>http://www.dt.fee.unicamp.br/~tiago/smsspamcollection/</a:t>
            </a:r>
            <a:r>
              <a:rPr lang="en-US" dirty="0"/>
              <a:t>).</a:t>
            </a:r>
            <a:endParaRPr lang="en-US" dirty="0" smtClean="0"/>
          </a:p>
        </p:txBody>
      </p:sp>
    </p:spTree>
    <p:extLst>
      <p:ext uri="{BB962C8B-B14F-4D97-AF65-F5344CB8AC3E}">
        <p14:creationId xmlns:p14="http://schemas.microsoft.com/office/powerpoint/2010/main" val="3614657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The personality datasets are very biased, because personality types such as introverts are much more likely to post</a:t>
            </a:r>
          </a:p>
          <a:p>
            <a:r>
              <a:rPr lang="en-US" dirty="0" smtClean="0"/>
              <a:t>The Reddit and </a:t>
            </a:r>
            <a:r>
              <a:rPr lang="en-US" dirty="0" err="1" smtClean="0"/>
              <a:t>Kaggle</a:t>
            </a:r>
            <a:r>
              <a:rPr lang="en-US" dirty="0" smtClean="0"/>
              <a:t> dataset distribution combined is shown below</a:t>
            </a:r>
          </a:p>
          <a:p>
            <a:endParaRPr lang="en-US" dirty="0"/>
          </a:p>
        </p:txBody>
      </p:sp>
      <p:pic>
        <p:nvPicPr>
          <p:cNvPr id="4" name="Picture 3"/>
          <p:cNvPicPr/>
          <p:nvPr/>
        </p:nvPicPr>
        <p:blipFill>
          <a:blip r:embed="rId2"/>
          <a:stretch>
            <a:fillRect/>
          </a:stretch>
        </p:blipFill>
        <p:spPr>
          <a:xfrm>
            <a:off x="1605742" y="4343400"/>
            <a:ext cx="5943600" cy="2318385"/>
          </a:xfrm>
          <a:prstGeom prst="rect">
            <a:avLst/>
          </a:prstGeom>
        </p:spPr>
      </p:pic>
    </p:spTree>
    <p:extLst>
      <p:ext uri="{BB962C8B-B14F-4D97-AF65-F5344CB8AC3E}">
        <p14:creationId xmlns:p14="http://schemas.microsoft.com/office/powerpoint/2010/main" val="3904688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normAutofit/>
          </a:bodyPr>
          <a:lstStyle/>
          <a:p>
            <a:r>
              <a:rPr lang="en-US" dirty="0"/>
              <a:t>To clean the text data I removed English stop words, replaced URLs with &lt;URL&gt; and replaced all the 4 letter personality types with &lt;MBTI&gt;. For the existing </a:t>
            </a:r>
            <a:r>
              <a:rPr lang="en-US" dirty="0" err="1"/>
              <a:t>Kaggle</a:t>
            </a:r>
            <a:r>
              <a:rPr lang="en-US" dirty="0"/>
              <a:t> dataset sample the &lt;MBTI&gt; replacement factored in at about 20% of some of the models, so eliminating that means there may need more data or better initial text analysis. The accuracy general accuracy of predicting the test type from the original data without the Myers Brigg class in the text is shown below.</a:t>
            </a:r>
          </a:p>
          <a:p>
            <a:endParaRPr lang="en-US" dirty="0"/>
          </a:p>
        </p:txBody>
      </p:sp>
    </p:spTree>
    <p:extLst>
      <p:ext uri="{BB962C8B-B14F-4D97-AF65-F5344CB8AC3E}">
        <p14:creationId xmlns:p14="http://schemas.microsoft.com/office/powerpoint/2010/main" val="138591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I tested stemming as well but its effect on the results was negligible (two of the types went up and two went down by nearly the same amount)</a:t>
            </a:r>
          </a:p>
          <a:p>
            <a:pPr lvl="1"/>
            <a:r>
              <a:rPr lang="en-US" dirty="0" smtClean="0">
                <a:solidFill>
                  <a:schemeClr val="tx1"/>
                </a:solidFill>
              </a:rPr>
              <a:t>Since stemming is also slower I excluded it from my models after this test</a:t>
            </a:r>
            <a:endParaRPr lang="en-US" dirty="0">
              <a:solidFill>
                <a:schemeClr val="tx1"/>
              </a:solidFill>
            </a:endParaRPr>
          </a:p>
        </p:txBody>
      </p:sp>
    </p:spTree>
    <p:extLst>
      <p:ext uri="{BB962C8B-B14F-4D97-AF65-F5344CB8AC3E}">
        <p14:creationId xmlns:p14="http://schemas.microsoft.com/office/powerpoint/2010/main" val="229558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quarter" idx="1"/>
          </p:nvPr>
        </p:nvSpPr>
        <p:spPr/>
        <p:txBody>
          <a:bodyPr/>
          <a:lstStyle/>
          <a:p>
            <a:r>
              <a:rPr lang="en-US" dirty="0" smtClean="0"/>
              <a:t>Predicting all the personality types at once is not possible, because the bias of the dataset overwrites the information extracted from the text.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85804"/>
            <a:ext cx="33337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23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a:t>
            </a:r>
            <a:endParaRPr lang="en-US" dirty="0"/>
          </a:p>
        </p:txBody>
      </p:sp>
      <p:sp>
        <p:nvSpPr>
          <p:cNvPr id="3" name="Content Placeholder 2"/>
          <p:cNvSpPr>
            <a:spLocks noGrp="1"/>
          </p:cNvSpPr>
          <p:nvPr>
            <p:ph sz="quarter" idx="1"/>
          </p:nvPr>
        </p:nvSpPr>
        <p:spPr>
          <a:xfrm>
            <a:off x="301752" y="1527048"/>
            <a:ext cx="8503920" cy="4797552"/>
          </a:xfrm>
        </p:spPr>
        <p:txBody>
          <a:bodyPr>
            <a:normAutofit lnSpcReduction="10000"/>
          </a:bodyPr>
          <a:lstStyle/>
          <a:p>
            <a:r>
              <a:rPr lang="en-US" dirty="0" smtClean="0"/>
              <a:t>Numerous different models were tested:</a:t>
            </a:r>
          </a:p>
          <a:p>
            <a:pPr lvl="1"/>
            <a:r>
              <a:rPr lang="en-US" dirty="0" err="1" smtClean="0">
                <a:solidFill>
                  <a:schemeClr val="tx1"/>
                </a:solidFill>
              </a:rPr>
              <a:t>MultinomialNB</a:t>
            </a:r>
            <a:endParaRPr lang="en-US" dirty="0" smtClean="0">
              <a:solidFill>
                <a:schemeClr val="tx1"/>
              </a:solidFill>
            </a:endParaRPr>
          </a:p>
          <a:p>
            <a:pPr lvl="1"/>
            <a:r>
              <a:rPr lang="en-US" dirty="0" err="1" smtClean="0">
                <a:solidFill>
                  <a:schemeClr val="tx1"/>
                </a:solidFill>
              </a:rPr>
              <a:t>LinearSVC</a:t>
            </a:r>
            <a:endParaRPr lang="en-US" dirty="0" smtClean="0">
              <a:solidFill>
                <a:schemeClr val="tx1"/>
              </a:solidFill>
            </a:endParaRPr>
          </a:p>
          <a:p>
            <a:pPr lvl="1"/>
            <a:r>
              <a:rPr lang="en-US" dirty="0" err="1" smtClean="0">
                <a:solidFill>
                  <a:schemeClr val="tx1"/>
                </a:solidFill>
              </a:rPr>
              <a:t>LogisticRegression</a:t>
            </a:r>
            <a:endParaRPr lang="en-US" dirty="0" smtClean="0">
              <a:solidFill>
                <a:schemeClr val="tx1"/>
              </a:solidFill>
            </a:endParaRPr>
          </a:p>
          <a:p>
            <a:pPr lvl="1"/>
            <a:r>
              <a:rPr lang="en-US" dirty="0" err="1" smtClean="0">
                <a:solidFill>
                  <a:schemeClr val="tx1"/>
                </a:solidFill>
              </a:rPr>
              <a:t>SGDClassifier</a:t>
            </a:r>
            <a:endParaRPr lang="en-US" dirty="0" smtClean="0">
              <a:solidFill>
                <a:schemeClr val="tx1"/>
              </a:solidFill>
            </a:endParaRPr>
          </a:p>
          <a:p>
            <a:pPr lvl="1"/>
            <a:r>
              <a:rPr lang="en-US" dirty="0" err="1" smtClean="0">
                <a:solidFill>
                  <a:schemeClr val="tx1"/>
                </a:solidFill>
              </a:rPr>
              <a:t>XGBClassifier</a:t>
            </a:r>
            <a:endParaRPr lang="en-US" dirty="0" smtClean="0">
              <a:solidFill>
                <a:schemeClr val="tx1"/>
              </a:solidFill>
            </a:endParaRPr>
          </a:p>
          <a:p>
            <a:pPr lvl="1"/>
            <a:r>
              <a:rPr lang="en-US" dirty="0" smtClean="0">
                <a:solidFill>
                  <a:schemeClr val="tx1"/>
                </a:solidFill>
              </a:rPr>
              <a:t>CNN</a:t>
            </a:r>
          </a:p>
          <a:p>
            <a:pPr lvl="1"/>
            <a:r>
              <a:rPr lang="en-US" dirty="0" smtClean="0">
                <a:solidFill>
                  <a:schemeClr val="tx1"/>
                </a:solidFill>
              </a:rPr>
              <a:t>RNN</a:t>
            </a:r>
          </a:p>
          <a:p>
            <a:r>
              <a:rPr lang="en-US" dirty="0" smtClean="0"/>
              <a:t>The different classifiers varied from ~</a:t>
            </a:r>
            <a:r>
              <a:rPr lang="en-US" dirty="0"/>
              <a:t>63%-73</a:t>
            </a:r>
            <a:r>
              <a:rPr lang="en-US" dirty="0" smtClean="0"/>
              <a:t>% on IE</a:t>
            </a:r>
          </a:p>
          <a:p>
            <a:r>
              <a:rPr lang="en-US" dirty="0" smtClean="0"/>
              <a:t>They were similar for the other types</a:t>
            </a:r>
          </a:p>
          <a:p>
            <a:r>
              <a:rPr lang="en-US" dirty="0" smtClean="0"/>
              <a:t>In order of smallest F1 score: </a:t>
            </a:r>
            <a:r>
              <a:rPr lang="en-US" dirty="0" err="1" smtClean="0"/>
              <a:t>LogReg</a:t>
            </a:r>
            <a:r>
              <a:rPr lang="en-US" dirty="0" smtClean="0"/>
              <a:t>, </a:t>
            </a:r>
            <a:r>
              <a:rPr lang="en-US" dirty="0" err="1" smtClean="0"/>
              <a:t>MultNB</a:t>
            </a:r>
            <a:r>
              <a:rPr lang="en-US" dirty="0" smtClean="0"/>
              <a:t>, SGD, </a:t>
            </a:r>
            <a:r>
              <a:rPr lang="en-US" dirty="0" err="1" smtClean="0"/>
              <a:t>XGboost</a:t>
            </a:r>
            <a:r>
              <a:rPr lang="en-US" dirty="0" smtClean="0"/>
              <a:t>, </a:t>
            </a:r>
            <a:r>
              <a:rPr lang="en-US" dirty="0" err="1" smtClean="0"/>
              <a:t>LinearSVC</a:t>
            </a:r>
            <a:endParaRPr lang="en-US" dirty="0" smtClean="0"/>
          </a:p>
          <a:p>
            <a:endParaRPr lang="en-US" dirty="0" smtClean="0"/>
          </a:p>
        </p:txBody>
      </p:sp>
    </p:spTree>
    <p:extLst>
      <p:ext uri="{BB962C8B-B14F-4D97-AF65-F5344CB8AC3E}">
        <p14:creationId xmlns:p14="http://schemas.microsoft.com/office/powerpoint/2010/main" val="13744468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292</TotalTime>
  <Words>464</Words>
  <Application>Microsoft Office PowerPoint</Application>
  <PresentationFormat>On-screen Show (4:3)</PresentationFormat>
  <Paragraphs>41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Capstone Project 2 Final Report Text Mash</vt:lpstr>
      <vt:lpstr>Problem</vt:lpstr>
      <vt:lpstr>Client</vt:lpstr>
      <vt:lpstr>Datasets</vt:lpstr>
      <vt:lpstr>Findings</vt:lpstr>
      <vt:lpstr>Findings</vt:lpstr>
      <vt:lpstr>Findings</vt:lpstr>
      <vt:lpstr>Findings</vt:lpstr>
      <vt:lpstr>Findings </vt:lpstr>
      <vt:lpstr>Findings</vt:lpstr>
      <vt:lpstr>Adding the Reddit Data</vt:lpstr>
      <vt:lpstr>PowerPoint Presentation</vt:lpstr>
      <vt:lpstr>Findings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Parker</dc:creator>
  <cp:lastModifiedBy>Parker</cp:lastModifiedBy>
  <cp:revision>8</cp:revision>
  <dcterms:created xsi:type="dcterms:W3CDTF">2018-05-09T21:28:51Z</dcterms:created>
  <dcterms:modified xsi:type="dcterms:W3CDTF">2018-05-29T16:39:00Z</dcterms:modified>
</cp:coreProperties>
</file>