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9" r:id="rId2"/>
    <p:sldId id="258" r:id="rId3"/>
    <p:sldId id="268" r:id="rId4"/>
    <p:sldId id="256" r:id="rId5"/>
    <p:sldId id="269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57" r:id="rId14"/>
    <p:sldId id="260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2974" autoAdjust="0"/>
  </p:normalViewPr>
  <p:slideViewPr>
    <p:cSldViewPr snapToGrid="0">
      <p:cViewPr varScale="1">
        <p:scale>
          <a:sx n="106" d="100"/>
          <a:sy n="106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216D3-9B0B-46FA-B5F9-3A7FE3568435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254DF-9633-4B23-AA78-8EE89058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714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7254DF-9633-4B23-AA78-8EE89058FF3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41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B1C-B2CD-4755-A581-E1136AE029D7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B4C-36DE-4BC2-8C57-F9223CDA3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41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B1C-B2CD-4755-A581-E1136AE029D7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B4C-36DE-4BC2-8C57-F9223CDA3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09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B1C-B2CD-4755-A581-E1136AE029D7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B4C-36DE-4BC2-8C57-F9223CDA3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1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B1C-B2CD-4755-A581-E1136AE029D7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B4C-36DE-4BC2-8C57-F9223CDA3B1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72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B1C-B2CD-4755-A581-E1136AE029D7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B4C-36DE-4BC2-8C57-F9223CDA3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891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B1C-B2CD-4755-A581-E1136AE029D7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B4C-36DE-4BC2-8C57-F9223CDA3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471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B1C-B2CD-4755-A581-E1136AE029D7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B4C-36DE-4BC2-8C57-F9223CDA3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963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B1C-B2CD-4755-A581-E1136AE029D7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B4C-36DE-4BC2-8C57-F9223CDA3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563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B1C-B2CD-4755-A581-E1136AE029D7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B4C-36DE-4BC2-8C57-F9223CDA3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70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B1C-B2CD-4755-A581-E1136AE029D7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B4C-36DE-4BC2-8C57-F9223CDA3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1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B1C-B2CD-4755-A581-E1136AE029D7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B4C-36DE-4BC2-8C57-F9223CDA3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4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B1C-B2CD-4755-A581-E1136AE029D7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B4C-36DE-4BC2-8C57-F9223CDA3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32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B1C-B2CD-4755-A581-E1136AE029D7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B4C-36DE-4BC2-8C57-F9223CDA3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8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B1C-B2CD-4755-A581-E1136AE029D7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B4C-36DE-4BC2-8C57-F9223CDA3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42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B1C-B2CD-4755-A581-E1136AE029D7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B4C-36DE-4BC2-8C57-F9223CDA3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6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B1C-B2CD-4755-A581-E1136AE029D7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B4C-36DE-4BC2-8C57-F9223CDA3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70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B1C-B2CD-4755-A581-E1136AE029D7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5B4C-36DE-4BC2-8C57-F9223CDA3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57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694B1C-B2CD-4755-A581-E1136AE029D7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B5B4C-36DE-4BC2-8C57-F9223CDA3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590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4A028-2786-4DBA-B021-1DDC5FD9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51" y="18033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利用文字探勘與分類器技術</a:t>
            </a:r>
            <a:br>
              <a:rPr lang="en-US" altLang="zh-TW" dirty="0"/>
            </a:br>
            <a:r>
              <a:rPr lang="zh-TW" altLang="en-US" dirty="0"/>
              <a:t>建置社群推文檢索工具</a:t>
            </a:r>
            <a:br>
              <a:rPr lang="zh-TW" altLang="en-US" b="0" dirty="0">
                <a:effectLst/>
              </a:rPr>
            </a:b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68CA55-6B5D-4048-AA9F-EB4C322C8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825" y="32650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組別</a:t>
            </a:r>
            <a:r>
              <a:rPr lang="en-US" altLang="zh-TW" dirty="0"/>
              <a:t>D4</a:t>
            </a:r>
          </a:p>
          <a:p>
            <a:pPr marL="0" indent="0">
              <a:buNone/>
            </a:pPr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黃建宏 老師</a:t>
            </a:r>
            <a:endParaRPr lang="zh-TW" altLang="en-US" b="0" dirty="0">
              <a:effectLst/>
            </a:endParaRPr>
          </a:p>
          <a:p>
            <a:pPr marL="0" indent="0">
              <a:buNone/>
            </a:pPr>
            <a:r>
              <a:rPr lang="zh-TW" altLang="en-US" dirty="0"/>
              <a:t>組員</a:t>
            </a:r>
            <a:r>
              <a:rPr lang="en-US" altLang="zh-TW" dirty="0"/>
              <a:t>:40743227</a:t>
            </a:r>
            <a:r>
              <a:rPr lang="zh-TW" altLang="en-US" dirty="0"/>
              <a:t>高承泰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 </a:t>
            </a:r>
            <a:r>
              <a:rPr lang="en-US" altLang="zh-TW" dirty="0"/>
              <a:t>40743230</a:t>
            </a:r>
            <a:r>
              <a:rPr lang="zh-TW" altLang="en-US" dirty="0"/>
              <a:t>張國榮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 </a:t>
            </a:r>
            <a:r>
              <a:rPr lang="en-US" altLang="zh-TW" dirty="0"/>
              <a:t>40743259</a:t>
            </a:r>
            <a:r>
              <a:rPr lang="zh-TW" altLang="en-US" dirty="0"/>
              <a:t>簡孝齊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 </a:t>
            </a:r>
            <a:r>
              <a:rPr lang="en-US" altLang="zh-TW" dirty="0"/>
              <a:t>40743214</a:t>
            </a:r>
            <a:r>
              <a:rPr lang="zh-TW" altLang="en-US" dirty="0"/>
              <a:t>呂嘉哲</a:t>
            </a:r>
            <a:endParaRPr lang="zh-TW" altLang="en-US" b="0" dirty="0">
              <a:effectLst/>
            </a:endParaRPr>
          </a:p>
          <a:p>
            <a:pPr marL="0" indent="0">
              <a:buNone/>
            </a:pP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8159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51A92-2C13-44A0-A583-3922FDA4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0A049DE-3C44-40C0-AD0B-D8D766422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082" y="2052638"/>
            <a:ext cx="480561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1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51A92-2C13-44A0-A583-3922FDA4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E428858-7605-4580-812A-D4F9A1340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2012" y="2052638"/>
            <a:ext cx="380975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3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51A92-2C13-44A0-A583-3922FDA4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645738-1989-4871-8D14-AE0A3A5A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C5411FA-308C-46B1-A112-BFB4CD1F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990259"/>
            <a:ext cx="93262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47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F63C93E-1CB4-432B-A9A5-503DD998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323" y="0"/>
            <a:ext cx="5987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9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49F191C-392C-4836-8F1F-9EE68F45C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448" y="1613358"/>
            <a:ext cx="6102035" cy="40296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827EFE3-825D-45B0-BF34-A54631C12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5252"/>
            <a:ext cx="6002448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40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CD21A-DD5B-458F-8673-03672368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DD49C-2DA0-404A-91A9-316EF5033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bert</a:t>
            </a:r>
            <a:r>
              <a:rPr lang="zh-TW" altLang="en-US" dirty="0"/>
              <a:t>與</a:t>
            </a:r>
            <a:r>
              <a:rPr lang="en-US" altLang="zh-TW" dirty="0"/>
              <a:t>NLTK</a:t>
            </a:r>
            <a:r>
              <a:rPr lang="zh-TW" altLang="en-US" dirty="0"/>
              <a:t>的準確率比較</a:t>
            </a:r>
            <a:r>
              <a:rPr lang="en-US" altLang="zh-TW" dirty="0"/>
              <a:t>:</a:t>
            </a:r>
            <a:endParaRPr lang="zh-TW" altLang="en-US" dirty="0"/>
          </a:p>
          <a:p>
            <a:r>
              <a:rPr lang="zh-TW" altLang="en-US" dirty="0"/>
              <a:t>三類</a:t>
            </a:r>
            <a:r>
              <a:rPr lang="en-US" altLang="zh-TW" dirty="0"/>
              <a:t>(</a:t>
            </a:r>
            <a:r>
              <a:rPr lang="zh-TW" altLang="en-US" dirty="0"/>
              <a:t>美食、文化、娛樂</a:t>
            </a:r>
            <a:r>
              <a:rPr lang="en-US" altLang="zh-TW" dirty="0"/>
              <a:t>)</a:t>
            </a:r>
            <a:r>
              <a:rPr lang="zh-TW" altLang="en-US" dirty="0"/>
              <a:t>分類</a:t>
            </a:r>
            <a:r>
              <a:rPr lang="en-US" altLang="zh-TW" dirty="0"/>
              <a:t>:92% vs 57% </a:t>
            </a:r>
          </a:p>
          <a:p>
            <a:r>
              <a:rPr lang="zh-TW" altLang="en-US" dirty="0"/>
              <a:t>單一類</a:t>
            </a:r>
            <a:r>
              <a:rPr lang="en-US" altLang="zh-TW" dirty="0"/>
              <a:t>(</a:t>
            </a:r>
            <a:r>
              <a:rPr lang="zh-TW" altLang="en-US" dirty="0"/>
              <a:t>美食</a:t>
            </a:r>
            <a:r>
              <a:rPr lang="en-US" altLang="zh-TW" dirty="0"/>
              <a:t>):90% vs 47% </a:t>
            </a:r>
            <a:endParaRPr lang="zh-TW" altLang="en-US" dirty="0"/>
          </a:p>
          <a:p>
            <a:r>
              <a:rPr lang="zh-TW" altLang="en-US" dirty="0"/>
              <a:t>單一類</a:t>
            </a:r>
            <a:r>
              <a:rPr lang="en-US" altLang="zh-TW" dirty="0"/>
              <a:t>(</a:t>
            </a:r>
            <a:r>
              <a:rPr lang="zh-TW" altLang="en-US" dirty="0"/>
              <a:t>文化</a:t>
            </a:r>
            <a:r>
              <a:rPr lang="en-US" altLang="zh-TW" dirty="0"/>
              <a:t>):93% vs 68% </a:t>
            </a:r>
          </a:p>
          <a:p>
            <a:r>
              <a:rPr lang="zh-TW" altLang="en-US" dirty="0"/>
              <a:t>單一類</a:t>
            </a:r>
            <a:r>
              <a:rPr lang="en-US" altLang="zh-TW" dirty="0"/>
              <a:t>(</a:t>
            </a:r>
            <a:r>
              <a:rPr lang="zh-TW" altLang="en-US" dirty="0"/>
              <a:t>娛樂</a:t>
            </a:r>
            <a:r>
              <a:rPr lang="en-US" altLang="zh-TW" dirty="0"/>
              <a:t>):92% vs 53%</a:t>
            </a:r>
            <a:endParaRPr lang="zh-TW" altLang="en-US" dirty="0"/>
          </a:p>
          <a:p>
            <a:r>
              <a:rPr lang="zh-TW" altLang="en-US" dirty="0"/>
              <a:t>是否分類</a:t>
            </a:r>
            <a:r>
              <a:rPr lang="en-US" altLang="zh-TW" dirty="0"/>
              <a:t>:96% vs 70% </a:t>
            </a:r>
          </a:p>
          <a:p>
            <a:r>
              <a:rPr lang="zh-TW" altLang="en-US" dirty="0"/>
              <a:t>單一類</a:t>
            </a:r>
            <a:r>
              <a:rPr lang="en-US" altLang="zh-TW" dirty="0"/>
              <a:t>(</a:t>
            </a:r>
            <a:r>
              <a:rPr lang="zh-TW" altLang="en-US" dirty="0"/>
              <a:t>是</a:t>
            </a:r>
            <a:r>
              <a:rPr lang="en-US" altLang="zh-TW" dirty="0"/>
              <a:t>):94% vs 98% </a:t>
            </a:r>
          </a:p>
          <a:p>
            <a:r>
              <a:rPr lang="zh-TW" altLang="en-US" dirty="0"/>
              <a:t>單一類</a:t>
            </a:r>
            <a:r>
              <a:rPr lang="en-US" altLang="zh-TW" dirty="0"/>
              <a:t>(</a:t>
            </a:r>
            <a:r>
              <a:rPr lang="zh-TW" altLang="en-US" dirty="0"/>
              <a:t>否</a:t>
            </a:r>
            <a:r>
              <a:rPr lang="en-US" altLang="zh-TW" dirty="0"/>
              <a:t>):99% vs 42%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80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80CF85-7566-418D-84AB-A3358B4E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AC0E85-5DED-4C7A-985F-4A983B687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經過本專題後我們除了學習到基礎的機器學習、自然語言處理、</a:t>
            </a:r>
            <a:r>
              <a:rPr lang="en-US" altLang="zh-TW" dirty="0" err="1"/>
              <a:t>bert</a:t>
            </a:r>
            <a:r>
              <a:rPr lang="zh-TW" altLang="en-US" dirty="0"/>
              <a:t>的簡單應用與統計方法的應用外，也明白了如何處理在實作上述的操作時所遇到的諸如程式錯誤、特徵篩選、資料存儲失敗等等的問題，雖然不能做到最好，但也是一個十分寶貴的經驗。 </a:t>
            </a:r>
          </a:p>
        </p:txBody>
      </p:sp>
    </p:spTree>
    <p:extLst>
      <p:ext uri="{BB962C8B-B14F-4D97-AF65-F5344CB8AC3E}">
        <p14:creationId xmlns:p14="http://schemas.microsoft.com/office/powerpoint/2010/main" val="26317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A991742-3C01-4494-A073-E55DD521023D}"/>
              </a:ext>
            </a:extLst>
          </p:cNvPr>
          <p:cNvSpPr/>
          <p:nvPr/>
        </p:nvSpPr>
        <p:spPr>
          <a:xfrm>
            <a:off x="1783533" y="1466382"/>
            <a:ext cx="8012317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300" dirty="0"/>
              <a:t>專題統籌與進度規劃：張國榮</a:t>
            </a:r>
          </a:p>
          <a:p>
            <a:r>
              <a:rPr lang="en-US" altLang="zh-TW" sz="2300" dirty="0" err="1"/>
              <a:t>bert</a:t>
            </a:r>
            <a:r>
              <a:rPr lang="zh-TW" altLang="en-US" sz="2300" dirty="0"/>
              <a:t>分類器的建置：高承泰</a:t>
            </a:r>
          </a:p>
          <a:p>
            <a:r>
              <a:rPr lang="zh-TW" altLang="en-US" sz="2300" dirty="0"/>
              <a:t>貝氏分類器的建置：張國榮</a:t>
            </a:r>
          </a:p>
          <a:p>
            <a:r>
              <a:rPr lang="zh-TW" altLang="en-US" sz="2300" dirty="0"/>
              <a:t>基因演算法分詞的建置：張國榮</a:t>
            </a:r>
          </a:p>
          <a:p>
            <a:r>
              <a:rPr lang="zh-TW" altLang="en-US" sz="2300" dirty="0"/>
              <a:t>網路爬蟲程式：簡孝齊</a:t>
            </a:r>
          </a:p>
          <a:p>
            <a:r>
              <a:rPr lang="en-US" altLang="zh-TW" sz="2300" dirty="0"/>
              <a:t>GUI </a:t>
            </a:r>
            <a:r>
              <a:rPr lang="zh-TW" altLang="en-US" sz="2300" dirty="0"/>
              <a:t>介面撰寫與設計：簡孝齊</a:t>
            </a:r>
          </a:p>
          <a:p>
            <a:r>
              <a:rPr lang="zh-TW" altLang="en-US" sz="2300" dirty="0"/>
              <a:t>專題文件撰寫：呂嘉哲 簡孝齊 高承泰</a:t>
            </a:r>
          </a:p>
          <a:p>
            <a:r>
              <a:rPr lang="zh-TW" altLang="en-US" sz="2300" dirty="0"/>
              <a:t>專題海報設計：簡孝齊 呂嘉哲 高承泰</a:t>
            </a:r>
          </a:p>
          <a:p>
            <a:r>
              <a:rPr lang="zh-TW" altLang="en-US" sz="2300" dirty="0"/>
              <a:t>資料庫存取：呂嘉哲</a:t>
            </a:r>
          </a:p>
          <a:p>
            <a:r>
              <a:rPr lang="zh-TW" altLang="en-US" sz="2300" dirty="0"/>
              <a:t>影音處理系統：呂嘉哲</a:t>
            </a:r>
          </a:p>
          <a:p>
            <a:br>
              <a:rPr lang="zh-TW" altLang="en-US" sz="3200" dirty="0"/>
            </a:br>
            <a:br>
              <a:rPr lang="zh-TW" altLang="en-US" sz="3200" dirty="0">
                <a:solidFill>
                  <a:schemeClr val="tx1">
                    <a:lumMod val="95000"/>
                  </a:schemeClr>
                </a:solidFill>
              </a:rPr>
            </a:br>
            <a:endParaRPr lang="zh-TW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7987EFD-7B3A-4AC3-BBA2-BD681800D2D5}"/>
              </a:ext>
            </a:extLst>
          </p:cNvPr>
          <p:cNvSpPr txBox="1"/>
          <p:nvPr/>
        </p:nvSpPr>
        <p:spPr>
          <a:xfrm>
            <a:off x="1756373" y="359471"/>
            <a:ext cx="4463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rgbClr val="C0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分工</a:t>
            </a:r>
          </a:p>
        </p:txBody>
      </p:sp>
    </p:spTree>
    <p:extLst>
      <p:ext uri="{BB962C8B-B14F-4D97-AF65-F5344CB8AC3E}">
        <p14:creationId xmlns:p14="http://schemas.microsoft.com/office/powerpoint/2010/main" val="67466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EC317-619E-495F-99AB-32327713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Picture 2" descr="https://lh5.googleusercontent.com/c8XTaxg8dM3uP949DxNbZSxPBykdyhhSrsUETfwJ6uFbMfLJJU-hNJDYyrAhy0e8dMujeuay2VK73-AUA0jxFNmzqCss4GDp1fCxZeExDyBlMoKaTgLiI9Ky4CViowEct5t5KQA9">
            <a:extLst>
              <a:ext uri="{FF2B5EF4-FFF2-40B4-BE49-F238E27FC236}">
                <a16:creationId xmlns:a16="http://schemas.microsoft.com/office/drawing/2014/main" id="{A6C01888-CF98-420A-9507-A033612D34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98144"/>
            <a:ext cx="6667500" cy="666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29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2FCE605-3291-41E9-8ECC-888C05A61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114300"/>
            <a:ext cx="4914900" cy="674370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2ECDF7A-5858-4B92-AC5B-D493C5DB3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734" y="2414760"/>
            <a:ext cx="1152381" cy="277142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85A2E51-2ADF-4EDE-B346-14C0FAA05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507" y="1776412"/>
            <a:ext cx="16573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6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CB751-A492-441D-A4F2-0791FDE3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TW" altLang="en-US" b="1" u="sng" dirty="0"/>
              <a:t>專題緣由與目的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94E020-F23B-4E01-A35C-ACAFD739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4166907"/>
          </a:xfrm>
        </p:spPr>
        <p:txBody>
          <a:bodyPr>
            <a:normAutofit/>
          </a:bodyPr>
          <a:lstStyle/>
          <a:p>
            <a:r>
              <a:rPr lang="zh-TW" altLang="en-US" b="1" u="sng" dirty="0"/>
              <a:t>專題緣由：</a:t>
            </a:r>
            <a:br>
              <a:rPr lang="en-US" altLang="zh-TW" b="1" u="sng" dirty="0"/>
            </a:br>
            <a:r>
              <a:rPr lang="zh-TW" altLang="en-US" dirty="0"/>
              <a:t>由於現在</a:t>
            </a:r>
            <a:r>
              <a:rPr lang="en-US" altLang="zh-TW" dirty="0"/>
              <a:t>3C</a:t>
            </a:r>
            <a:r>
              <a:rPr lang="zh-TW" altLang="en-US" dirty="0"/>
              <a:t>產品的普及，人人皆有一機，整天待在家裡不出門了解台灣的美實在太可惜了，台灣的景點與美食都還沒吃遍玩透，怎麼可以說沒地方玩了呢。而現今網路資料量龐大，若是不把對台灣付出貢獻的旅遊文章加以統整，也太對不起台灣這個寶島了。為了讓台灣使用者更方便的瀏覽旅遊相關資料，我們希望透過抓取網路上的文章加以統整，經過學習過後的分類器，整理出旅遊各個標籤分類，進而從網路上提高獲取旅遊資料的效率。</a:t>
            </a:r>
            <a:endParaRPr lang="en-US" altLang="zh-TW" dirty="0"/>
          </a:p>
          <a:p>
            <a:r>
              <a:rPr lang="zh-TW" altLang="en-US" dirty="0"/>
              <a:t>目的</a:t>
            </a:r>
            <a:r>
              <a:rPr lang="en-US" altLang="zh-TW" dirty="0"/>
              <a:t>:</a:t>
            </a:r>
            <a:br>
              <a:rPr lang="zh-TW" altLang="en-US" dirty="0"/>
            </a:br>
            <a:r>
              <a:rPr lang="en-US" altLang="zh-TW" b="1" dirty="0"/>
              <a:t>1.</a:t>
            </a:r>
            <a:r>
              <a:rPr lang="zh-TW" altLang="en-US" b="1" dirty="0"/>
              <a:t>自動文章分類</a:t>
            </a:r>
            <a:br>
              <a:rPr lang="zh-TW" altLang="en-US" dirty="0"/>
            </a:br>
            <a:r>
              <a:rPr lang="en-US" altLang="zh-TW" b="1" dirty="0"/>
              <a:t>2.</a:t>
            </a:r>
            <a:r>
              <a:rPr lang="zh-TW" altLang="en-US" b="1" dirty="0"/>
              <a:t>音訊檔分類</a:t>
            </a:r>
            <a:br>
              <a:rPr lang="zh-TW" altLang="en-US" dirty="0"/>
            </a:br>
            <a:r>
              <a:rPr lang="en-US" altLang="zh-TW" b="1" dirty="0"/>
              <a:t>3.</a:t>
            </a:r>
            <a:r>
              <a:rPr lang="zh-TW" altLang="en-US" b="1" dirty="0"/>
              <a:t>特徵字萃取</a:t>
            </a:r>
            <a:br>
              <a:rPr lang="zh-TW" altLang="en-US" dirty="0"/>
            </a:br>
            <a:r>
              <a:rPr lang="en-US" altLang="zh-TW" dirty="0"/>
              <a:t>4.</a:t>
            </a:r>
            <a:r>
              <a:rPr lang="zh-TW" altLang="en-US" b="1" dirty="0"/>
              <a:t>基因演算法分詞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629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D4176-E3D5-422B-9BE3-5C192E25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9259888" cy="1400530"/>
          </a:xfrm>
        </p:spPr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bert</a:t>
            </a:r>
            <a:r>
              <a:rPr lang="zh-TW" altLang="en-US" dirty="0">
                <a:solidFill>
                  <a:srgbClr val="FF0000"/>
                </a:solidFill>
              </a:rPr>
              <a:t>介紹</a:t>
            </a:r>
            <a:r>
              <a:rPr lang="en-US" altLang="zh-TW" dirty="0">
                <a:solidFill>
                  <a:srgbClr val="FF0000"/>
                </a:solidFill>
              </a:rPr>
              <a:t>(Bidirectional Encoder Representations from Transformers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FA0A24-EF5D-4DD8-9808-922A71C4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2018</a:t>
            </a:r>
            <a:r>
              <a:rPr lang="zh-TW" altLang="en-US" sz="4000" dirty="0"/>
              <a:t>年由</a:t>
            </a:r>
            <a:r>
              <a:rPr lang="en-US" altLang="zh-TW" sz="4000" dirty="0"/>
              <a:t>Google</a:t>
            </a:r>
            <a:r>
              <a:rPr lang="zh-TW" altLang="en-US" sz="4000" dirty="0"/>
              <a:t>推出</a:t>
            </a:r>
            <a:endParaRPr lang="en-US" altLang="zh-TW" sz="4000" dirty="0"/>
          </a:p>
          <a:p>
            <a:r>
              <a:rPr lang="zh-TW" altLang="en-US" sz="4000" dirty="0"/>
              <a:t>是 </a:t>
            </a:r>
            <a:r>
              <a:rPr lang="en-US" altLang="zh-TW" sz="4000" dirty="0"/>
              <a:t>Google </a:t>
            </a:r>
            <a:r>
              <a:rPr lang="zh-TW" altLang="en-US" sz="4000" dirty="0"/>
              <a:t>以無監督的方式利用大量無標註文本「煉成」的語言代表模型</a:t>
            </a:r>
            <a:endParaRPr lang="en-US" altLang="zh-TW" sz="4000" dirty="0"/>
          </a:p>
          <a:p>
            <a:r>
              <a:rPr lang="zh-TW" altLang="en-US" sz="4000" dirty="0"/>
              <a:t>其架構為 </a:t>
            </a:r>
            <a:r>
              <a:rPr lang="en-US" altLang="zh-TW" sz="4000" dirty="0"/>
              <a:t>Transformer </a:t>
            </a:r>
            <a:r>
              <a:rPr lang="zh-TW" altLang="en-US" sz="4000" dirty="0"/>
              <a:t>中的 </a:t>
            </a:r>
            <a:r>
              <a:rPr lang="en-US" altLang="zh-TW" sz="4000" dirty="0"/>
              <a:t>Encoder</a:t>
            </a:r>
            <a:r>
              <a:rPr lang="zh-TW" altLang="en-US" sz="4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5972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D4176-E3D5-422B-9BE3-5C192E25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43193"/>
            <a:ext cx="9259888" cy="1400530"/>
          </a:xfrm>
        </p:spPr>
        <p:txBody>
          <a:bodyPr/>
          <a:lstStyle/>
          <a:p>
            <a:r>
              <a:rPr lang="en-US" altLang="zh-TW" u="sng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NLTK</a:t>
            </a:r>
            <a:r>
              <a:rPr lang="en-US" altLang="zh-TW" dirty="0">
                <a:solidFill>
                  <a:srgbClr val="FF0000"/>
                </a:solidFill>
              </a:rPr>
              <a:t> (Natural Language Tool Kit)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FA0A24-EF5D-4DD8-9808-922A71C4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是一套基於 </a:t>
            </a:r>
            <a:r>
              <a:rPr lang="en-US" altLang="zh-TW" sz="4000" dirty="0"/>
              <a:t>Python </a:t>
            </a:r>
            <a:r>
              <a:rPr lang="zh-TW" altLang="en-US" sz="4000" dirty="0"/>
              <a:t>的自然語言處理工具箱。</a:t>
            </a:r>
            <a:endParaRPr lang="en-US" altLang="zh-TW" sz="4000" dirty="0"/>
          </a:p>
          <a:p>
            <a:r>
              <a:rPr lang="zh-TW" altLang="en-US" sz="4000" dirty="0"/>
              <a:t>單純貝氏分類器</a:t>
            </a:r>
            <a:endParaRPr lang="en-US" altLang="zh-TW" sz="4000" dirty="0"/>
          </a:p>
          <a:p>
            <a:r>
              <a:rPr lang="en-US" altLang="zh-TW" sz="4000"/>
              <a:t>TF-ID</a:t>
            </a:r>
            <a:r>
              <a:rPr lang="en-US" altLang="zh-TW" sz="4000" dirty="0"/>
              <a:t>F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4317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49A29-ED74-44B5-99BD-E60A0404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F8A8D6-B6E1-4EB7-A738-787B6170D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C38807-C8E6-4176-A276-AE4F6A82D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347232"/>
            <a:ext cx="10831437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4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51A92-2C13-44A0-A583-3922FDA4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2EC271-B292-4E5A-813B-B67DE5216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59C76B-067F-4E2C-9BD0-C7624EFF2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999786"/>
            <a:ext cx="6020640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96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601</TotalTime>
  <Words>501</Words>
  <Application>Microsoft Office PowerPoint</Application>
  <PresentationFormat>寬螢幕</PresentationFormat>
  <Paragraphs>41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PMingLiU</vt:lpstr>
      <vt:lpstr>Yu Gothic UI Semibold</vt:lpstr>
      <vt:lpstr>Arial</vt:lpstr>
      <vt:lpstr>Calibri</vt:lpstr>
      <vt:lpstr>Century Gothic</vt:lpstr>
      <vt:lpstr>Wingdings 3</vt:lpstr>
      <vt:lpstr>離子</vt:lpstr>
      <vt:lpstr>利用文字探勘與分類器技術 建置社群推文檢索工具  </vt:lpstr>
      <vt:lpstr>PowerPoint 簡報</vt:lpstr>
      <vt:lpstr>PowerPoint 簡報</vt:lpstr>
      <vt:lpstr>PowerPoint 簡報</vt:lpstr>
      <vt:lpstr>專題緣由與目的 </vt:lpstr>
      <vt:lpstr>bert介紹(Bidirectional Encoder Representations from Transformers </vt:lpstr>
      <vt:lpstr>NLTK (Natural Language Tool Kit)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User01</dc:creator>
  <cp:lastModifiedBy>User01</cp:lastModifiedBy>
  <cp:revision>13</cp:revision>
  <dcterms:created xsi:type="dcterms:W3CDTF">2021-06-06T11:43:57Z</dcterms:created>
  <dcterms:modified xsi:type="dcterms:W3CDTF">2021-06-08T11:43:48Z</dcterms:modified>
</cp:coreProperties>
</file>