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>
        <p:scale>
          <a:sx n="100" d="100"/>
          <a:sy n="100" d="100"/>
        </p:scale>
        <p:origin x="-146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그랑조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4" y="1298121"/>
            <a:ext cx="10601051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47776" y="161319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4" y="1278082"/>
            <a:ext cx="10501972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430854" y="1602922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11898"/>
            <a:ext cx="9467850" cy="534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63883" y="165054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5851" y="1340768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7118"/>
            <a:ext cx="9360000" cy="50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10300" y="1602921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5400"/>
            <a:ext cx="9360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21308" y="1583871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및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숙박시설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303993"/>
            <a:ext cx="9360000" cy="48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64333" y="157434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 차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738664"/>
            <a:chOff x="6180723" y="2900390"/>
            <a:chExt cx="5395321" cy="738664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팀원별</a:t>
              </a: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 소개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기  능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시  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지역별 휴양림 소개 및 고객 이용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휴양림 및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</a:rPr>
              <a:t>숙박시설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추가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삭제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회원정보수정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숙박시설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예약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결제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취소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확인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공지게시판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질문답변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게시판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관리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숙박시설</a:t>
            </a:r>
            <a:r>
              <a:rPr lang="ko-KR" altLang="en-US" b="1" dirty="0" smtClean="0">
                <a:solidFill>
                  <a:srgbClr val="FFB3BD"/>
                </a:solidFill>
              </a:rPr>
              <a:t>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로그인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결제내역</a:t>
            </a:r>
            <a:r>
              <a:rPr lang="ko-KR" altLang="en-US" b="1" dirty="0" smtClean="0">
                <a:solidFill>
                  <a:srgbClr val="9177A5"/>
                </a:solidFill>
              </a:rPr>
              <a:t>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공지게시판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팀원별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6" y="1209484"/>
            <a:ext cx="10608409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5" y="1241382"/>
            <a:ext cx="1054421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04313" y="1196752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3" y="1181100"/>
            <a:ext cx="10601315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29175" y="1469571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257</Words>
  <Application>Microsoft Office PowerPoint</Application>
  <PresentationFormat>사용자 지정</PresentationFormat>
  <Paragraphs>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342</cp:revision>
  <dcterms:created xsi:type="dcterms:W3CDTF">2018-03-06T08:13:05Z</dcterms:created>
  <dcterms:modified xsi:type="dcterms:W3CDTF">2018-04-26T02:08:30Z</dcterms:modified>
</cp:coreProperties>
</file>