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7" r:id="rId5"/>
    <p:sldId id="366" r:id="rId6"/>
    <p:sldId id="361" r:id="rId7"/>
    <p:sldId id="376" r:id="rId8"/>
    <p:sldId id="377" r:id="rId9"/>
    <p:sldId id="368" r:id="rId10"/>
    <p:sldId id="369" r:id="rId11"/>
    <p:sldId id="370" r:id="rId12"/>
    <p:sldId id="365" r:id="rId13"/>
    <p:sldId id="371" r:id="rId14"/>
    <p:sldId id="372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>
        <p:scale>
          <a:sx n="100" d="100"/>
          <a:sy n="100" d="100"/>
        </p:scale>
        <p:origin x="-146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프로젝트</a:t>
            </a:r>
            <a:endParaRPr lang="en-US" altLang="ko-KR" sz="4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그랑조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양혜선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양유정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정현락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박한석</a:t>
            </a:r>
            <a:endParaRPr lang="ko-KR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4" y="1298121"/>
            <a:ext cx="10601051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47776" y="1613192"/>
            <a:ext cx="1284374" cy="591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게시판화면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4" y="1278082"/>
            <a:ext cx="10501972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430854" y="1602922"/>
            <a:ext cx="1294046" cy="521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11898"/>
            <a:ext cx="9467850" cy="534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963883" y="165054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회원관리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5851" y="1340768"/>
            <a:ext cx="1413072" cy="309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297118"/>
            <a:ext cx="9360000" cy="506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210300" y="1602921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예약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295400"/>
            <a:ext cx="9360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21308" y="1583871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및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숙박시설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303993"/>
            <a:ext cx="9360000" cy="48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564333" y="1574346"/>
            <a:ext cx="1246417" cy="530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69160" y="1518480"/>
            <a:ext cx="7801894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  연</a:t>
            </a:r>
            <a:endParaRPr lang="ko-KR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86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8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ko-KR" altLang="en-US" sz="13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8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 차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0723" y="1675987"/>
            <a:ext cx="5395321" cy="655373"/>
            <a:chOff x="6180723" y="1904579"/>
            <a:chExt cx="5395321" cy="65537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80723" y="210731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42441" y="1904579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소개</a:t>
              </a:r>
              <a:endParaRPr lang="en-US" altLang="ko-KR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0723" y="2600266"/>
            <a:ext cx="5395321" cy="655372"/>
            <a:chOff x="6180723" y="2900390"/>
            <a:chExt cx="5395321" cy="655372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180723" y="309570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2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42441" y="290039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err="1" smtClean="0">
                  <a:solidFill>
                    <a:schemeClr val="bg1">
                      <a:lumMod val="50000"/>
                    </a:schemeClr>
                  </a:solidFill>
                </a:rPr>
                <a:t>팀원별</a:t>
              </a: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 담당파트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80723" y="3607836"/>
            <a:ext cx="5395321" cy="655372"/>
            <a:chOff x="6180723" y="3896201"/>
            <a:chExt cx="5395321" cy="65537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180723" y="4098940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917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3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42441" y="3896201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기  능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80723" y="4532114"/>
            <a:ext cx="5395321" cy="655372"/>
            <a:chOff x="6180723" y="4892010"/>
            <a:chExt cx="5395321" cy="65537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80723" y="5094749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4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42441" y="489201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시  연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80723" y="5456392"/>
            <a:ext cx="5395321" cy="655373"/>
            <a:chOff x="6180723" y="5684984"/>
            <a:chExt cx="5395321" cy="65537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180723" y="5887723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5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42441" y="5684984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Q &amp; A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8649" y="1480332"/>
            <a:ext cx="6825344" cy="617901"/>
            <a:chOff x="628649" y="1480332"/>
            <a:chExt cx="6825344" cy="61790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628649" y="154306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078" y="1480332"/>
              <a:ext cx="613591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목  적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전국 휴양림 소개 및 관리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649" y="2330737"/>
            <a:ext cx="8899072" cy="617901"/>
            <a:chOff x="628649" y="2402896"/>
            <a:chExt cx="8899072" cy="617901"/>
          </a:xfrm>
        </p:grpSpPr>
        <p:sp>
          <p:nvSpPr>
            <p:cNvPr id="9" name="포인트가 10개인 별 8"/>
            <p:cNvSpPr/>
            <p:nvPr/>
          </p:nvSpPr>
          <p:spPr>
            <a:xfrm>
              <a:off x="628649" y="246562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8078" y="2402896"/>
              <a:ext cx="820964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제작기</a:t>
              </a:r>
              <a:r>
                <a:rPr lang="ko-KR" alt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간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~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27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약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8649" y="3181142"/>
            <a:ext cx="6825344" cy="646331"/>
            <a:chOff x="628649" y="3366282"/>
            <a:chExt cx="6825344" cy="646331"/>
          </a:xfrm>
        </p:grpSpPr>
        <p:sp>
          <p:nvSpPr>
            <p:cNvPr id="11" name="포인트가 10개인 별 10"/>
            <p:cNvSpPr/>
            <p:nvPr/>
          </p:nvSpPr>
          <p:spPr>
            <a:xfrm>
              <a:off x="628649" y="342901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18078" y="3366282"/>
              <a:ext cx="61359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사용자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관리자 및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회원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649" y="4003116"/>
            <a:ext cx="10589080" cy="617901"/>
            <a:chOff x="628649" y="4003116"/>
            <a:chExt cx="10589080" cy="617901"/>
          </a:xfrm>
        </p:grpSpPr>
        <p:sp>
          <p:nvSpPr>
            <p:cNvPr id="13" name="포인트가 10개인 별 12"/>
            <p:cNvSpPr/>
            <p:nvPr/>
          </p:nvSpPr>
          <p:spPr>
            <a:xfrm>
              <a:off x="628649" y="406584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8078" y="4003116"/>
              <a:ext cx="989965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기 능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0025" y="46210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전국휴양림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및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시설 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회원관리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예약관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게시판관리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사용프로그램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8" y="1626733"/>
            <a:ext cx="1279068" cy="15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30" y="2132150"/>
            <a:ext cx="2180700" cy="7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7" y="1702229"/>
            <a:ext cx="1848066" cy="13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4" y="4263883"/>
            <a:ext cx="2419542" cy="10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9" y="4279476"/>
            <a:ext cx="2682266" cy="10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0" y="4359654"/>
            <a:ext cx="1302830" cy="131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8" y="1611138"/>
            <a:ext cx="1751820" cy="13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(DATABASE)</a:t>
            </a:r>
            <a:endParaRPr lang="ko-KR" alt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D:\forest\image\forest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1290799"/>
            <a:ext cx="9716860" cy="53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80010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2217952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596671"/>
            <a:ext cx="233680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메인화면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B3BD"/>
                </a:solidFill>
              </a:rPr>
              <a:t> </a:t>
            </a:r>
            <a:r>
              <a:rPr lang="ko-KR" altLang="en-US" b="1" dirty="0" smtClean="0">
                <a:solidFill>
                  <a:srgbClr val="FFB3BD"/>
                </a:solidFill>
              </a:rPr>
              <a:t>휴양림 관리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숙박시설</a:t>
            </a:r>
            <a:r>
              <a:rPr lang="ko-KR" altLang="en-US" b="1" dirty="0" smtClean="0">
                <a:solidFill>
                  <a:srgbClr val="FFB3BD"/>
                </a:solidFill>
              </a:rPr>
              <a:t> 관리</a:t>
            </a:r>
            <a:endParaRPr lang="en-US" altLang="ko-KR" b="1" dirty="0" smtClean="0">
              <a:solidFill>
                <a:srgbClr val="FFB3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2217952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596671"/>
            <a:ext cx="233680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로그인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회원관리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질문답변</a:t>
            </a: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 게시판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20147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2192552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571271"/>
            <a:ext cx="233680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9177A5"/>
                </a:solidFill>
              </a:rPr>
              <a:t>결제내역</a:t>
            </a:r>
            <a:r>
              <a:rPr lang="ko-KR" altLang="en-US" b="1" dirty="0" smtClean="0">
                <a:solidFill>
                  <a:srgbClr val="9177A5"/>
                </a:solidFill>
              </a:rPr>
              <a:t> 관리</a:t>
            </a:r>
            <a:endParaRPr lang="en-US" altLang="ko-KR" b="1" dirty="0" smtClean="0">
              <a:solidFill>
                <a:srgbClr val="9177A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9177A5"/>
                </a:solidFill>
              </a:rPr>
              <a:t>공지게시판</a:t>
            </a:r>
            <a:endParaRPr lang="en-US" altLang="ko-KR" b="1" dirty="0">
              <a:solidFill>
                <a:srgbClr val="9177A5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2217952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596671"/>
            <a:ext cx="2336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예약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관리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448" y="230133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양혜선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230133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정현락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2294753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박한석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2303916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양유정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팀원별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담당파</a:t>
            </a:r>
            <a:r>
              <a:rPr lang="ko-KR" alt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트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6" y="1209484"/>
            <a:ext cx="10608409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로그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95" y="1241382"/>
            <a:ext cx="10544210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04313" y="1196752"/>
            <a:ext cx="1230288" cy="393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3" y="1181100"/>
            <a:ext cx="10601315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829175" y="1469571"/>
            <a:ext cx="1343025" cy="604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사용자 예약화면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244</Words>
  <Application>Microsoft Office PowerPoint</Application>
  <PresentationFormat>사용자 지정</PresentationFormat>
  <Paragraphs>66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346</cp:revision>
  <dcterms:created xsi:type="dcterms:W3CDTF">2018-03-06T08:13:05Z</dcterms:created>
  <dcterms:modified xsi:type="dcterms:W3CDTF">2018-04-26T06:35:20Z</dcterms:modified>
</cp:coreProperties>
</file>