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3" r:id="rId3"/>
    <p:sldId id="364" r:id="rId4"/>
    <p:sldId id="367" r:id="rId5"/>
    <p:sldId id="366" r:id="rId6"/>
    <p:sldId id="361" r:id="rId7"/>
    <p:sldId id="376" r:id="rId8"/>
    <p:sldId id="377" r:id="rId9"/>
    <p:sldId id="368" r:id="rId10"/>
    <p:sldId id="369" r:id="rId11"/>
    <p:sldId id="370" r:id="rId12"/>
    <p:sldId id="365" r:id="rId13"/>
    <p:sldId id="371" r:id="rId14"/>
    <p:sldId id="372" r:id="rId15"/>
    <p:sldId id="373" r:id="rId16"/>
    <p:sldId id="374" r:id="rId17"/>
    <p:sldId id="3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DB5"/>
    <a:srgbClr val="9177A5"/>
    <a:srgbClr val="333F50"/>
    <a:srgbClr val="493010"/>
    <a:srgbClr val="F7F3E8"/>
    <a:srgbClr val="F9C2C7"/>
    <a:srgbClr val="F9D4D2"/>
    <a:srgbClr val="FBFBFB"/>
    <a:srgbClr val="B25972"/>
    <a:srgbClr val="D48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098" y="-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프로젝트</a:t>
            </a:r>
            <a:endParaRPr lang="en-US" altLang="ko-KR" sz="44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그녀와 그와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나조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팀원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양혜선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양유정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정현락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박한석</a:t>
            </a:r>
            <a:endParaRPr lang="ko-KR" alt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1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게시</a:t>
            </a:r>
            <a:r>
              <a:rPr lang="ko-KR" altLang="en-US" sz="20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판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662251" y="1517942"/>
            <a:ext cx="1284374" cy="5916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안내화면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992954" y="1555297"/>
            <a:ext cx="1294046" cy="5211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회원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53501" y="1197893"/>
            <a:ext cx="1413072" cy="309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63883" y="155529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5075" y="155529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예약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4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659458" y="1555295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게시판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012008" y="1545770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869160" y="1518480"/>
            <a:ext cx="7801894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  연</a:t>
            </a:r>
            <a:endParaRPr lang="ko-KR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86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8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 &amp; A</a:t>
            </a:r>
            <a:endParaRPr lang="ko-KR" altLang="en-US" sz="13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8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타원 95"/>
          <p:cNvSpPr/>
          <p:nvPr/>
        </p:nvSpPr>
        <p:spPr>
          <a:xfrm>
            <a:off x="3281158" y="3689721"/>
            <a:ext cx="1255782" cy="1255782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215492" y="3504242"/>
            <a:ext cx="1388558" cy="1388558"/>
          </a:xfrm>
          <a:prstGeom prst="ellipse">
            <a:avLst/>
          </a:prstGeom>
          <a:solidFill>
            <a:schemeClr val="accent6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진행 순서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13"/>
          <p:cNvGrpSpPr>
            <a:grpSpLocks noChangeAspect="1"/>
          </p:cNvGrpSpPr>
          <p:nvPr/>
        </p:nvGrpSpPr>
        <p:grpSpPr bwMode="auto">
          <a:xfrm>
            <a:off x="1928921" y="3700403"/>
            <a:ext cx="3045948" cy="2432272"/>
            <a:chOff x="2165" y="1433"/>
            <a:chExt cx="3122" cy="2493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solidFill>
              <a:srgbClr val="49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044458" y="3057089"/>
            <a:ext cx="2126690" cy="2126690"/>
          </a:xfrm>
          <a:prstGeom prst="ellipse">
            <a:avLst/>
          </a:prstGeom>
          <a:solidFill>
            <a:srgbClr val="F3ADB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38372" y="2065681"/>
            <a:ext cx="1843517" cy="1843517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012303" y="2050514"/>
            <a:ext cx="2211776" cy="2211776"/>
          </a:xfrm>
          <a:prstGeom prst="ellipse">
            <a:avLst/>
          </a:prstGeom>
          <a:solidFill>
            <a:srgbClr val="9177A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994216" y="3676012"/>
            <a:ext cx="1294994" cy="1294994"/>
          </a:xfrm>
          <a:prstGeom prst="ellipse">
            <a:avLst/>
          </a:prstGeom>
          <a:solidFill>
            <a:srgbClr val="333F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80723" y="1675987"/>
            <a:ext cx="5395321" cy="655373"/>
            <a:chOff x="6180723" y="1904579"/>
            <a:chExt cx="5395321" cy="655373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6180723" y="210731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1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342441" y="1904579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소개</a:t>
              </a:r>
              <a:endParaRPr lang="en-US" altLang="ko-KR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80723" y="2600266"/>
            <a:ext cx="5395321" cy="655372"/>
            <a:chOff x="6180723" y="2900390"/>
            <a:chExt cx="5395321" cy="655372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180723" y="309570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2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342441" y="290039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</a:t>
              </a:r>
              <a:r>
                <a:rPr lang="ko-KR" altLang="en-US" sz="2800" dirty="0" err="1" smtClean="0">
                  <a:solidFill>
                    <a:schemeClr val="bg1">
                      <a:lumMod val="50000"/>
                    </a:schemeClr>
                  </a:solidFill>
                </a:rPr>
                <a:t>담당파트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80723" y="3607836"/>
            <a:ext cx="5395321" cy="655372"/>
            <a:chOff x="6180723" y="3896201"/>
            <a:chExt cx="5395321" cy="655372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180723" y="4098940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917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3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342441" y="3896201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smtClean="0">
                  <a:solidFill>
                    <a:schemeClr val="bg1">
                      <a:lumMod val="50000"/>
                    </a:schemeClr>
                  </a:solidFill>
                </a:rPr>
                <a:t>프로그램 구성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180723" y="4532114"/>
            <a:ext cx="5395321" cy="655372"/>
            <a:chOff x="6180723" y="4892010"/>
            <a:chExt cx="5395321" cy="655372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6180723" y="5094749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4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42441" y="489201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시연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80723" y="5456392"/>
            <a:ext cx="5395321" cy="655373"/>
            <a:chOff x="6180723" y="5684984"/>
            <a:chExt cx="5395321" cy="65537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180723" y="5887723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5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42441" y="5684984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Q </a:t>
              </a: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&amp; A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28649" y="1480332"/>
            <a:ext cx="6825344" cy="617901"/>
            <a:chOff x="628649" y="1480332"/>
            <a:chExt cx="6825344" cy="617901"/>
          </a:xfrm>
        </p:grpSpPr>
        <p:sp>
          <p:nvSpPr>
            <p:cNvPr id="4" name="포인트가 10개인 별 3"/>
            <p:cNvSpPr/>
            <p:nvPr/>
          </p:nvSpPr>
          <p:spPr>
            <a:xfrm>
              <a:off x="628649" y="154306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8078" y="1480332"/>
              <a:ext cx="6135915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목  적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전국 휴양림 소개 및 관리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8649" y="2330737"/>
            <a:ext cx="8899072" cy="617901"/>
            <a:chOff x="628649" y="2402896"/>
            <a:chExt cx="8899072" cy="617901"/>
          </a:xfrm>
        </p:grpSpPr>
        <p:sp>
          <p:nvSpPr>
            <p:cNvPr id="9" name="포인트가 10개인 별 8"/>
            <p:cNvSpPr/>
            <p:nvPr/>
          </p:nvSpPr>
          <p:spPr>
            <a:xfrm>
              <a:off x="628649" y="246562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8078" y="2402896"/>
              <a:ext cx="820964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chemeClr val="bg2">
                      <a:lumMod val="50000"/>
                    </a:schemeClr>
                  </a:solidFill>
                </a:rPr>
                <a:t>제작기</a:t>
              </a:r>
              <a:r>
                <a:rPr lang="ko-KR" alt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간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9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~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27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약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8649" y="3181142"/>
            <a:ext cx="6825344" cy="646331"/>
            <a:chOff x="628649" y="3366282"/>
            <a:chExt cx="6825344" cy="646331"/>
          </a:xfrm>
        </p:grpSpPr>
        <p:sp>
          <p:nvSpPr>
            <p:cNvPr id="11" name="포인트가 10개인 별 10"/>
            <p:cNvSpPr/>
            <p:nvPr/>
          </p:nvSpPr>
          <p:spPr>
            <a:xfrm>
              <a:off x="628649" y="342901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18078" y="3366282"/>
              <a:ext cx="61359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사용자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관리자 및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회원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8649" y="4003116"/>
            <a:ext cx="10589080" cy="617901"/>
            <a:chOff x="628649" y="4003116"/>
            <a:chExt cx="10589080" cy="617901"/>
          </a:xfrm>
        </p:grpSpPr>
        <p:sp>
          <p:nvSpPr>
            <p:cNvPr id="13" name="포인트가 10개인 별 12"/>
            <p:cNvSpPr/>
            <p:nvPr/>
          </p:nvSpPr>
          <p:spPr>
            <a:xfrm>
              <a:off x="628649" y="406584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18078" y="4003116"/>
              <a:ext cx="989965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기 능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60025" y="46210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전국휴양림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및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시설 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회원관리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예약관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게시판관리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사용프로그램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68" y="1626733"/>
            <a:ext cx="1279068" cy="159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30" y="2132150"/>
            <a:ext cx="2180700" cy="74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727" y="1702229"/>
            <a:ext cx="1848066" cy="139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04" y="4263883"/>
            <a:ext cx="2419542" cy="107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49" y="4279476"/>
            <a:ext cx="2682266" cy="10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00" y="4359654"/>
            <a:ext cx="1302830" cy="131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8" y="1611138"/>
            <a:ext cx="1751820" cy="137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3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(DATABASE)</a:t>
            </a:r>
            <a:endParaRPr lang="ko-KR" altLang="en-US" sz="16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D:\forest\image\forest_ex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47" y="1290799"/>
            <a:ext cx="9716860" cy="53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80010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포인트가 10개인 별 39"/>
          <p:cNvSpPr/>
          <p:nvPr/>
        </p:nvSpPr>
        <p:spPr>
          <a:xfrm>
            <a:off x="939800" y="2217952"/>
            <a:ext cx="279400" cy="279400"/>
          </a:xfrm>
          <a:prstGeom prst="star10">
            <a:avLst/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4550" y="35966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B3BD"/>
                </a:solidFill>
              </a:rPr>
              <a:t>메인화면</a:t>
            </a:r>
            <a:endParaRPr lang="en-US" altLang="ko-KR" b="1" dirty="0" smtClean="0">
              <a:solidFill>
                <a:srgbClr val="FFB3B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B3BD"/>
                </a:solidFill>
              </a:rPr>
              <a:t> </a:t>
            </a:r>
            <a:r>
              <a:rPr lang="ko-KR" altLang="en-US" b="1" dirty="0" smtClean="0">
                <a:solidFill>
                  <a:srgbClr val="FFB3BD"/>
                </a:solidFill>
              </a:rPr>
              <a:t>휴양림 </a:t>
            </a:r>
            <a:r>
              <a:rPr lang="ko-KR" altLang="en-US" b="1" dirty="0" smtClean="0">
                <a:solidFill>
                  <a:srgbClr val="FFB3BD"/>
                </a:solidFill>
              </a:rPr>
              <a:t>및 시설 관리</a:t>
            </a:r>
            <a:endParaRPr lang="en-US" altLang="ko-KR" b="1" dirty="0" smtClean="0">
              <a:solidFill>
                <a:srgbClr val="FFB3BD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0839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포인트가 10개인 별 43"/>
          <p:cNvSpPr/>
          <p:nvPr/>
        </p:nvSpPr>
        <p:spPr>
          <a:xfrm>
            <a:off x="3748090" y="2217952"/>
            <a:ext cx="279400" cy="279400"/>
          </a:xfrm>
          <a:prstGeom prst="star10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52840" y="35966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회원관리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질문답변</a:t>
            </a: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 게시판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266242" y="20147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포인트가 10개인 별 47"/>
          <p:cNvSpPr/>
          <p:nvPr/>
        </p:nvSpPr>
        <p:spPr>
          <a:xfrm>
            <a:off x="9405942" y="2192552"/>
            <a:ext cx="279400" cy="279400"/>
          </a:xfrm>
          <a:prstGeom prst="star10">
            <a:avLst/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10692" y="35712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9177A5"/>
                </a:solidFill>
              </a:rPr>
              <a:t>결제 내역 </a:t>
            </a:r>
            <a:r>
              <a:rPr lang="ko-KR" altLang="en-US" b="1" dirty="0" smtClean="0">
                <a:solidFill>
                  <a:srgbClr val="9177A5"/>
                </a:solidFill>
              </a:rPr>
              <a:t>관리</a:t>
            </a:r>
            <a:endParaRPr lang="en-US" altLang="ko-KR" b="1" dirty="0" smtClean="0">
              <a:solidFill>
                <a:srgbClr val="9177A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9177A5"/>
                </a:solidFill>
              </a:rPr>
              <a:t>공지 게시판</a:t>
            </a:r>
            <a:endParaRPr lang="en-US" altLang="ko-KR" b="1" dirty="0">
              <a:solidFill>
                <a:srgbClr val="9177A5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668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6556380" y="2217952"/>
            <a:ext cx="279400" cy="279400"/>
          </a:xfrm>
          <a:prstGeom prst="star10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61130" y="3596671"/>
            <a:ext cx="23368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예약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관리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409448" y="2301339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양혜선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059319" y="2301331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정현락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894739" y="2294753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박한석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19495" y="2303916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양유정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램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담당파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트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메인화면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0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로그</a:t>
            </a:r>
            <a:r>
              <a:rPr lang="ko-KR" altLang="en-US" sz="2000" b="1" i="1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인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104338" y="1146467"/>
            <a:ext cx="1230288" cy="393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</a:t>
            </a:r>
            <a:r>
              <a:rPr lang="ko-KR" altLang="en-US" sz="20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약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267450" y="1500867"/>
            <a:ext cx="1343025" cy="604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248</Words>
  <Application>Microsoft Office PowerPoint</Application>
  <PresentationFormat>사용자 지정</PresentationFormat>
  <Paragraphs>64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369</cp:revision>
  <dcterms:created xsi:type="dcterms:W3CDTF">2018-03-06T08:13:05Z</dcterms:created>
  <dcterms:modified xsi:type="dcterms:W3CDTF">2018-04-26T07:27:13Z</dcterms:modified>
</cp:coreProperties>
</file>