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  <p:sldId id="363" r:id="rId3"/>
    <p:sldId id="364" r:id="rId4"/>
    <p:sldId id="367" r:id="rId5"/>
    <p:sldId id="366" r:id="rId6"/>
    <p:sldId id="361" r:id="rId7"/>
    <p:sldId id="376" r:id="rId8"/>
    <p:sldId id="377" r:id="rId9"/>
    <p:sldId id="368" r:id="rId10"/>
    <p:sldId id="369" r:id="rId11"/>
    <p:sldId id="370" r:id="rId12"/>
    <p:sldId id="365" r:id="rId13"/>
    <p:sldId id="371" r:id="rId14"/>
    <p:sldId id="372" r:id="rId15"/>
    <p:sldId id="373" r:id="rId16"/>
    <p:sldId id="374" r:id="rId17"/>
    <p:sldId id="37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DB5"/>
    <a:srgbClr val="9177A5"/>
    <a:srgbClr val="333F50"/>
    <a:srgbClr val="493010"/>
    <a:srgbClr val="F7F3E8"/>
    <a:srgbClr val="F9C2C7"/>
    <a:srgbClr val="F9D4D2"/>
    <a:srgbClr val="FBFBFB"/>
    <a:srgbClr val="B25972"/>
    <a:srgbClr val="D48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1098" y="-4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096130" y="3445304"/>
            <a:ext cx="6613973" cy="3135449"/>
            <a:chOff x="3096130" y="3445304"/>
            <a:chExt cx="6613973" cy="3135449"/>
          </a:xfrm>
        </p:grpSpPr>
        <p:sp>
          <p:nvSpPr>
            <p:cNvPr id="2" name="구름 1"/>
            <p:cNvSpPr/>
            <p:nvPr/>
          </p:nvSpPr>
          <p:spPr>
            <a:xfrm>
              <a:off x="3096130" y="3622439"/>
              <a:ext cx="3819646" cy="223554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구름 30"/>
            <p:cNvSpPr/>
            <p:nvPr/>
          </p:nvSpPr>
          <p:spPr>
            <a:xfrm rot="20492905" flipV="1">
              <a:off x="3615436" y="3503699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구름 43"/>
            <p:cNvSpPr/>
            <p:nvPr/>
          </p:nvSpPr>
          <p:spPr>
            <a:xfrm rot="20896830">
              <a:off x="6647493" y="3827770"/>
              <a:ext cx="2530347" cy="2013689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구름 41"/>
            <p:cNvSpPr/>
            <p:nvPr/>
          </p:nvSpPr>
          <p:spPr>
            <a:xfrm rot="20492905" flipV="1">
              <a:off x="6377304" y="3445304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구름 33"/>
            <p:cNvSpPr/>
            <p:nvPr/>
          </p:nvSpPr>
          <p:spPr>
            <a:xfrm rot="9898080" flipV="1">
              <a:off x="4804439" y="3563213"/>
              <a:ext cx="3149850" cy="2095958"/>
            </a:xfrm>
            <a:prstGeom prst="clou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구름 31"/>
            <p:cNvSpPr/>
            <p:nvPr/>
          </p:nvSpPr>
          <p:spPr>
            <a:xfrm rot="9692905" flipV="1">
              <a:off x="3243048" y="5883038"/>
              <a:ext cx="469414" cy="388829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구름 32"/>
            <p:cNvSpPr/>
            <p:nvPr/>
          </p:nvSpPr>
          <p:spPr>
            <a:xfrm rot="9692905" flipV="1">
              <a:off x="3837355" y="6404027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구름 34"/>
            <p:cNvSpPr/>
            <p:nvPr/>
          </p:nvSpPr>
          <p:spPr>
            <a:xfrm rot="9692905" flipV="1">
              <a:off x="4435768" y="5925577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구름 36"/>
            <p:cNvSpPr/>
            <p:nvPr/>
          </p:nvSpPr>
          <p:spPr>
            <a:xfrm rot="9692905" flipV="1">
              <a:off x="9001666" y="6423641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구름 37"/>
            <p:cNvSpPr/>
            <p:nvPr/>
          </p:nvSpPr>
          <p:spPr>
            <a:xfrm rot="9692905" flipV="1">
              <a:off x="9600079" y="6135691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구름 39"/>
            <p:cNvSpPr/>
            <p:nvPr/>
          </p:nvSpPr>
          <p:spPr>
            <a:xfrm rot="9692905" flipV="1">
              <a:off x="9039726" y="5605862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6" name="자유형 55"/>
          <p:cNvSpPr/>
          <p:nvPr/>
        </p:nvSpPr>
        <p:spPr>
          <a:xfrm>
            <a:off x="4802785" y="6482901"/>
            <a:ext cx="2559140" cy="375099"/>
          </a:xfrm>
          <a:custGeom>
            <a:avLst/>
            <a:gdLst>
              <a:gd name="connsiteX0" fmla="*/ 1279570 w 2559140"/>
              <a:gd name="connsiteY0" fmla="*/ 0 h 375099"/>
              <a:gd name="connsiteX1" fmla="*/ 2540181 w 2559140"/>
              <a:gd name="connsiteY1" fmla="*/ 317060 h 375099"/>
              <a:gd name="connsiteX2" fmla="*/ 2559140 w 2559140"/>
              <a:gd name="connsiteY2" fmla="*/ 375099 h 375099"/>
              <a:gd name="connsiteX3" fmla="*/ 0 w 2559140"/>
              <a:gd name="connsiteY3" fmla="*/ 375099 h 375099"/>
              <a:gd name="connsiteX4" fmla="*/ 18960 w 2559140"/>
              <a:gd name="connsiteY4" fmla="*/ 317060 h 375099"/>
              <a:gd name="connsiteX5" fmla="*/ 1279570 w 2559140"/>
              <a:gd name="connsiteY5" fmla="*/ 0 h 37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140" h="375099">
                <a:moveTo>
                  <a:pt x="1279570" y="0"/>
                </a:moveTo>
                <a:cubicBezTo>
                  <a:pt x="1901393" y="0"/>
                  <a:pt x="2420196" y="136115"/>
                  <a:pt x="2540181" y="317060"/>
                </a:cubicBezTo>
                <a:lnTo>
                  <a:pt x="2559140" y="375099"/>
                </a:lnTo>
                <a:lnTo>
                  <a:pt x="0" y="375099"/>
                </a:lnTo>
                <a:lnTo>
                  <a:pt x="18960" y="317060"/>
                </a:lnTo>
                <a:cubicBezTo>
                  <a:pt x="138945" y="136115"/>
                  <a:pt x="657748" y="0"/>
                  <a:pt x="127957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-13645" y="-25025"/>
            <a:ext cx="12191999" cy="5491836"/>
          </a:xfrm>
          <a:custGeom>
            <a:avLst/>
            <a:gdLst>
              <a:gd name="connsiteX0" fmla="*/ 0 w 12191999"/>
              <a:gd name="connsiteY0" fmla="*/ 0 h 5491836"/>
              <a:gd name="connsiteX1" fmla="*/ 12191999 w 12191999"/>
              <a:gd name="connsiteY1" fmla="*/ 0 h 5491836"/>
              <a:gd name="connsiteX2" fmla="*/ 12191999 w 12191999"/>
              <a:gd name="connsiteY2" fmla="*/ 2801563 h 5491836"/>
              <a:gd name="connsiteX3" fmla="*/ 12191999 w 12191999"/>
              <a:gd name="connsiteY3" fmla="*/ 4173393 h 5491836"/>
              <a:gd name="connsiteX4" fmla="*/ 12191999 w 12191999"/>
              <a:gd name="connsiteY4" fmla="*/ 5149769 h 5491836"/>
              <a:gd name="connsiteX5" fmla="*/ 12140352 w 12191999"/>
              <a:gd name="connsiteY5" fmla="*/ 5169859 h 5491836"/>
              <a:gd name="connsiteX6" fmla="*/ 11666552 w 12191999"/>
              <a:gd name="connsiteY6" fmla="*/ 5135251 h 5491836"/>
              <a:gd name="connsiteX7" fmla="*/ 11256398 w 12191999"/>
              <a:gd name="connsiteY7" fmla="*/ 5386482 h 5491836"/>
              <a:gd name="connsiteX8" fmla="*/ 10728587 w 12191999"/>
              <a:gd name="connsiteY8" fmla="*/ 5136552 h 5491836"/>
              <a:gd name="connsiteX9" fmla="*/ 10707656 w 12191999"/>
              <a:gd name="connsiteY9" fmla="*/ 5094294 h 5491836"/>
              <a:gd name="connsiteX10" fmla="*/ 10677508 w 12191999"/>
              <a:gd name="connsiteY10" fmla="*/ 5117585 h 5491836"/>
              <a:gd name="connsiteX11" fmla="*/ 10023628 w 12191999"/>
              <a:gd name="connsiteY11" fmla="*/ 5168489 h 5491836"/>
              <a:gd name="connsiteX12" fmla="*/ 9613475 w 12191999"/>
              <a:gd name="connsiteY12" fmla="*/ 5419721 h 5491836"/>
              <a:gd name="connsiteX13" fmla="*/ 9045284 w 12191999"/>
              <a:gd name="connsiteY13" fmla="*/ 5088270 h 5491836"/>
              <a:gd name="connsiteX14" fmla="*/ 8391977 w 12191999"/>
              <a:gd name="connsiteY14" fmla="*/ 5205721 h 5491836"/>
              <a:gd name="connsiteX15" fmla="*/ 8044970 w 12191999"/>
              <a:gd name="connsiteY15" fmla="*/ 4874357 h 5491836"/>
              <a:gd name="connsiteX16" fmla="*/ 8021894 w 12191999"/>
              <a:gd name="connsiteY16" fmla="*/ 4807834 h 5491836"/>
              <a:gd name="connsiteX17" fmla="*/ 7979695 w 12191999"/>
              <a:gd name="connsiteY17" fmla="*/ 4887518 h 5491836"/>
              <a:gd name="connsiteX18" fmla="*/ 7892354 w 12191999"/>
              <a:gd name="connsiteY18" fmla="*/ 4975062 h 5491836"/>
              <a:gd name="connsiteX19" fmla="*/ 7171805 w 12191999"/>
              <a:gd name="connsiteY19" fmla="*/ 4966662 h 5491836"/>
              <a:gd name="connsiteX20" fmla="*/ 6798092 w 12191999"/>
              <a:gd name="connsiteY20" fmla="*/ 5129541 h 5491836"/>
              <a:gd name="connsiteX21" fmla="*/ 6365768 w 12191999"/>
              <a:gd name="connsiteY21" fmla="*/ 4963095 h 5491836"/>
              <a:gd name="connsiteX22" fmla="*/ 6343843 w 12191999"/>
              <a:gd name="connsiteY22" fmla="*/ 4943513 h 5491836"/>
              <a:gd name="connsiteX23" fmla="*/ 6306162 w 12191999"/>
              <a:gd name="connsiteY23" fmla="*/ 4973886 h 5491836"/>
              <a:gd name="connsiteX24" fmla="*/ 5580121 w 12191999"/>
              <a:gd name="connsiteY24" fmla="*/ 5015954 h 5491836"/>
              <a:gd name="connsiteX25" fmla="*/ 5061277 w 12191999"/>
              <a:gd name="connsiteY25" fmla="*/ 5386610 h 5491836"/>
              <a:gd name="connsiteX26" fmla="*/ 4298403 w 12191999"/>
              <a:gd name="connsiteY26" fmla="*/ 5160363 h 5491836"/>
              <a:gd name="connsiteX27" fmla="*/ 3520346 w 12191999"/>
              <a:gd name="connsiteY27" fmla="*/ 5187592 h 5491836"/>
              <a:gd name="connsiteX28" fmla="*/ 3470547 w 12191999"/>
              <a:gd name="connsiteY28" fmla="*/ 5164639 h 5491836"/>
              <a:gd name="connsiteX29" fmla="*/ 3408062 w 12191999"/>
              <a:gd name="connsiteY29" fmla="*/ 5230764 h 5491836"/>
              <a:gd name="connsiteX30" fmla="*/ 2899904 w 12191999"/>
              <a:gd name="connsiteY30" fmla="*/ 5472187 h 5491836"/>
              <a:gd name="connsiteX31" fmla="*/ 1899560 w 12191999"/>
              <a:gd name="connsiteY31" fmla="*/ 5175513 h 5491836"/>
              <a:gd name="connsiteX32" fmla="*/ 413589 w 12191999"/>
              <a:gd name="connsiteY32" fmla="*/ 4882394 h 5491836"/>
              <a:gd name="connsiteX33" fmla="*/ 7629 w 12191999"/>
              <a:gd name="connsiteY33" fmla="*/ 4809433 h 5491836"/>
              <a:gd name="connsiteX34" fmla="*/ 0 w 12191999"/>
              <a:gd name="connsiteY34" fmla="*/ 4804869 h 5491836"/>
              <a:gd name="connsiteX35" fmla="*/ 0 w 12191999"/>
              <a:gd name="connsiteY35" fmla="*/ 4173393 h 5491836"/>
              <a:gd name="connsiteX36" fmla="*/ 0 w 12191999"/>
              <a:gd name="connsiteY36" fmla="*/ 3289198 h 549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191999" h="5491836">
                <a:moveTo>
                  <a:pt x="0" y="0"/>
                </a:moveTo>
                <a:lnTo>
                  <a:pt x="12191999" y="0"/>
                </a:lnTo>
                <a:lnTo>
                  <a:pt x="12191999" y="2801563"/>
                </a:lnTo>
                <a:lnTo>
                  <a:pt x="12191999" y="4173393"/>
                </a:lnTo>
                <a:lnTo>
                  <a:pt x="12191999" y="5149769"/>
                </a:lnTo>
                <a:lnTo>
                  <a:pt x="12140352" y="5169859"/>
                </a:lnTo>
                <a:cubicBezTo>
                  <a:pt x="11983592" y="5218153"/>
                  <a:pt x="11814544" y="5208339"/>
                  <a:pt x="11666552" y="5135251"/>
                </a:cubicBezTo>
                <a:cubicBezTo>
                  <a:pt x="11568562" y="5273485"/>
                  <a:pt x="11418981" y="5365053"/>
                  <a:pt x="11256398" y="5386482"/>
                </a:cubicBezTo>
                <a:cubicBezTo>
                  <a:pt x="11040239" y="5414986"/>
                  <a:pt x="10836933" y="5315690"/>
                  <a:pt x="10728587" y="5136552"/>
                </a:cubicBezTo>
                <a:lnTo>
                  <a:pt x="10707656" y="5094294"/>
                </a:lnTo>
                <a:lnTo>
                  <a:pt x="10677508" y="5117585"/>
                </a:lnTo>
                <a:cubicBezTo>
                  <a:pt x="10479274" y="5249118"/>
                  <a:pt x="10230818" y="5270814"/>
                  <a:pt x="10023628" y="5168489"/>
                </a:cubicBezTo>
                <a:cubicBezTo>
                  <a:pt x="9925638" y="5306725"/>
                  <a:pt x="9776057" y="5398292"/>
                  <a:pt x="9613475" y="5419721"/>
                </a:cubicBezTo>
                <a:cubicBezTo>
                  <a:pt x="9366436" y="5452298"/>
                  <a:pt x="9136184" y="5317951"/>
                  <a:pt x="9045284" y="5088270"/>
                </a:cubicBezTo>
                <a:cubicBezTo>
                  <a:pt x="8856643" y="5242172"/>
                  <a:pt x="8607918" y="5286879"/>
                  <a:pt x="8391977" y="5205721"/>
                </a:cubicBezTo>
                <a:cubicBezTo>
                  <a:pt x="8232941" y="5145944"/>
                  <a:pt x="8110840" y="5025393"/>
                  <a:pt x="8044970" y="4874357"/>
                </a:cubicBezTo>
                <a:lnTo>
                  <a:pt x="8021894" y="4807834"/>
                </a:lnTo>
                <a:lnTo>
                  <a:pt x="7979695" y="4887518"/>
                </a:lnTo>
                <a:cubicBezTo>
                  <a:pt x="7955554" y="4920288"/>
                  <a:pt x="7926352" y="4949716"/>
                  <a:pt x="7892354" y="4975062"/>
                </a:cubicBezTo>
                <a:cubicBezTo>
                  <a:pt x="7711568" y="5109846"/>
                  <a:pt x="7426787" y="5106528"/>
                  <a:pt x="7171805" y="4966662"/>
                </a:cubicBezTo>
                <a:cubicBezTo>
                  <a:pt x="7094233" y="5075404"/>
                  <a:pt x="6957934" y="5134756"/>
                  <a:pt x="6798092" y="5129541"/>
                </a:cubicBezTo>
                <a:cubicBezTo>
                  <a:pt x="6646297" y="5124597"/>
                  <a:pt x="6491313" y="5062420"/>
                  <a:pt x="6365768" y="4963095"/>
                </a:cubicBezTo>
                <a:lnTo>
                  <a:pt x="6343843" y="4943513"/>
                </a:lnTo>
                <a:lnTo>
                  <a:pt x="6306162" y="4973886"/>
                </a:lnTo>
                <a:cubicBezTo>
                  <a:pt x="6102467" y="5106394"/>
                  <a:pt x="5808229" y="5123421"/>
                  <a:pt x="5580121" y="5015954"/>
                </a:cubicBezTo>
                <a:cubicBezTo>
                  <a:pt x="5506349" y="5200545"/>
                  <a:pt x="5308811" y="5341655"/>
                  <a:pt x="5061277" y="5386610"/>
                </a:cubicBezTo>
                <a:cubicBezTo>
                  <a:pt x="4769587" y="5439577"/>
                  <a:pt x="4465159" y="5349314"/>
                  <a:pt x="4298403" y="5160363"/>
                </a:cubicBezTo>
                <a:cubicBezTo>
                  <a:pt x="4052409" y="5272455"/>
                  <a:pt x="3760473" y="5275111"/>
                  <a:pt x="3520346" y="5187592"/>
                </a:cubicBezTo>
                <a:lnTo>
                  <a:pt x="3470547" y="5164639"/>
                </a:lnTo>
                <a:lnTo>
                  <a:pt x="3408062" y="5230764"/>
                </a:lnTo>
                <a:cubicBezTo>
                  <a:pt x="3280029" y="5349249"/>
                  <a:pt x="3102771" y="5435344"/>
                  <a:pt x="2899904" y="5472187"/>
                </a:cubicBezTo>
                <a:cubicBezTo>
                  <a:pt x="2517416" y="5541642"/>
                  <a:pt x="2118224" y="5423282"/>
                  <a:pt x="1899560" y="5175513"/>
                </a:cubicBezTo>
                <a:cubicBezTo>
                  <a:pt x="1383451" y="5410689"/>
                  <a:pt x="713121" y="5278499"/>
                  <a:pt x="413589" y="4882394"/>
                </a:cubicBezTo>
                <a:cubicBezTo>
                  <a:pt x="266467" y="4895412"/>
                  <a:pt x="123834" y="4867444"/>
                  <a:pt x="7629" y="4809433"/>
                </a:cubicBezTo>
                <a:lnTo>
                  <a:pt x="0" y="4804869"/>
                </a:lnTo>
                <a:lnTo>
                  <a:pt x="0" y="4173393"/>
                </a:lnTo>
                <a:lnTo>
                  <a:pt x="0" y="328919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Group 13"/>
          <p:cNvGrpSpPr>
            <a:grpSpLocks noChangeAspect="1"/>
          </p:cNvGrpSpPr>
          <p:nvPr/>
        </p:nvGrpSpPr>
        <p:grpSpPr bwMode="auto">
          <a:xfrm>
            <a:off x="5105511" y="5009928"/>
            <a:ext cx="2314351" cy="1848072"/>
            <a:chOff x="2165" y="1433"/>
            <a:chExt cx="3122" cy="2493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505" y="2545"/>
              <a:ext cx="647" cy="1381"/>
            </a:xfrm>
            <a:custGeom>
              <a:avLst/>
              <a:gdLst>
                <a:gd name="T0" fmla="*/ 1844 w 1940"/>
                <a:gd name="T1" fmla="*/ 3658 h 4144"/>
                <a:gd name="T2" fmla="*/ 1789 w 1940"/>
                <a:gd name="T3" fmla="*/ 3577 h 4144"/>
                <a:gd name="T4" fmla="*/ 1691 w 1940"/>
                <a:gd name="T5" fmla="*/ 3413 h 4144"/>
                <a:gd name="T6" fmla="*/ 1603 w 1940"/>
                <a:gd name="T7" fmla="*/ 3249 h 4144"/>
                <a:gd name="T8" fmla="*/ 1525 w 1940"/>
                <a:gd name="T9" fmla="*/ 3085 h 4144"/>
                <a:gd name="T10" fmla="*/ 1458 w 1940"/>
                <a:gd name="T11" fmla="*/ 2920 h 4144"/>
                <a:gd name="T12" fmla="*/ 1400 w 1940"/>
                <a:gd name="T13" fmla="*/ 2758 h 4144"/>
                <a:gd name="T14" fmla="*/ 1350 w 1940"/>
                <a:gd name="T15" fmla="*/ 2595 h 4144"/>
                <a:gd name="T16" fmla="*/ 1308 w 1940"/>
                <a:gd name="T17" fmla="*/ 2435 h 4144"/>
                <a:gd name="T18" fmla="*/ 1259 w 1940"/>
                <a:gd name="T19" fmla="*/ 2196 h 4144"/>
                <a:gd name="T20" fmla="*/ 1219 w 1940"/>
                <a:gd name="T21" fmla="*/ 1888 h 4144"/>
                <a:gd name="T22" fmla="*/ 1203 w 1940"/>
                <a:gd name="T23" fmla="*/ 1591 h 4144"/>
                <a:gd name="T24" fmla="*/ 1206 w 1940"/>
                <a:gd name="T25" fmla="*/ 1312 h 4144"/>
                <a:gd name="T26" fmla="*/ 1226 w 1940"/>
                <a:gd name="T27" fmla="*/ 1050 h 4144"/>
                <a:gd name="T28" fmla="*/ 1256 w 1940"/>
                <a:gd name="T29" fmla="*/ 809 h 4144"/>
                <a:gd name="T30" fmla="*/ 1295 w 1940"/>
                <a:gd name="T31" fmla="*/ 595 h 4144"/>
                <a:gd name="T32" fmla="*/ 1337 w 1940"/>
                <a:gd name="T33" fmla="*/ 409 h 4144"/>
                <a:gd name="T34" fmla="*/ 1399 w 1940"/>
                <a:gd name="T35" fmla="*/ 183 h 4144"/>
                <a:gd name="T36" fmla="*/ 1456 w 1940"/>
                <a:gd name="T37" fmla="*/ 16 h 4144"/>
                <a:gd name="T38" fmla="*/ 1462 w 1940"/>
                <a:gd name="T39" fmla="*/ 0 h 4144"/>
                <a:gd name="T40" fmla="*/ 660 w 1940"/>
                <a:gd name="T41" fmla="*/ 115 h 4144"/>
                <a:gd name="T42" fmla="*/ 640 w 1940"/>
                <a:gd name="T43" fmla="*/ 128 h 4144"/>
                <a:gd name="T44" fmla="*/ 507 w 1940"/>
                <a:gd name="T45" fmla="*/ 268 h 4144"/>
                <a:gd name="T46" fmla="*/ 422 w 1940"/>
                <a:gd name="T47" fmla="*/ 390 h 4144"/>
                <a:gd name="T48" fmla="*/ 362 w 1940"/>
                <a:gd name="T49" fmla="*/ 492 h 4144"/>
                <a:gd name="T50" fmla="*/ 300 w 1940"/>
                <a:gd name="T51" fmla="*/ 613 h 4144"/>
                <a:gd name="T52" fmla="*/ 238 w 1940"/>
                <a:gd name="T53" fmla="*/ 755 h 4144"/>
                <a:gd name="T54" fmla="*/ 180 w 1940"/>
                <a:gd name="T55" fmla="*/ 917 h 4144"/>
                <a:gd name="T56" fmla="*/ 127 w 1940"/>
                <a:gd name="T57" fmla="*/ 1103 h 4144"/>
                <a:gd name="T58" fmla="*/ 81 w 1940"/>
                <a:gd name="T59" fmla="*/ 1312 h 4144"/>
                <a:gd name="T60" fmla="*/ 43 w 1940"/>
                <a:gd name="T61" fmla="*/ 1545 h 4144"/>
                <a:gd name="T62" fmla="*/ 16 w 1940"/>
                <a:gd name="T63" fmla="*/ 1804 h 4144"/>
                <a:gd name="T64" fmla="*/ 2 w 1940"/>
                <a:gd name="T65" fmla="*/ 2091 h 4144"/>
                <a:gd name="T66" fmla="*/ 0 w 1940"/>
                <a:gd name="T67" fmla="*/ 2246 h 4144"/>
                <a:gd name="T68" fmla="*/ 0 w 1940"/>
                <a:gd name="T69" fmla="*/ 4144 h 4144"/>
                <a:gd name="T70" fmla="*/ 1940 w 1940"/>
                <a:gd name="T71" fmla="*/ 4144 h 4144"/>
                <a:gd name="T72" fmla="*/ 1844 w 1940"/>
                <a:gd name="T73" fmla="*/ 3658 h 4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0" h="4144">
                  <a:moveTo>
                    <a:pt x="1844" y="3658"/>
                  </a:moveTo>
                  <a:lnTo>
                    <a:pt x="1789" y="3577"/>
                  </a:lnTo>
                  <a:lnTo>
                    <a:pt x="1691" y="3413"/>
                  </a:lnTo>
                  <a:lnTo>
                    <a:pt x="1603" y="3249"/>
                  </a:lnTo>
                  <a:lnTo>
                    <a:pt x="1525" y="3085"/>
                  </a:lnTo>
                  <a:lnTo>
                    <a:pt x="1458" y="2920"/>
                  </a:lnTo>
                  <a:lnTo>
                    <a:pt x="1400" y="2758"/>
                  </a:lnTo>
                  <a:lnTo>
                    <a:pt x="1350" y="2595"/>
                  </a:lnTo>
                  <a:lnTo>
                    <a:pt x="1308" y="2435"/>
                  </a:lnTo>
                  <a:lnTo>
                    <a:pt x="1259" y="2196"/>
                  </a:lnTo>
                  <a:lnTo>
                    <a:pt x="1219" y="1888"/>
                  </a:lnTo>
                  <a:lnTo>
                    <a:pt x="1203" y="1591"/>
                  </a:lnTo>
                  <a:lnTo>
                    <a:pt x="1206" y="1312"/>
                  </a:lnTo>
                  <a:lnTo>
                    <a:pt x="1226" y="1050"/>
                  </a:lnTo>
                  <a:lnTo>
                    <a:pt x="1256" y="809"/>
                  </a:lnTo>
                  <a:lnTo>
                    <a:pt x="1295" y="595"/>
                  </a:lnTo>
                  <a:lnTo>
                    <a:pt x="1337" y="409"/>
                  </a:lnTo>
                  <a:lnTo>
                    <a:pt x="1399" y="183"/>
                  </a:lnTo>
                  <a:lnTo>
                    <a:pt x="1456" y="16"/>
                  </a:lnTo>
                  <a:lnTo>
                    <a:pt x="1462" y="0"/>
                  </a:lnTo>
                  <a:lnTo>
                    <a:pt x="660" y="115"/>
                  </a:lnTo>
                  <a:lnTo>
                    <a:pt x="640" y="128"/>
                  </a:lnTo>
                  <a:lnTo>
                    <a:pt x="507" y="268"/>
                  </a:lnTo>
                  <a:lnTo>
                    <a:pt x="422" y="390"/>
                  </a:lnTo>
                  <a:lnTo>
                    <a:pt x="362" y="492"/>
                  </a:lnTo>
                  <a:lnTo>
                    <a:pt x="300" y="613"/>
                  </a:lnTo>
                  <a:lnTo>
                    <a:pt x="238" y="755"/>
                  </a:lnTo>
                  <a:lnTo>
                    <a:pt x="180" y="917"/>
                  </a:lnTo>
                  <a:lnTo>
                    <a:pt x="127" y="1103"/>
                  </a:lnTo>
                  <a:lnTo>
                    <a:pt x="81" y="1312"/>
                  </a:lnTo>
                  <a:lnTo>
                    <a:pt x="43" y="1545"/>
                  </a:lnTo>
                  <a:lnTo>
                    <a:pt x="16" y="1804"/>
                  </a:lnTo>
                  <a:lnTo>
                    <a:pt x="2" y="2091"/>
                  </a:lnTo>
                  <a:lnTo>
                    <a:pt x="0" y="2246"/>
                  </a:lnTo>
                  <a:lnTo>
                    <a:pt x="0" y="4144"/>
                  </a:lnTo>
                  <a:lnTo>
                    <a:pt x="1940" y="4144"/>
                  </a:lnTo>
                  <a:lnTo>
                    <a:pt x="1844" y="3658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030" y="2907"/>
              <a:ext cx="458" cy="774"/>
            </a:xfrm>
            <a:custGeom>
              <a:avLst/>
              <a:gdLst>
                <a:gd name="T0" fmla="*/ 0 w 1374"/>
                <a:gd name="T1" fmla="*/ 2314 h 2320"/>
                <a:gd name="T2" fmla="*/ 77 w 1374"/>
                <a:gd name="T3" fmla="*/ 2209 h 2320"/>
                <a:gd name="T4" fmla="*/ 219 w 1374"/>
                <a:gd name="T5" fmla="*/ 2000 h 2320"/>
                <a:gd name="T6" fmla="*/ 349 w 1374"/>
                <a:gd name="T7" fmla="*/ 1792 h 2320"/>
                <a:gd name="T8" fmla="*/ 467 w 1374"/>
                <a:gd name="T9" fmla="*/ 1586 h 2320"/>
                <a:gd name="T10" fmla="*/ 572 w 1374"/>
                <a:gd name="T11" fmla="*/ 1384 h 2320"/>
                <a:gd name="T12" fmla="*/ 667 w 1374"/>
                <a:gd name="T13" fmla="*/ 1190 h 2320"/>
                <a:gd name="T14" fmla="*/ 791 w 1374"/>
                <a:gd name="T15" fmla="*/ 910 h 2320"/>
                <a:gd name="T16" fmla="*/ 918 w 1374"/>
                <a:gd name="T17" fmla="*/ 581 h 2320"/>
                <a:gd name="T18" fmla="*/ 1007 w 1374"/>
                <a:gd name="T19" fmla="*/ 310 h 2320"/>
                <a:gd name="T20" fmla="*/ 1085 w 1374"/>
                <a:gd name="T21" fmla="*/ 38 h 2320"/>
                <a:gd name="T22" fmla="*/ 1092 w 1374"/>
                <a:gd name="T23" fmla="*/ 0 h 2320"/>
                <a:gd name="T24" fmla="*/ 1374 w 1374"/>
                <a:gd name="T25" fmla="*/ 0 h 2320"/>
                <a:gd name="T26" fmla="*/ 1374 w 1374"/>
                <a:gd name="T27" fmla="*/ 2320 h 2320"/>
                <a:gd name="T28" fmla="*/ 0 w 1374"/>
                <a:gd name="T29" fmla="*/ 2314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4" h="2320">
                  <a:moveTo>
                    <a:pt x="0" y="2314"/>
                  </a:moveTo>
                  <a:lnTo>
                    <a:pt x="77" y="2209"/>
                  </a:lnTo>
                  <a:lnTo>
                    <a:pt x="219" y="2000"/>
                  </a:lnTo>
                  <a:lnTo>
                    <a:pt x="349" y="1792"/>
                  </a:lnTo>
                  <a:lnTo>
                    <a:pt x="467" y="1586"/>
                  </a:lnTo>
                  <a:lnTo>
                    <a:pt x="572" y="1384"/>
                  </a:lnTo>
                  <a:lnTo>
                    <a:pt x="667" y="1190"/>
                  </a:lnTo>
                  <a:lnTo>
                    <a:pt x="791" y="910"/>
                  </a:lnTo>
                  <a:lnTo>
                    <a:pt x="918" y="581"/>
                  </a:lnTo>
                  <a:lnTo>
                    <a:pt x="1007" y="310"/>
                  </a:lnTo>
                  <a:lnTo>
                    <a:pt x="1085" y="38"/>
                  </a:lnTo>
                  <a:lnTo>
                    <a:pt x="1092" y="0"/>
                  </a:lnTo>
                  <a:lnTo>
                    <a:pt x="1374" y="0"/>
                  </a:lnTo>
                  <a:lnTo>
                    <a:pt x="1374" y="232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408" y="1999"/>
              <a:ext cx="354" cy="452"/>
            </a:xfrm>
            <a:custGeom>
              <a:avLst/>
              <a:gdLst>
                <a:gd name="T0" fmla="*/ 272 w 1061"/>
                <a:gd name="T1" fmla="*/ 21 h 1355"/>
                <a:gd name="T2" fmla="*/ 255 w 1061"/>
                <a:gd name="T3" fmla="*/ 13 h 1355"/>
                <a:gd name="T4" fmla="*/ 220 w 1061"/>
                <a:gd name="T5" fmla="*/ 2 h 1355"/>
                <a:gd name="T6" fmla="*/ 184 w 1061"/>
                <a:gd name="T7" fmla="*/ 0 h 1355"/>
                <a:gd name="T8" fmla="*/ 148 w 1061"/>
                <a:gd name="T9" fmla="*/ 2 h 1355"/>
                <a:gd name="T10" fmla="*/ 114 w 1061"/>
                <a:gd name="T11" fmla="*/ 14 h 1355"/>
                <a:gd name="T12" fmla="*/ 82 w 1061"/>
                <a:gd name="T13" fmla="*/ 30 h 1355"/>
                <a:gd name="T14" fmla="*/ 55 w 1061"/>
                <a:gd name="T15" fmla="*/ 53 h 1355"/>
                <a:gd name="T16" fmla="*/ 31 w 1061"/>
                <a:gd name="T17" fmla="*/ 82 h 1355"/>
                <a:gd name="T18" fmla="*/ 21 w 1061"/>
                <a:gd name="T19" fmla="*/ 99 h 1355"/>
                <a:gd name="T20" fmla="*/ 13 w 1061"/>
                <a:gd name="T21" fmla="*/ 116 h 1355"/>
                <a:gd name="T22" fmla="*/ 3 w 1061"/>
                <a:gd name="T23" fmla="*/ 151 h 1355"/>
                <a:gd name="T24" fmla="*/ 0 w 1061"/>
                <a:gd name="T25" fmla="*/ 187 h 1355"/>
                <a:gd name="T26" fmla="*/ 4 w 1061"/>
                <a:gd name="T27" fmla="*/ 223 h 1355"/>
                <a:gd name="T28" fmla="*/ 14 w 1061"/>
                <a:gd name="T29" fmla="*/ 256 h 1355"/>
                <a:gd name="T30" fmla="*/ 31 w 1061"/>
                <a:gd name="T31" fmla="*/ 288 h 1355"/>
                <a:gd name="T32" fmla="*/ 55 w 1061"/>
                <a:gd name="T33" fmla="*/ 316 h 1355"/>
                <a:gd name="T34" fmla="*/ 83 w 1061"/>
                <a:gd name="T35" fmla="*/ 339 h 1355"/>
                <a:gd name="T36" fmla="*/ 99 w 1061"/>
                <a:gd name="T37" fmla="*/ 350 h 1355"/>
                <a:gd name="T38" fmla="*/ 151 w 1061"/>
                <a:gd name="T39" fmla="*/ 377 h 1355"/>
                <a:gd name="T40" fmla="*/ 245 w 1061"/>
                <a:gd name="T41" fmla="*/ 437 h 1355"/>
                <a:gd name="T42" fmla="*/ 327 w 1061"/>
                <a:gd name="T43" fmla="*/ 501 h 1355"/>
                <a:gd name="T44" fmla="*/ 397 w 1061"/>
                <a:gd name="T45" fmla="*/ 567 h 1355"/>
                <a:gd name="T46" fmla="*/ 459 w 1061"/>
                <a:gd name="T47" fmla="*/ 633 h 1355"/>
                <a:gd name="T48" fmla="*/ 511 w 1061"/>
                <a:gd name="T49" fmla="*/ 701 h 1355"/>
                <a:gd name="T50" fmla="*/ 574 w 1061"/>
                <a:gd name="T51" fmla="*/ 800 h 1355"/>
                <a:gd name="T52" fmla="*/ 632 w 1061"/>
                <a:gd name="T53" fmla="*/ 926 h 1355"/>
                <a:gd name="T54" fmla="*/ 667 w 1061"/>
                <a:gd name="T55" fmla="*/ 1034 h 1355"/>
                <a:gd name="T56" fmla="*/ 690 w 1061"/>
                <a:gd name="T57" fmla="*/ 1150 h 1355"/>
                <a:gd name="T58" fmla="*/ 690 w 1061"/>
                <a:gd name="T59" fmla="*/ 1175 h 1355"/>
                <a:gd name="T60" fmla="*/ 691 w 1061"/>
                <a:gd name="T61" fmla="*/ 1193 h 1355"/>
                <a:gd name="T62" fmla="*/ 700 w 1061"/>
                <a:gd name="T63" fmla="*/ 1229 h 1355"/>
                <a:gd name="T64" fmla="*/ 723 w 1061"/>
                <a:gd name="T65" fmla="*/ 1277 h 1355"/>
                <a:gd name="T66" fmla="*/ 773 w 1061"/>
                <a:gd name="T67" fmla="*/ 1324 h 1355"/>
                <a:gd name="T68" fmla="*/ 822 w 1061"/>
                <a:gd name="T69" fmla="*/ 1347 h 1355"/>
                <a:gd name="T70" fmla="*/ 857 w 1061"/>
                <a:gd name="T71" fmla="*/ 1355 h 1355"/>
                <a:gd name="T72" fmla="*/ 875 w 1061"/>
                <a:gd name="T73" fmla="*/ 1355 h 1355"/>
                <a:gd name="T74" fmla="*/ 878 w 1061"/>
                <a:gd name="T75" fmla="*/ 1355 h 1355"/>
                <a:gd name="T76" fmla="*/ 880 w 1061"/>
                <a:gd name="T77" fmla="*/ 1355 h 1355"/>
                <a:gd name="T78" fmla="*/ 900 w 1061"/>
                <a:gd name="T79" fmla="*/ 1353 h 1355"/>
                <a:gd name="T80" fmla="*/ 936 w 1061"/>
                <a:gd name="T81" fmla="*/ 1345 h 1355"/>
                <a:gd name="T82" fmla="*/ 968 w 1061"/>
                <a:gd name="T83" fmla="*/ 1330 h 1355"/>
                <a:gd name="T84" fmla="*/ 998 w 1061"/>
                <a:gd name="T85" fmla="*/ 1310 h 1355"/>
                <a:gd name="T86" fmla="*/ 1022 w 1061"/>
                <a:gd name="T87" fmla="*/ 1284 h 1355"/>
                <a:gd name="T88" fmla="*/ 1041 w 1061"/>
                <a:gd name="T89" fmla="*/ 1254 h 1355"/>
                <a:gd name="T90" fmla="*/ 1054 w 1061"/>
                <a:gd name="T91" fmla="*/ 1219 h 1355"/>
                <a:gd name="T92" fmla="*/ 1061 w 1061"/>
                <a:gd name="T93" fmla="*/ 1183 h 1355"/>
                <a:gd name="T94" fmla="*/ 1061 w 1061"/>
                <a:gd name="T95" fmla="*/ 1165 h 1355"/>
                <a:gd name="T96" fmla="*/ 1060 w 1061"/>
                <a:gd name="T97" fmla="*/ 1131 h 1355"/>
                <a:gd name="T98" fmla="*/ 1032 w 1061"/>
                <a:gd name="T99" fmla="*/ 969 h 1355"/>
                <a:gd name="T100" fmla="*/ 988 w 1061"/>
                <a:gd name="T101" fmla="*/ 818 h 1355"/>
                <a:gd name="T102" fmla="*/ 932 w 1061"/>
                <a:gd name="T103" fmla="*/ 688 h 1355"/>
                <a:gd name="T104" fmla="*/ 884 w 1061"/>
                <a:gd name="T105" fmla="*/ 597 h 1355"/>
                <a:gd name="T106" fmla="*/ 826 w 1061"/>
                <a:gd name="T107" fmla="*/ 505 h 1355"/>
                <a:gd name="T108" fmla="*/ 757 w 1061"/>
                <a:gd name="T109" fmla="*/ 411 h 1355"/>
                <a:gd name="T110" fmla="*/ 675 w 1061"/>
                <a:gd name="T111" fmla="*/ 319 h 1355"/>
                <a:gd name="T112" fmla="*/ 579 w 1061"/>
                <a:gd name="T113" fmla="*/ 229 h 1355"/>
                <a:gd name="T114" fmla="*/ 468 w 1061"/>
                <a:gd name="T115" fmla="*/ 141 h 1355"/>
                <a:gd name="T116" fmla="*/ 343 w 1061"/>
                <a:gd name="T117" fmla="*/ 59 h 1355"/>
                <a:gd name="T118" fmla="*/ 272 w 1061"/>
                <a:gd name="T119" fmla="*/ 2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1" h="1355">
                  <a:moveTo>
                    <a:pt x="272" y="21"/>
                  </a:moveTo>
                  <a:lnTo>
                    <a:pt x="255" y="13"/>
                  </a:lnTo>
                  <a:lnTo>
                    <a:pt x="220" y="2"/>
                  </a:lnTo>
                  <a:lnTo>
                    <a:pt x="184" y="0"/>
                  </a:lnTo>
                  <a:lnTo>
                    <a:pt x="148" y="2"/>
                  </a:lnTo>
                  <a:lnTo>
                    <a:pt x="114" y="14"/>
                  </a:lnTo>
                  <a:lnTo>
                    <a:pt x="82" y="30"/>
                  </a:lnTo>
                  <a:lnTo>
                    <a:pt x="55" y="53"/>
                  </a:lnTo>
                  <a:lnTo>
                    <a:pt x="31" y="82"/>
                  </a:lnTo>
                  <a:lnTo>
                    <a:pt x="21" y="99"/>
                  </a:lnTo>
                  <a:lnTo>
                    <a:pt x="13" y="116"/>
                  </a:lnTo>
                  <a:lnTo>
                    <a:pt x="3" y="151"/>
                  </a:lnTo>
                  <a:lnTo>
                    <a:pt x="0" y="187"/>
                  </a:lnTo>
                  <a:lnTo>
                    <a:pt x="4" y="223"/>
                  </a:lnTo>
                  <a:lnTo>
                    <a:pt x="14" y="256"/>
                  </a:lnTo>
                  <a:lnTo>
                    <a:pt x="31" y="288"/>
                  </a:lnTo>
                  <a:lnTo>
                    <a:pt x="55" y="316"/>
                  </a:lnTo>
                  <a:lnTo>
                    <a:pt x="83" y="339"/>
                  </a:lnTo>
                  <a:lnTo>
                    <a:pt x="99" y="350"/>
                  </a:lnTo>
                  <a:lnTo>
                    <a:pt x="151" y="377"/>
                  </a:lnTo>
                  <a:lnTo>
                    <a:pt x="245" y="437"/>
                  </a:lnTo>
                  <a:lnTo>
                    <a:pt x="327" y="501"/>
                  </a:lnTo>
                  <a:lnTo>
                    <a:pt x="397" y="567"/>
                  </a:lnTo>
                  <a:lnTo>
                    <a:pt x="459" y="633"/>
                  </a:lnTo>
                  <a:lnTo>
                    <a:pt x="511" y="701"/>
                  </a:lnTo>
                  <a:lnTo>
                    <a:pt x="574" y="800"/>
                  </a:lnTo>
                  <a:lnTo>
                    <a:pt x="632" y="926"/>
                  </a:lnTo>
                  <a:lnTo>
                    <a:pt x="667" y="1034"/>
                  </a:lnTo>
                  <a:lnTo>
                    <a:pt x="690" y="1150"/>
                  </a:lnTo>
                  <a:lnTo>
                    <a:pt x="690" y="1175"/>
                  </a:lnTo>
                  <a:lnTo>
                    <a:pt x="691" y="1193"/>
                  </a:lnTo>
                  <a:lnTo>
                    <a:pt x="700" y="1229"/>
                  </a:lnTo>
                  <a:lnTo>
                    <a:pt x="723" y="1277"/>
                  </a:lnTo>
                  <a:lnTo>
                    <a:pt x="773" y="1324"/>
                  </a:lnTo>
                  <a:lnTo>
                    <a:pt x="822" y="1347"/>
                  </a:lnTo>
                  <a:lnTo>
                    <a:pt x="857" y="1355"/>
                  </a:lnTo>
                  <a:lnTo>
                    <a:pt x="875" y="1355"/>
                  </a:lnTo>
                  <a:lnTo>
                    <a:pt x="878" y="1355"/>
                  </a:lnTo>
                  <a:lnTo>
                    <a:pt x="880" y="1355"/>
                  </a:lnTo>
                  <a:lnTo>
                    <a:pt x="900" y="1353"/>
                  </a:lnTo>
                  <a:lnTo>
                    <a:pt x="936" y="1345"/>
                  </a:lnTo>
                  <a:lnTo>
                    <a:pt x="968" y="1330"/>
                  </a:lnTo>
                  <a:lnTo>
                    <a:pt x="998" y="1310"/>
                  </a:lnTo>
                  <a:lnTo>
                    <a:pt x="1022" y="1284"/>
                  </a:lnTo>
                  <a:lnTo>
                    <a:pt x="1041" y="1254"/>
                  </a:lnTo>
                  <a:lnTo>
                    <a:pt x="1054" y="1219"/>
                  </a:lnTo>
                  <a:lnTo>
                    <a:pt x="1061" y="1183"/>
                  </a:lnTo>
                  <a:lnTo>
                    <a:pt x="1061" y="1165"/>
                  </a:lnTo>
                  <a:lnTo>
                    <a:pt x="1060" y="1131"/>
                  </a:lnTo>
                  <a:lnTo>
                    <a:pt x="1032" y="969"/>
                  </a:lnTo>
                  <a:lnTo>
                    <a:pt x="988" y="818"/>
                  </a:lnTo>
                  <a:lnTo>
                    <a:pt x="932" y="688"/>
                  </a:lnTo>
                  <a:lnTo>
                    <a:pt x="884" y="597"/>
                  </a:lnTo>
                  <a:lnTo>
                    <a:pt x="826" y="505"/>
                  </a:lnTo>
                  <a:lnTo>
                    <a:pt x="757" y="411"/>
                  </a:lnTo>
                  <a:lnTo>
                    <a:pt x="675" y="319"/>
                  </a:lnTo>
                  <a:lnTo>
                    <a:pt x="579" y="229"/>
                  </a:lnTo>
                  <a:lnTo>
                    <a:pt x="468" y="141"/>
                  </a:lnTo>
                  <a:lnTo>
                    <a:pt x="343" y="59"/>
                  </a:lnTo>
                  <a:lnTo>
                    <a:pt x="272" y="21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165" y="1737"/>
              <a:ext cx="1340" cy="1232"/>
            </a:xfrm>
            <a:custGeom>
              <a:avLst/>
              <a:gdLst>
                <a:gd name="T0" fmla="*/ 2808 w 4022"/>
                <a:gd name="T1" fmla="*/ 1746 h 3696"/>
                <a:gd name="T2" fmla="*/ 2742 w 4022"/>
                <a:gd name="T3" fmla="*/ 1416 h 3696"/>
                <a:gd name="T4" fmla="*/ 2797 w 4022"/>
                <a:gd name="T5" fmla="*/ 1063 h 3696"/>
                <a:gd name="T6" fmla="*/ 2818 w 4022"/>
                <a:gd name="T7" fmla="*/ 995 h 3696"/>
                <a:gd name="T8" fmla="*/ 2802 w 4022"/>
                <a:gd name="T9" fmla="*/ 890 h 3696"/>
                <a:gd name="T10" fmla="*/ 2730 w 4022"/>
                <a:gd name="T11" fmla="*/ 811 h 3696"/>
                <a:gd name="T12" fmla="*/ 2660 w 4022"/>
                <a:gd name="T13" fmla="*/ 787 h 3696"/>
                <a:gd name="T14" fmla="*/ 2555 w 4022"/>
                <a:gd name="T15" fmla="*/ 802 h 3696"/>
                <a:gd name="T16" fmla="*/ 2475 w 4022"/>
                <a:gd name="T17" fmla="*/ 874 h 3696"/>
                <a:gd name="T18" fmla="*/ 2400 w 4022"/>
                <a:gd name="T19" fmla="*/ 1098 h 3696"/>
                <a:gd name="T20" fmla="*/ 2313 w 4022"/>
                <a:gd name="T21" fmla="*/ 1317 h 3696"/>
                <a:gd name="T22" fmla="*/ 2255 w 4022"/>
                <a:gd name="T23" fmla="*/ 1259 h 3696"/>
                <a:gd name="T24" fmla="*/ 2074 w 4022"/>
                <a:gd name="T25" fmla="*/ 1050 h 3696"/>
                <a:gd name="T26" fmla="*/ 1836 w 4022"/>
                <a:gd name="T27" fmla="*/ 618 h 3696"/>
                <a:gd name="T28" fmla="*/ 1747 w 4022"/>
                <a:gd name="T29" fmla="*/ 241 h 3696"/>
                <a:gd name="T30" fmla="*/ 1739 w 4022"/>
                <a:gd name="T31" fmla="*/ 134 h 3696"/>
                <a:gd name="T32" fmla="*/ 1682 w 4022"/>
                <a:gd name="T33" fmla="*/ 45 h 3696"/>
                <a:gd name="T34" fmla="*/ 1585 w 4022"/>
                <a:gd name="T35" fmla="*/ 2 h 3696"/>
                <a:gd name="T36" fmla="*/ 1510 w 4022"/>
                <a:gd name="T37" fmla="*/ 8 h 3696"/>
                <a:gd name="T38" fmla="*/ 1421 w 4022"/>
                <a:gd name="T39" fmla="*/ 64 h 3696"/>
                <a:gd name="T40" fmla="*/ 1376 w 4022"/>
                <a:gd name="T41" fmla="*/ 162 h 3696"/>
                <a:gd name="T42" fmla="*/ 1382 w 4022"/>
                <a:gd name="T43" fmla="*/ 304 h 3696"/>
                <a:gd name="T44" fmla="*/ 1508 w 4022"/>
                <a:gd name="T45" fmla="*/ 798 h 3696"/>
                <a:gd name="T46" fmla="*/ 256 w 4022"/>
                <a:gd name="T47" fmla="*/ 183 h 3696"/>
                <a:gd name="T48" fmla="*/ 149 w 4022"/>
                <a:gd name="T49" fmla="*/ 173 h 3696"/>
                <a:gd name="T50" fmla="*/ 56 w 4022"/>
                <a:gd name="T51" fmla="*/ 224 h 3696"/>
                <a:gd name="T52" fmla="*/ 14 w 4022"/>
                <a:gd name="T53" fmla="*/ 285 h 3696"/>
                <a:gd name="T54" fmla="*/ 4 w 4022"/>
                <a:gd name="T55" fmla="*/ 392 h 3696"/>
                <a:gd name="T56" fmla="*/ 53 w 4022"/>
                <a:gd name="T57" fmla="*/ 486 h 3696"/>
                <a:gd name="T58" fmla="*/ 2013 w 4022"/>
                <a:gd name="T59" fmla="*/ 1541 h 3696"/>
                <a:gd name="T60" fmla="*/ 2588 w 4022"/>
                <a:gd name="T61" fmla="*/ 2073 h 3696"/>
                <a:gd name="T62" fmla="*/ 3256 w 4022"/>
                <a:gd name="T63" fmla="*/ 2752 h 3696"/>
                <a:gd name="T64" fmla="*/ 3508 w 4022"/>
                <a:gd name="T65" fmla="*/ 3132 h 3696"/>
                <a:gd name="T66" fmla="*/ 3642 w 4022"/>
                <a:gd name="T67" fmla="*/ 3484 h 3696"/>
                <a:gd name="T68" fmla="*/ 3672 w 4022"/>
                <a:gd name="T69" fmla="*/ 3598 h 3696"/>
                <a:gd name="T70" fmla="*/ 3747 w 4022"/>
                <a:gd name="T71" fmla="*/ 3674 h 3696"/>
                <a:gd name="T72" fmla="*/ 3852 w 4022"/>
                <a:gd name="T73" fmla="*/ 3696 h 3696"/>
                <a:gd name="T74" fmla="*/ 3924 w 4022"/>
                <a:gd name="T75" fmla="*/ 3675 h 3696"/>
                <a:gd name="T76" fmla="*/ 3999 w 4022"/>
                <a:gd name="T77" fmla="*/ 3600 h 3696"/>
                <a:gd name="T78" fmla="*/ 4022 w 4022"/>
                <a:gd name="T79" fmla="*/ 3495 h 3696"/>
                <a:gd name="T80" fmla="*/ 3972 w 4022"/>
                <a:gd name="T81" fmla="*/ 3285 h 3696"/>
                <a:gd name="T82" fmla="*/ 3816 w 4022"/>
                <a:gd name="T83" fmla="*/ 2925 h 3696"/>
                <a:gd name="T84" fmla="*/ 3475 w 4022"/>
                <a:gd name="T85" fmla="*/ 2440 h 3696"/>
                <a:gd name="T86" fmla="*/ 2818 w 4022"/>
                <a:gd name="T87" fmla="*/ 1783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22" h="3696">
                  <a:moveTo>
                    <a:pt x="2818" y="1783"/>
                  </a:moveTo>
                  <a:lnTo>
                    <a:pt x="2814" y="1764"/>
                  </a:lnTo>
                  <a:lnTo>
                    <a:pt x="2808" y="1746"/>
                  </a:lnTo>
                  <a:lnTo>
                    <a:pt x="2784" y="1674"/>
                  </a:lnTo>
                  <a:lnTo>
                    <a:pt x="2753" y="1538"/>
                  </a:lnTo>
                  <a:lnTo>
                    <a:pt x="2742" y="1416"/>
                  </a:lnTo>
                  <a:lnTo>
                    <a:pt x="2745" y="1306"/>
                  </a:lnTo>
                  <a:lnTo>
                    <a:pt x="2763" y="1171"/>
                  </a:lnTo>
                  <a:lnTo>
                    <a:pt x="2797" y="1063"/>
                  </a:lnTo>
                  <a:lnTo>
                    <a:pt x="2802" y="1049"/>
                  </a:lnTo>
                  <a:lnTo>
                    <a:pt x="2809" y="1031"/>
                  </a:lnTo>
                  <a:lnTo>
                    <a:pt x="2818" y="995"/>
                  </a:lnTo>
                  <a:lnTo>
                    <a:pt x="2820" y="959"/>
                  </a:lnTo>
                  <a:lnTo>
                    <a:pt x="2814" y="923"/>
                  </a:lnTo>
                  <a:lnTo>
                    <a:pt x="2802" y="890"/>
                  </a:lnTo>
                  <a:lnTo>
                    <a:pt x="2784" y="860"/>
                  </a:lnTo>
                  <a:lnTo>
                    <a:pt x="2761" y="833"/>
                  </a:lnTo>
                  <a:lnTo>
                    <a:pt x="2730" y="811"/>
                  </a:lnTo>
                  <a:lnTo>
                    <a:pt x="2713" y="802"/>
                  </a:lnTo>
                  <a:lnTo>
                    <a:pt x="2696" y="795"/>
                  </a:lnTo>
                  <a:lnTo>
                    <a:pt x="2660" y="787"/>
                  </a:lnTo>
                  <a:lnTo>
                    <a:pt x="2624" y="785"/>
                  </a:lnTo>
                  <a:lnTo>
                    <a:pt x="2589" y="791"/>
                  </a:lnTo>
                  <a:lnTo>
                    <a:pt x="2555" y="802"/>
                  </a:lnTo>
                  <a:lnTo>
                    <a:pt x="2524" y="821"/>
                  </a:lnTo>
                  <a:lnTo>
                    <a:pt x="2497" y="844"/>
                  </a:lnTo>
                  <a:lnTo>
                    <a:pt x="2475" y="874"/>
                  </a:lnTo>
                  <a:lnTo>
                    <a:pt x="2467" y="892"/>
                  </a:lnTo>
                  <a:lnTo>
                    <a:pt x="2452" y="922"/>
                  </a:lnTo>
                  <a:lnTo>
                    <a:pt x="2400" y="1098"/>
                  </a:lnTo>
                  <a:lnTo>
                    <a:pt x="2376" y="1270"/>
                  </a:lnTo>
                  <a:lnTo>
                    <a:pt x="2372" y="1373"/>
                  </a:lnTo>
                  <a:lnTo>
                    <a:pt x="2313" y="1317"/>
                  </a:lnTo>
                  <a:lnTo>
                    <a:pt x="2256" y="1260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189" y="1191"/>
                  </a:lnTo>
                  <a:lnTo>
                    <a:pt x="2074" y="1050"/>
                  </a:lnTo>
                  <a:lnTo>
                    <a:pt x="1977" y="905"/>
                  </a:lnTo>
                  <a:lnTo>
                    <a:pt x="1898" y="761"/>
                  </a:lnTo>
                  <a:lnTo>
                    <a:pt x="1836" y="618"/>
                  </a:lnTo>
                  <a:lnTo>
                    <a:pt x="1790" y="481"/>
                  </a:lnTo>
                  <a:lnTo>
                    <a:pt x="1761" y="355"/>
                  </a:lnTo>
                  <a:lnTo>
                    <a:pt x="1747" y="241"/>
                  </a:lnTo>
                  <a:lnTo>
                    <a:pt x="1747" y="189"/>
                  </a:lnTo>
                  <a:lnTo>
                    <a:pt x="1747" y="170"/>
                  </a:lnTo>
                  <a:lnTo>
                    <a:pt x="1739" y="134"/>
                  </a:lnTo>
                  <a:lnTo>
                    <a:pt x="1726" y="101"/>
                  </a:lnTo>
                  <a:lnTo>
                    <a:pt x="1706" y="71"/>
                  </a:lnTo>
                  <a:lnTo>
                    <a:pt x="1682" y="45"/>
                  </a:lnTo>
                  <a:lnTo>
                    <a:pt x="1653" y="25"/>
                  </a:lnTo>
                  <a:lnTo>
                    <a:pt x="1620" y="10"/>
                  </a:lnTo>
                  <a:lnTo>
                    <a:pt x="1585" y="2"/>
                  </a:lnTo>
                  <a:lnTo>
                    <a:pt x="1565" y="0"/>
                  </a:lnTo>
                  <a:lnTo>
                    <a:pt x="1546" y="0"/>
                  </a:lnTo>
                  <a:lnTo>
                    <a:pt x="1510" y="8"/>
                  </a:lnTo>
                  <a:lnTo>
                    <a:pt x="1476" y="20"/>
                  </a:lnTo>
                  <a:lnTo>
                    <a:pt x="1447" y="39"/>
                  </a:lnTo>
                  <a:lnTo>
                    <a:pt x="1421" y="64"/>
                  </a:lnTo>
                  <a:lnTo>
                    <a:pt x="1400" y="92"/>
                  </a:lnTo>
                  <a:lnTo>
                    <a:pt x="1385" y="126"/>
                  </a:lnTo>
                  <a:lnTo>
                    <a:pt x="1376" y="162"/>
                  </a:lnTo>
                  <a:lnTo>
                    <a:pt x="1375" y="182"/>
                  </a:lnTo>
                  <a:lnTo>
                    <a:pt x="1375" y="196"/>
                  </a:lnTo>
                  <a:lnTo>
                    <a:pt x="1382" y="304"/>
                  </a:lnTo>
                  <a:lnTo>
                    <a:pt x="1411" y="488"/>
                  </a:lnTo>
                  <a:lnTo>
                    <a:pt x="1460" y="666"/>
                  </a:lnTo>
                  <a:lnTo>
                    <a:pt x="1508" y="798"/>
                  </a:lnTo>
                  <a:lnTo>
                    <a:pt x="1538" y="867"/>
                  </a:lnTo>
                  <a:lnTo>
                    <a:pt x="273" y="192"/>
                  </a:lnTo>
                  <a:lnTo>
                    <a:pt x="256" y="183"/>
                  </a:lnTo>
                  <a:lnTo>
                    <a:pt x="220" y="173"/>
                  </a:lnTo>
                  <a:lnTo>
                    <a:pt x="184" y="169"/>
                  </a:lnTo>
                  <a:lnTo>
                    <a:pt x="149" y="173"/>
                  </a:lnTo>
                  <a:lnTo>
                    <a:pt x="115" y="183"/>
                  </a:lnTo>
                  <a:lnTo>
                    <a:pt x="83" y="200"/>
                  </a:lnTo>
                  <a:lnTo>
                    <a:pt x="56" y="224"/>
                  </a:lnTo>
                  <a:lnTo>
                    <a:pt x="31" y="251"/>
                  </a:lnTo>
                  <a:lnTo>
                    <a:pt x="21" y="268"/>
                  </a:lnTo>
                  <a:lnTo>
                    <a:pt x="14" y="285"/>
                  </a:lnTo>
                  <a:lnTo>
                    <a:pt x="2" y="320"/>
                  </a:lnTo>
                  <a:lnTo>
                    <a:pt x="0" y="356"/>
                  </a:lnTo>
                  <a:lnTo>
                    <a:pt x="4" y="392"/>
                  </a:lnTo>
                  <a:lnTo>
                    <a:pt x="14" y="427"/>
                  </a:lnTo>
                  <a:lnTo>
                    <a:pt x="30" y="458"/>
                  </a:lnTo>
                  <a:lnTo>
                    <a:pt x="53" y="486"/>
                  </a:lnTo>
                  <a:lnTo>
                    <a:pt x="82" y="509"/>
                  </a:lnTo>
                  <a:lnTo>
                    <a:pt x="98" y="519"/>
                  </a:lnTo>
                  <a:lnTo>
                    <a:pt x="2013" y="1541"/>
                  </a:lnTo>
                  <a:lnTo>
                    <a:pt x="2195" y="1715"/>
                  </a:lnTo>
                  <a:lnTo>
                    <a:pt x="2393" y="1897"/>
                  </a:lnTo>
                  <a:lnTo>
                    <a:pt x="2588" y="2073"/>
                  </a:lnTo>
                  <a:lnTo>
                    <a:pt x="2887" y="2353"/>
                  </a:lnTo>
                  <a:lnTo>
                    <a:pt x="3079" y="2548"/>
                  </a:lnTo>
                  <a:lnTo>
                    <a:pt x="3256" y="2752"/>
                  </a:lnTo>
                  <a:lnTo>
                    <a:pt x="3374" y="2911"/>
                  </a:lnTo>
                  <a:lnTo>
                    <a:pt x="3445" y="3020"/>
                  </a:lnTo>
                  <a:lnTo>
                    <a:pt x="3508" y="3132"/>
                  </a:lnTo>
                  <a:lnTo>
                    <a:pt x="3563" y="3246"/>
                  </a:lnTo>
                  <a:lnTo>
                    <a:pt x="3607" y="3363"/>
                  </a:lnTo>
                  <a:lnTo>
                    <a:pt x="3642" y="3484"/>
                  </a:lnTo>
                  <a:lnTo>
                    <a:pt x="3655" y="3544"/>
                  </a:lnTo>
                  <a:lnTo>
                    <a:pt x="3659" y="3563"/>
                  </a:lnTo>
                  <a:lnTo>
                    <a:pt x="3672" y="3598"/>
                  </a:lnTo>
                  <a:lnTo>
                    <a:pt x="3692" y="3628"/>
                  </a:lnTo>
                  <a:lnTo>
                    <a:pt x="3717" y="3654"/>
                  </a:lnTo>
                  <a:lnTo>
                    <a:pt x="3747" y="3674"/>
                  </a:lnTo>
                  <a:lnTo>
                    <a:pt x="3780" y="3687"/>
                  </a:lnTo>
                  <a:lnTo>
                    <a:pt x="3815" y="3696"/>
                  </a:lnTo>
                  <a:lnTo>
                    <a:pt x="3852" y="3696"/>
                  </a:lnTo>
                  <a:lnTo>
                    <a:pt x="3871" y="3693"/>
                  </a:lnTo>
                  <a:lnTo>
                    <a:pt x="3890" y="3688"/>
                  </a:lnTo>
                  <a:lnTo>
                    <a:pt x="3924" y="3675"/>
                  </a:lnTo>
                  <a:lnTo>
                    <a:pt x="3954" y="3655"/>
                  </a:lnTo>
                  <a:lnTo>
                    <a:pt x="3979" y="3629"/>
                  </a:lnTo>
                  <a:lnTo>
                    <a:pt x="3999" y="3600"/>
                  </a:lnTo>
                  <a:lnTo>
                    <a:pt x="4014" y="3567"/>
                  </a:lnTo>
                  <a:lnTo>
                    <a:pt x="4021" y="3533"/>
                  </a:lnTo>
                  <a:lnTo>
                    <a:pt x="4022" y="3495"/>
                  </a:lnTo>
                  <a:lnTo>
                    <a:pt x="4019" y="3477"/>
                  </a:lnTo>
                  <a:lnTo>
                    <a:pt x="4006" y="3412"/>
                  </a:lnTo>
                  <a:lnTo>
                    <a:pt x="3972" y="3285"/>
                  </a:lnTo>
                  <a:lnTo>
                    <a:pt x="3929" y="3161"/>
                  </a:lnTo>
                  <a:lnTo>
                    <a:pt x="3877" y="3042"/>
                  </a:lnTo>
                  <a:lnTo>
                    <a:pt x="3816" y="2925"/>
                  </a:lnTo>
                  <a:lnTo>
                    <a:pt x="3750" y="2813"/>
                  </a:lnTo>
                  <a:lnTo>
                    <a:pt x="3641" y="2649"/>
                  </a:lnTo>
                  <a:lnTo>
                    <a:pt x="3475" y="2440"/>
                  </a:lnTo>
                  <a:lnTo>
                    <a:pt x="3293" y="2241"/>
                  </a:lnTo>
                  <a:lnTo>
                    <a:pt x="3008" y="1960"/>
                  </a:lnTo>
                  <a:lnTo>
                    <a:pt x="2818" y="1783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3725" y="1433"/>
              <a:ext cx="1562" cy="1207"/>
            </a:xfrm>
            <a:custGeom>
              <a:avLst/>
              <a:gdLst>
                <a:gd name="T0" fmla="*/ 4445 w 4687"/>
                <a:gd name="T1" fmla="*/ 8 h 3622"/>
                <a:gd name="T2" fmla="*/ 4357 w 4687"/>
                <a:gd name="T3" fmla="*/ 67 h 3622"/>
                <a:gd name="T4" fmla="*/ 4315 w 4687"/>
                <a:gd name="T5" fmla="*/ 166 h 3622"/>
                <a:gd name="T6" fmla="*/ 4308 w 4687"/>
                <a:gd name="T7" fmla="*/ 342 h 3622"/>
                <a:gd name="T8" fmla="*/ 4160 w 4687"/>
                <a:gd name="T9" fmla="*/ 853 h 3622"/>
                <a:gd name="T10" fmla="*/ 3850 w 4687"/>
                <a:gd name="T11" fmla="*/ 1301 h 3622"/>
                <a:gd name="T12" fmla="*/ 3478 w 4687"/>
                <a:gd name="T13" fmla="*/ 1636 h 3622"/>
                <a:gd name="T14" fmla="*/ 2951 w 4687"/>
                <a:gd name="T15" fmla="*/ 1957 h 3622"/>
                <a:gd name="T16" fmla="*/ 2852 w 4687"/>
                <a:gd name="T17" fmla="*/ 1990 h 3622"/>
                <a:gd name="T18" fmla="*/ 2934 w 4687"/>
                <a:gd name="T19" fmla="*/ 1589 h 3622"/>
                <a:gd name="T20" fmla="*/ 3094 w 4687"/>
                <a:gd name="T21" fmla="*/ 1173 h 3622"/>
                <a:gd name="T22" fmla="*/ 3121 w 4687"/>
                <a:gd name="T23" fmla="*/ 1106 h 3622"/>
                <a:gd name="T24" fmla="*/ 3111 w 4687"/>
                <a:gd name="T25" fmla="*/ 1001 h 3622"/>
                <a:gd name="T26" fmla="*/ 3045 w 4687"/>
                <a:gd name="T27" fmla="*/ 918 h 3622"/>
                <a:gd name="T28" fmla="*/ 2976 w 4687"/>
                <a:gd name="T29" fmla="*/ 887 h 3622"/>
                <a:gd name="T30" fmla="*/ 2871 w 4687"/>
                <a:gd name="T31" fmla="*/ 897 h 3622"/>
                <a:gd name="T32" fmla="*/ 2786 w 4687"/>
                <a:gd name="T33" fmla="*/ 964 h 3622"/>
                <a:gd name="T34" fmla="*/ 2683 w 4687"/>
                <a:gd name="T35" fmla="*/ 1178 h 3622"/>
                <a:gd name="T36" fmla="*/ 2506 w 4687"/>
                <a:gd name="T37" fmla="*/ 1787 h 3622"/>
                <a:gd name="T38" fmla="*/ 2364 w 4687"/>
                <a:gd name="T39" fmla="*/ 2176 h 3622"/>
                <a:gd name="T40" fmla="*/ 1850 w 4687"/>
                <a:gd name="T41" fmla="*/ 2476 h 3622"/>
                <a:gd name="T42" fmla="*/ 1575 w 4687"/>
                <a:gd name="T43" fmla="*/ 2712 h 3622"/>
                <a:gd name="T44" fmla="*/ 1331 w 4687"/>
                <a:gd name="T45" fmla="*/ 2899 h 3622"/>
                <a:gd name="T46" fmla="*/ 817 w 4687"/>
                <a:gd name="T47" fmla="*/ 3121 h 3622"/>
                <a:gd name="T48" fmla="*/ 203 w 4687"/>
                <a:gd name="T49" fmla="*/ 3249 h 3622"/>
                <a:gd name="T50" fmla="*/ 117 w 4687"/>
                <a:gd name="T51" fmla="*/ 3263 h 3622"/>
                <a:gd name="T52" fmla="*/ 33 w 4687"/>
                <a:gd name="T53" fmla="*/ 3330 h 3622"/>
                <a:gd name="T54" fmla="*/ 0 w 4687"/>
                <a:gd name="T55" fmla="*/ 3432 h 3622"/>
                <a:gd name="T56" fmla="*/ 15 w 4687"/>
                <a:gd name="T57" fmla="*/ 3505 h 3622"/>
                <a:gd name="T58" fmla="*/ 81 w 4687"/>
                <a:gd name="T59" fmla="*/ 3589 h 3622"/>
                <a:gd name="T60" fmla="*/ 183 w 4687"/>
                <a:gd name="T61" fmla="*/ 3622 h 3622"/>
                <a:gd name="T62" fmla="*/ 467 w 4687"/>
                <a:gd name="T63" fmla="*/ 3585 h 3622"/>
                <a:gd name="T64" fmla="*/ 1161 w 4687"/>
                <a:gd name="T65" fmla="*/ 3393 h 3622"/>
                <a:gd name="T66" fmla="*/ 1598 w 4687"/>
                <a:gd name="T67" fmla="*/ 3168 h 3622"/>
                <a:gd name="T68" fmla="*/ 1865 w 4687"/>
                <a:gd name="T69" fmla="*/ 3053 h 3622"/>
                <a:gd name="T70" fmla="*/ 2450 w 4687"/>
                <a:gd name="T71" fmla="*/ 3078 h 3622"/>
                <a:gd name="T72" fmla="*/ 2923 w 4687"/>
                <a:gd name="T73" fmla="*/ 3007 h 3622"/>
                <a:gd name="T74" fmla="*/ 3258 w 4687"/>
                <a:gd name="T75" fmla="*/ 2842 h 3622"/>
                <a:gd name="T76" fmla="*/ 3334 w 4687"/>
                <a:gd name="T77" fmla="*/ 2755 h 3622"/>
                <a:gd name="T78" fmla="*/ 3355 w 4687"/>
                <a:gd name="T79" fmla="*/ 2651 h 3622"/>
                <a:gd name="T80" fmla="*/ 3314 w 4687"/>
                <a:gd name="T81" fmla="*/ 2552 h 3622"/>
                <a:gd name="T82" fmla="*/ 3257 w 4687"/>
                <a:gd name="T83" fmla="*/ 2505 h 3622"/>
                <a:gd name="T84" fmla="*/ 3153 w 4687"/>
                <a:gd name="T85" fmla="*/ 2484 h 3622"/>
                <a:gd name="T86" fmla="*/ 3054 w 4687"/>
                <a:gd name="T87" fmla="*/ 2525 h 3622"/>
                <a:gd name="T88" fmla="*/ 2961 w 4687"/>
                <a:gd name="T89" fmla="*/ 2595 h 3622"/>
                <a:gd name="T90" fmla="*/ 2719 w 4687"/>
                <a:gd name="T91" fmla="*/ 2676 h 3622"/>
                <a:gd name="T92" fmla="*/ 2306 w 4687"/>
                <a:gd name="T93" fmla="*/ 2708 h 3622"/>
                <a:gd name="T94" fmla="*/ 2251 w 4687"/>
                <a:gd name="T95" fmla="*/ 2656 h 3622"/>
                <a:gd name="T96" fmla="*/ 2964 w 4687"/>
                <a:gd name="T97" fmla="*/ 2343 h 3622"/>
                <a:gd name="T98" fmla="*/ 3048 w 4687"/>
                <a:gd name="T99" fmla="*/ 2320 h 3622"/>
                <a:gd name="T100" fmla="*/ 3638 w 4687"/>
                <a:gd name="T101" fmla="*/ 1982 h 3622"/>
                <a:gd name="T102" fmla="*/ 3960 w 4687"/>
                <a:gd name="T103" fmla="*/ 1721 h 3622"/>
                <a:gd name="T104" fmla="*/ 4422 w 4687"/>
                <a:gd name="T105" fmla="*/ 1151 h 3622"/>
                <a:gd name="T106" fmla="*/ 4658 w 4687"/>
                <a:gd name="T107" fmla="*/ 519 h 3622"/>
                <a:gd name="T108" fmla="*/ 4685 w 4687"/>
                <a:gd name="T109" fmla="*/ 166 h 3622"/>
                <a:gd name="T110" fmla="*/ 4644 w 4687"/>
                <a:gd name="T111" fmla="*/ 67 h 3622"/>
                <a:gd name="T112" fmla="*/ 4556 w 4687"/>
                <a:gd name="T113" fmla="*/ 8 h 3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87" h="3622">
                  <a:moveTo>
                    <a:pt x="4501" y="0"/>
                  </a:moveTo>
                  <a:lnTo>
                    <a:pt x="4482" y="0"/>
                  </a:lnTo>
                  <a:lnTo>
                    <a:pt x="4445" y="8"/>
                  </a:lnTo>
                  <a:lnTo>
                    <a:pt x="4412" y="22"/>
                  </a:lnTo>
                  <a:lnTo>
                    <a:pt x="4383" y="42"/>
                  </a:lnTo>
                  <a:lnTo>
                    <a:pt x="4357" y="67"/>
                  </a:lnTo>
                  <a:lnTo>
                    <a:pt x="4337" y="97"/>
                  </a:lnTo>
                  <a:lnTo>
                    <a:pt x="4324" y="130"/>
                  </a:lnTo>
                  <a:lnTo>
                    <a:pt x="4315" y="166"/>
                  </a:lnTo>
                  <a:lnTo>
                    <a:pt x="4315" y="186"/>
                  </a:lnTo>
                  <a:lnTo>
                    <a:pt x="4315" y="238"/>
                  </a:lnTo>
                  <a:lnTo>
                    <a:pt x="4308" y="342"/>
                  </a:lnTo>
                  <a:lnTo>
                    <a:pt x="4285" y="490"/>
                  </a:lnTo>
                  <a:lnTo>
                    <a:pt x="4233" y="677"/>
                  </a:lnTo>
                  <a:lnTo>
                    <a:pt x="4160" y="853"/>
                  </a:lnTo>
                  <a:lnTo>
                    <a:pt x="4069" y="1014"/>
                  </a:lnTo>
                  <a:lnTo>
                    <a:pt x="3964" y="1164"/>
                  </a:lnTo>
                  <a:lnTo>
                    <a:pt x="3850" y="1301"/>
                  </a:lnTo>
                  <a:lnTo>
                    <a:pt x="3728" y="1425"/>
                  </a:lnTo>
                  <a:lnTo>
                    <a:pt x="3604" y="1537"/>
                  </a:lnTo>
                  <a:lnTo>
                    <a:pt x="3478" y="1636"/>
                  </a:lnTo>
                  <a:lnTo>
                    <a:pt x="3298" y="1763"/>
                  </a:lnTo>
                  <a:lnTo>
                    <a:pt x="3093" y="1885"/>
                  </a:lnTo>
                  <a:lnTo>
                    <a:pt x="2951" y="1957"/>
                  </a:lnTo>
                  <a:lnTo>
                    <a:pt x="2917" y="1973"/>
                  </a:lnTo>
                  <a:lnTo>
                    <a:pt x="2892" y="1979"/>
                  </a:lnTo>
                  <a:lnTo>
                    <a:pt x="2852" y="1990"/>
                  </a:lnTo>
                  <a:lnTo>
                    <a:pt x="2864" y="1903"/>
                  </a:lnTo>
                  <a:lnTo>
                    <a:pt x="2895" y="1738"/>
                  </a:lnTo>
                  <a:lnTo>
                    <a:pt x="2934" y="1589"/>
                  </a:lnTo>
                  <a:lnTo>
                    <a:pt x="2976" y="1456"/>
                  </a:lnTo>
                  <a:lnTo>
                    <a:pt x="3038" y="1296"/>
                  </a:lnTo>
                  <a:lnTo>
                    <a:pt x="3094" y="1173"/>
                  </a:lnTo>
                  <a:lnTo>
                    <a:pt x="3101" y="1160"/>
                  </a:lnTo>
                  <a:lnTo>
                    <a:pt x="3110" y="1142"/>
                  </a:lnTo>
                  <a:lnTo>
                    <a:pt x="3121" y="1106"/>
                  </a:lnTo>
                  <a:lnTo>
                    <a:pt x="3124" y="1070"/>
                  </a:lnTo>
                  <a:lnTo>
                    <a:pt x="3121" y="1036"/>
                  </a:lnTo>
                  <a:lnTo>
                    <a:pt x="3111" y="1001"/>
                  </a:lnTo>
                  <a:lnTo>
                    <a:pt x="3095" y="969"/>
                  </a:lnTo>
                  <a:lnTo>
                    <a:pt x="3074" y="941"/>
                  </a:lnTo>
                  <a:lnTo>
                    <a:pt x="3045" y="918"/>
                  </a:lnTo>
                  <a:lnTo>
                    <a:pt x="3029" y="908"/>
                  </a:lnTo>
                  <a:lnTo>
                    <a:pt x="3012" y="899"/>
                  </a:lnTo>
                  <a:lnTo>
                    <a:pt x="2976" y="887"/>
                  </a:lnTo>
                  <a:lnTo>
                    <a:pt x="2940" y="885"/>
                  </a:lnTo>
                  <a:lnTo>
                    <a:pt x="2905" y="887"/>
                  </a:lnTo>
                  <a:lnTo>
                    <a:pt x="2871" y="897"/>
                  </a:lnTo>
                  <a:lnTo>
                    <a:pt x="2839" y="913"/>
                  </a:lnTo>
                  <a:lnTo>
                    <a:pt x="2810" y="935"/>
                  </a:lnTo>
                  <a:lnTo>
                    <a:pt x="2786" y="964"/>
                  </a:lnTo>
                  <a:lnTo>
                    <a:pt x="2777" y="980"/>
                  </a:lnTo>
                  <a:lnTo>
                    <a:pt x="2764" y="1003"/>
                  </a:lnTo>
                  <a:lnTo>
                    <a:pt x="2683" y="1178"/>
                  </a:lnTo>
                  <a:lnTo>
                    <a:pt x="2603" y="1401"/>
                  </a:lnTo>
                  <a:lnTo>
                    <a:pt x="2551" y="1583"/>
                  </a:lnTo>
                  <a:lnTo>
                    <a:pt x="2506" y="1787"/>
                  </a:lnTo>
                  <a:lnTo>
                    <a:pt x="2476" y="2011"/>
                  </a:lnTo>
                  <a:lnTo>
                    <a:pt x="2467" y="2130"/>
                  </a:lnTo>
                  <a:lnTo>
                    <a:pt x="2364" y="2176"/>
                  </a:lnTo>
                  <a:lnTo>
                    <a:pt x="2139" y="2290"/>
                  </a:lnTo>
                  <a:lnTo>
                    <a:pt x="1966" y="2397"/>
                  </a:lnTo>
                  <a:lnTo>
                    <a:pt x="1850" y="2476"/>
                  </a:lnTo>
                  <a:lnTo>
                    <a:pt x="1737" y="2564"/>
                  </a:lnTo>
                  <a:lnTo>
                    <a:pt x="1628" y="2660"/>
                  </a:lnTo>
                  <a:lnTo>
                    <a:pt x="1575" y="2712"/>
                  </a:lnTo>
                  <a:lnTo>
                    <a:pt x="1531" y="2754"/>
                  </a:lnTo>
                  <a:lnTo>
                    <a:pt x="1435" y="2830"/>
                  </a:lnTo>
                  <a:lnTo>
                    <a:pt x="1331" y="2899"/>
                  </a:lnTo>
                  <a:lnTo>
                    <a:pt x="1222" y="2961"/>
                  </a:lnTo>
                  <a:lnTo>
                    <a:pt x="1049" y="3039"/>
                  </a:lnTo>
                  <a:lnTo>
                    <a:pt x="817" y="3121"/>
                  </a:lnTo>
                  <a:lnTo>
                    <a:pt x="598" y="3180"/>
                  </a:lnTo>
                  <a:lnTo>
                    <a:pt x="408" y="3219"/>
                  </a:lnTo>
                  <a:lnTo>
                    <a:pt x="203" y="3249"/>
                  </a:lnTo>
                  <a:lnTo>
                    <a:pt x="172" y="3252"/>
                  </a:lnTo>
                  <a:lnTo>
                    <a:pt x="153" y="3253"/>
                  </a:lnTo>
                  <a:lnTo>
                    <a:pt x="117" y="3263"/>
                  </a:lnTo>
                  <a:lnTo>
                    <a:pt x="85" y="3281"/>
                  </a:lnTo>
                  <a:lnTo>
                    <a:pt x="57" y="3304"/>
                  </a:lnTo>
                  <a:lnTo>
                    <a:pt x="33" y="3330"/>
                  </a:lnTo>
                  <a:lnTo>
                    <a:pt x="16" y="3361"/>
                  </a:lnTo>
                  <a:lnTo>
                    <a:pt x="5" y="3396"/>
                  </a:lnTo>
                  <a:lnTo>
                    <a:pt x="0" y="3432"/>
                  </a:lnTo>
                  <a:lnTo>
                    <a:pt x="2" y="3452"/>
                  </a:lnTo>
                  <a:lnTo>
                    <a:pt x="5" y="3471"/>
                  </a:lnTo>
                  <a:lnTo>
                    <a:pt x="15" y="3505"/>
                  </a:lnTo>
                  <a:lnTo>
                    <a:pt x="31" y="3539"/>
                  </a:lnTo>
                  <a:lnTo>
                    <a:pt x="54" y="3566"/>
                  </a:lnTo>
                  <a:lnTo>
                    <a:pt x="81" y="3589"/>
                  </a:lnTo>
                  <a:lnTo>
                    <a:pt x="111" y="3606"/>
                  </a:lnTo>
                  <a:lnTo>
                    <a:pt x="146" y="3618"/>
                  </a:lnTo>
                  <a:lnTo>
                    <a:pt x="183" y="3622"/>
                  </a:lnTo>
                  <a:lnTo>
                    <a:pt x="202" y="3621"/>
                  </a:lnTo>
                  <a:lnTo>
                    <a:pt x="247" y="3618"/>
                  </a:lnTo>
                  <a:lnTo>
                    <a:pt x="467" y="3585"/>
                  </a:lnTo>
                  <a:lnTo>
                    <a:pt x="671" y="3543"/>
                  </a:lnTo>
                  <a:lnTo>
                    <a:pt x="908" y="3481"/>
                  </a:lnTo>
                  <a:lnTo>
                    <a:pt x="1161" y="3393"/>
                  </a:lnTo>
                  <a:lnTo>
                    <a:pt x="1353" y="3308"/>
                  </a:lnTo>
                  <a:lnTo>
                    <a:pt x="1477" y="3243"/>
                  </a:lnTo>
                  <a:lnTo>
                    <a:pt x="1598" y="3168"/>
                  </a:lnTo>
                  <a:lnTo>
                    <a:pt x="1713" y="3085"/>
                  </a:lnTo>
                  <a:lnTo>
                    <a:pt x="1766" y="3040"/>
                  </a:lnTo>
                  <a:lnTo>
                    <a:pt x="1865" y="3053"/>
                  </a:lnTo>
                  <a:lnTo>
                    <a:pt x="2148" y="3076"/>
                  </a:lnTo>
                  <a:lnTo>
                    <a:pt x="2316" y="3079"/>
                  </a:lnTo>
                  <a:lnTo>
                    <a:pt x="2450" y="3078"/>
                  </a:lnTo>
                  <a:lnTo>
                    <a:pt x="2656" y="3060"/>
                  </a:lnTo>
                  <a:lnTo>
                    <a:pt x="2792" y="3039"/>
                  </a:lnTo>
                  <a:lnTo>
                    <a:pt x="2923" y="3007"/>
                  </a:lnTo>
                  <a:lnTo>
                    <a:pt x="3045" y="2964"/>
                  </a:lnTo>
                  <a:lnTo>
                    <a:pt x="3159" y="2909"/>
                  </a:lnTo>
                  <a:lnTo>
                    <a:pt x="3258" y="2842"/>
                  </a:lnTo>
                  <a:lnTo>
                    <a:pt x="3301" y="2800"/>
                  </a:lnTo>
                  <a:lnTo>
                    <a:pt x="3314" y="2787"/>
                  </a:lnTo>
                  <a:lnTo>
                    <a:pt x="3334" y="2755"/>
                  </a:lnTo>
                  <a:lnTo>
                    <a:pt x="3349" y="2722"/>
                  </a:lnTo>
                  <a:lnTo>
                    <a:pt x="3355" y="2687"/>
                  </a:lnTo>
                  <a:lnTo>
                    <a:pt x="3355" y="2651"/>
                  </a:lnTo>
                  <a:lnTo>
                    <a:pt x="3349" y="2617"/>
                  </a:lnTo>
                  <a:lnTo>
                    <a:pt x="3334" y="2582"/>
                  </a:lnTo>
                  <a:lnTo>
                    <a:pt x="3314" y="2552"/>
                  </a:lnTo>
                  <a:lnTo>
                    <a:pt x="3301" y="2538"/>
                  </a:lnTo>
                  <a:lnTo>
                    <a:pt x="3287" y="2525"/>
                  </a:lnTo>
                  <a:lnTo>
                    <a:pt x="3257" y="2505"/>
                  </a:lnTo>
                  <a:lnTo>
                    <a:pt x="3224" y="2492"/>
                  </a:lnTo>
                  <a:lnTo>
                    <a:pt x="3188" y="2484"/>
                  </a:lnTo>
                  <a:lnTo>
                    <a:pt x="3153" y="2484"/>
                  </a:lnTo>
                  <a:lnTo>
                    <a:pt x="3117" y="2492"/>
                  </a:lnTo>
                  <a:lnTo>
                    <a:pt x="3084" y="2505"/>
                  </a:lnTo>
                  <a:lnTo>
                    <a:pt x="3054" y="2525"/>
                  </a:lnTo>
                  <a:lnTo>
                    <a:pt x="3039" y="2538"/>
                  </a:lnTo>
                  <a:lnTo>
                    <a:pt x="3018" y="2558"/>
                  </a:lnTo>
                  <a:lnTo>
                    <a:pt x="2961" y="2595"/>
                  </a:lnTo>
                  <a:lnTo>
                    <a:pt x="2892" y="2627"/>
                  </a:lnTo>
                  <a:lnTo>
                    <a:pt x="2812" y="2654"/>
                  </a:lnTo>
                  <a:lnTo>
                    <a:pt x="2719" y="2676"/>
                  </a:lnTo>
                  <a:lnTo>
                    <a:pt x="2614" y="2692"/>
                  </a:lnTo>
                  <a:lnTo>
                    <a:pt x="2439" y="2706"/>
                  </a:lnTo>
                  <a:lnTo>
                    <a:pt x="2306" y="2708"/>
                  </a:lnTo>
                  <a:lnTo>
                    <a:pt x="2240" y="2706"/>
                  </a:lnTo>
                  <a:lnTo>
                    <a:pt x="2174" y="2705"/>
                  </a:lnTo>
                  <a:lnTo>
                    <a:pt x="2251" y="2656"/>
                  </a:lnTo>
                  <a:lnTo>
                    <a:pt x="2404" y="2571"/>
                  </a:lnTo>
                  <a:lnTo>
                    <a:pt x="2623" y="2467"/>
                  </a:lnTo>
                  <a:lnTo>
                    <a:pt x="2964" y="2343"/>
                  </a:lnTo>
                  <a:lnTo>
                    <a:pt x="3020" y="2329"/>
                  </a:lnTo>
                  <a:lnTo>
                    <a:pt x="3035" y="2326"/>
                  </a:lnTo>
                  <a:lnTo>
                    <a:pt x="3048" y="2320"/>
                  </a:lnTo>
                  <a:lnTo>
                    <a:pt x="3108" y="2296"/>
                  </a:lnTo>
                  <a:lnTo>
                    <a:pt x="3430" y="2120"/>
                  </a:lnTo>
                  <a:lnTo>
                    <a:pt x="3638" y="1982"/>
                  </a:lnTo>
                  <a:lnTo>
                    <a:pt x="3785" y="1870"/>
                  </a:lnTo>
                  <a:lnTo>
                    <a:pt x="3859" y="1808"/>
                  </a:lnTo>
                  <a:lnTo>
                    <a:pt x="3960" y="1721"/>
                  </a:lnTo>
                  <a:lnTo>
                    <a:pt x="4138" y="1538"/>
                  </a:lnTo>
                  <a:lnTo>
                    <a:pt x="4292" y="1348"/>
                  </a:lnTo>
                  <a:lnTo>
                    <a:pt x="4422" y="1151"/>
                  </a:lnTo>
                  <a:lnTo>
                    <a:pt x="4526" y="946"/>
                  </a:lnTo>
                  <a:lnTo>
                    <a:pt x="4605" y="735"/>
                  </a:lnTo>
                  <a:lnTo>
                    <a:pt x="4658" y="519"/>
                  </a:lnTo>
                  <a:lnTo>
                    <a:pt x="4684" y="297"/>
                  </a:lnTo>
                  <a:lnTo>
                    <a:pt x="4687" y="186"/>
                  </a:lnTo>
                  <a:lnTo>
                    <a:pt x="4685" y="166"/>
                  </a:lnTo>
                  <a:lnTo>
                    <a:pt x="4678" y="130"/>
                  </a:lnTo>
                  <a:lnTo>
                    <a:pt x="4664" y="97"/>
                  </a:lnTo>
                  <a:lnTo>
                    <a:pt x="4644" y="67"/>
                  </a:lnTo>
                  <a:lnTo>
                    <a:pt x="4619" y="42"/>
                  </a:lnTo>
                  <a:lnTo>
                    <a:pt x="4589" y="22"/>
                  </a:lnTo>
                  <a:lnTo>
                    <a:pt x="4556" y="8"/>
                  </a:lnTo>
                  <a:lnTo>
                    <a:pt x="4520" y="0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378" y="1469"/>
              <a:ext cx="1229" cy="2151"/>
            </a:xfrm>
            <a:custGeom>
              <a:avLst/>
              <a:gdLst>
                <a:gd name="T0" fmla="*/ 722 w 3686"/>
                <a:gd name="T1" fmla="*/ 6453 h 6453"/>
                <a:gd name="T2" fmla="*/ 722 w 3686"/>
                <a:gd name="T3" fmla="*/ 4724 h 6453"/>
                <a:gd name="T4" fmla="*/ 725 w 3686"/>
                <a:gd name="T5" fmla="*/ 4646 h 6453"/>
                <a:gd name="T6" fmla="*/ 748 w 3686"/>
                <a:gd name="T7" fmla="*/ 4482 h 6453"/>
                <a:gd name="T8" fmla="*/ 795 w 3686"/>
                <a:gd name="T9" fmla="*/ 4310 h 6453"/>
                <a:gd name="T10" fmla="*/ 858 w 3686"/>
                <a:gd name="T11" fmla="*/ 4132 h 6453"/>
                <a:gd name="T12" fmla="*/ 939 w 3686"/>
                <a:gd name="T13" fmla="*/ 3949 h 6453"/>
                <a:gd name="T14" fmla="*/ 1034 w 3686"/>
                <a:gd name="T15" fmla="*/ 3765 h 6453"/>
                <a:gd name="T16" fmla="*/ 1139 w 3686"/>
                <a:gd name="T17" fmla="*/ 3580 h 6453"/>
                <a:gd name="T18" fmla="*/ 1254 w 3686"/>
                <a:gd name="T19" fmla="*/ 3397 h 6453"/>
                <a:gd name="T20" fmla="*/ 1435 w 3686"/>
                <a:gd name="T21" fmla="*/ 3131 h 6453"/>
                <a:gd name="T22" fmla="*/ 1686 w 3686"/>
                <a:gd name="T23" fmla="*/ 2798 h 6453"/>
                <a:gd name="T24" fmla="*/ 1925 w 3686"/>
                <a:gd name="T25" fmla="*/ 2509 h 6453"/>
                <a:gd name="T26" fmla="*/ 2132 w 3686"/>
                <a:gd name="T27" fmla="*/ 2277 h 6453"/>
                <a:gd name="T28" fmla="*/ 2215 w 3686"/>
                <a:gd name="T29" fmla="*/ 2189 h 6453"/>
                <a:gd name="T30" fmla="*/ 2235 w 3686"/>
                <a:gd name="T31" fmla="*/ 2168 h 6453"/>
                <a:gd name="T32" fmla="*/ 2253 w 3686"/>
                <a:gd name="T33" fmla="*/ 2143 h 6453"/>
                <a:gd name="T34" fmla="*/ 3686 w 3686"/>
                <a:gd name="T35" fmla="*/ 78 h 6453"/>
                <a:gd name="T36" fmla="*/ 3619 w 3686"/>
                <a:gd name="T37" fmla="*/ 55 h 6453"/>
                <a:gd name="T38" fmla="*/ 3554 w 3686"/>
                <a:gd name="T39" fmla="*/ 31 h 6453"/>
                <a:gd name="T40" fmla="*/ 3553 w 3686"/>
                <a:gd name="T41" fmla="*/ 31 h 6453"/>
                <a:gd name="T42" fmla="*/ 3551 w 3686"/>
                <a:gd name="T43" fmla="*/ 29 h 6453"/>
                <a:gd name="T44" fmla="*/ 3501 w 3686"/>
                <a:gd name="T45" fmla="*/ 15 h 6453"/>
                <a:gd name="T46" fmla="*/ 3406 w 3686"/>
                <a:gd name="T47" fmla="*/ 0 h 6453"/>
                <a:gd name="T48" fmla="*/ 3321 w 3686"/>
                <a:gd name="T49" fmla="*/ 2 h 6453"/>
                <a:gd name="T50" fmla="*/ 3244 w 3686"/>
                <a:gd name="T51" fmla="*/ 13 h 6453"/>
                <a:gd name="T52" fmla="*/ 3178 w 3686"/>
                <a:gd name="T53" fmla="*/ 35 h 6453"/>
                <a:gd name="T54" fmla="*/ 3122 w 3686"/>
                <a:gd name="T55" fmla="*/ 59 h 6453"/>
                <a:gd name="T56" fmla="*/ 3056 w 3686"/>
                <a:gd name="T57" fmla="*/ 100 h 6453"/>
                <a:gd name="T58" fmla="*/ 3030 w 3686"/>
                <a:gd name="T59" fmla="*/ 123 h 6453"/>
                <a:gd name="T60" fmla="*/ 2985 w 3686"/>
                <a:gd name="T61" fmla="*/ 163 h 6453"/>
                <a:gd name="T62" fmla="*/ 2886 w 3686"/>
                <a:gd name="T63" fmla="*/ 238 h 6453"/>
                <a:gd name="T64" fmla="*/ 2773 w 3686"/>
                <a:gd name="T65" fmla="*/ 307 h 6453"/>
                <a:gd name="T66" fmla="*/ 2651 w 3686"/>
                <a:gd name="T67" fmla="*/ 369 h 6453"/>
                <a:gd name="T68" fmla="*/ 2586 w 3686"/>
                <a:gd name="T69" fmla="*/ 396 h 6453"/>
                <a:gd name="T70" fmla="*/ 1676 w 3686"/>
                <a:gd name="T71" fmla="*/ 1708 h 6453"/>
                <a:gd name="T72" fmla="*/ 1545 w 3686"/>
                <a:gd name="T73" fmla="*/ 1846 h 6453"/>
                <a:gd name="T74" fmla="*/ 1267 w 3686"/>
                <a:gd name="T75" fmla="*/ 2165 h 6453"/>
                <a:gd name="T76" fmla="*/ 983 w 3686"/>
                <a:gd name="T77" fmla="*/ 2522 h 6453"/>
                <a:gd name="T78" fmla="*/ 777 w 3686"/>
                <a:gd name="T79" fmla="*/ 2810 h 6453"/>
                <a:gd name="T80" fmla="*/ 645 w 3686"/>
                <a:gd name="T81" fmla="*/ 3009 h 6453"/>
                <a:gd name="T82" fmla="*/ 519 w 3686"/>
                <a:gd name="T83" fmla="*/ 3210 h 6453"/>
                <a:gd name="T84" fmla="*/ 404 w 3686"/>
                <a:gd name="T85" fmla="*/ 3415 h 6453"/>
                <a:gd name="T86" fmla="*/ 298 w 3686"/>
                <a:gd name="T87" fmla="*/ 3622 h 6453"/>
                <a:gd name="T88" fmla="*/ 205 w 3686"/>
                <a:gd name="T89" fmla="*/ 3828 h 6453"/>
                <a:gd name="T90" fmla="*/ 128 w 3686"/>
                <a:gd name="T91" fmla="*/ 4032 h 6453"/>
                <a:gd name="T92" fmla="*/ 67 w 3686"/>
                <a:gd name="T93" fmla="*/ 4236 h 6453"/>
                <a:gd name="T94" fmla="*/ 24 w 3686"/>
                <a:gd name="T95" fmla="*/ 4436 h 6453"/>
                <a:gd name="T96" fmla="*/ 2 w 3686"/>
                <a:gd name="T97" fmla="*/ 4630 h 6453"/>
                <a:gd name="T98" fmla="*/ 0 w 3686"/>
                <a:gd name="T99" fmla="*/ 4724 h 6453"/>
                <a:gd name="T100" fmla="*/ 0 w 3686"/>
                <a:gd name="T101" fmla="*/ 6433 h 6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86" h="6453">
                  <a:moveTo>
                    <a:pt x="722" y="6453"/>
                  </a:moveTo>
                  <a:lnTo>
                    <a:pt x="722" y="4724"/>
                  </a:lnTo>
                  <a:lnTo>
                    <a:pt x="725" y="4646"/>
                  </a:lnTo>
                  <a:lnTo>
                    <a:pt x="748" y="4482"/>
                  </a:lnTo>
                  <a:lnTo>
                    <a:pt x="795" y="4310"/>
                  </a:lnTo>
                  <a:lnTo>
                    <a:pt x="858" y="4132"/>
                  </a:lnTo>
                  <a:lnTo>
                    <a:pt x="939" y="3949"/>
                  </a:lnTo>
                  <a:lnTo>
                    <a:pt x="1034" y="3765"/>
                  </a:lnTo>
                  <a:lnTo>
                    <a:pt x="1139" y="3580"/>
                  </a:lnTo>
                  <a:lnTo>
                    <a:pt x="1254" y="3397"/>
                  </a:lnTo>
                  <a:lnTo>
                    <a:pt x="1435" y="3131"/>
                  </a:lnTo>
                  <a:lnTo>
                    <a:pt x="1686" y="2798"/>
                  </a:lnTo>
                  <a:lnTo>
                    <a:pt x="1925" y="2509"/>
                  </a:lnTo>
                  <a:lnTo>
                    <a:pt x="2132" y="2277"/>
                  </a:lnTo>
                  <a:lnTo>
                    <a:pt x="2215" y="2189"/>
                  </a:lnTo>
                  <a:lnTo>
                    <a:pt x="2235" y="2168"/>
                  </a:lnTo>
                  <a:lnTo>
                    <a:pt x="2253" y="2143"/>
                  </a:lnTo>
                  <a:lnTo>
                    <a:pt x="3686" y="78"/>
                  </a:lnTo>
                  <a:lnTo>
                    <a:pt x="3619" y="55"/>
                  </a:lnTo>
                  <a:lnTo>
                    <a:pt x="3554" y="31"/>
                  </a:lnTo>
                  <a:lnTo>
                    <a:pt x="3553" y="31"/>
                  </a:lnTo>
                  <a:lnTo>
                    <a:pt x="3551" y="29"/>
                  </a:lnTo>
                  <a:lnTo>
                    <a:pt x="3501" y="15"/>
                  </a:lnTo>
                  <a:lnTo>
                    <a:pt x="3406" y="0"/>
                  </a:lnTo>
                  <a:lnTo>
                    <a:pt x="3321" y="2"/>
                  </a:lnTo>
                  <a:lnTo>
                    <a:pt x="3244" y="13"/>
                  </a:lnTo>
                  <a:lnTo>
                    <a:pt x="3178" y="35"/>
                  </a:lnTo>
                  <a:lnTo>
                    <a:pt x="3122" y="59"/>
                  </a:lnTo>
                  <a:lnTo>
                    <a:pt x="3056" y="100"/>
                  </a:lnTo>
                  <a:lnTo>
                    <a:pt x="3030" y="123"/>
                  </a:lnTo>
                  <a:lnTo>
                    <a:pt x="2985" y="163"/>
                  </a:lnTo>
                  <a:lnTo>
                    <a:pt x="2886" y="238"/>
                  </a:lnTo>
                  <a:lnTo>
                    <a:pt x="2773" y="307"/>
                  </a:lnTo>
                  <a:lnTo>
                    <a:pt x="2651" y="369"/>
                  </a:lnTo>
                  <a:lnTo>
                    <a:pt x="2586" y="396"/>
                  </a:lnTo>
                  <a:lnTo>
                    <a:pt x="1676" y="1708"/>
                  </a:lnTo>
                  <a:lnTo>
                    <a:pt x="1545" y="1846"/>
                  </a:lnTo>
                  <a:lnTo>
                    <a:pt x="1267" y="2165"/>
                  </a:lnTo>
                  <a:lnTo>
                    <a:pt x="983" y="2522"/>
                  </a:lnTo>
                  <a:lnTo>
                    <a:pt x="777" y="2810"/>
                  </a:lnTo>
                  <a:lnTo>
                    <a:pt x="645" y="3009"/>
                  </a:lnTo>
                  <a:lnTo>
                    <a:pt x="519" y="3210"/>
                  </a:lnTo>
                  <a:lnTo>
                    <a:pt x="404" y="3415"/>
                  </a:lnTo>
                  <a:lnTo>
                    <a:pt x="298" y="3622"/>
                  </a:lnTo>
                  <a:lnTo>
                    <a:pt x="205" y="3828"/>
                  </a:lnTo>
                  <a:lnTo>
                    <a:pt x="128" y="4032"/>
                  </a:lnTo>
                  <a:lnTo>
                    <a:pt x="67" y="4236"/>
                  </a:lnTo>
                  <a:lnTo>
                    <a:pt x="24" y="4436"/>
                  </a:lnTo>
                  <a:lnTo>
                    <a:pt x="2" y="4630"/>
                  </a:lnTo>
                  <a:lnTo>
                    <a:pt x="0" y="4724"/>
                  </a:lnTo>
                  <a:lnTo>
                    <a:pt x="0" y="64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3378" y="1470"/>
              <a:ext cx="1100" cy="2146"/>
            </a:xfrm>
            <a:custGeom>
              <a:avLst/>
              <a:gdLst>
                <a:gd name="T0" fmla="*/ 361 w 3300"/>
                <a:gd name="T1" fmla="*/ 4794 h 6438"/>
                <a:gd name="T2" fmla="*/ 362 w 3300"/>
                <a:gd name="T3" fmla="*/ 4688 h 6438"/>
                <a:gd name="T4" fmla="*/ 390 w 3300"/>
                <a:gd name="T5" fmla="*/ 4468 h 6438"/>
                <a:gd name="T6" fmla="*/ 445 w 3300"/>
                <a:gd name="T7" fmla="*/ 4235 h 6438"/>
                <a:gd name="T8" fmla="*/ 527 w 3300"/>
                <a:gd name="T9" fmla="*/ 3991 h 6438"/>
                <a:gd name="T10" fmla="*/ 635 w 3300"/>
                <a:gd name="T11" fmla="*/ 3737 h 6438"/>
                <a:gd name="T12" fmla="*/ 770 w 3300"/>
                <a:gd name="T13" fmla="*/ 3470 h 6438"/>
                <a:gd name="T14" fmla="*/ 931 w 3300"/>
                <a:gd name="T15" fmla="*/ 3192 h 6438"/>
                <a:gd name="T16" fmla="*/ 1120 w 3300"/>
                <a:gd name="T17" fmla="*/ 2904 h 6438"/>
                <a:gd name="T18" fmla="*/ 1227 w 3300"/>
                <a:gd name="T19" fmla="*/ 2756 h 6438"/>
                <a:gd name="T20" fmla="*/ 1362 w 3300"/>
                <a:gd name="T21" fmla="*/ 2572 h 6438"/>
                <a:gd name="T22" fmla="*/ 1618 w 3300"/>
                <a:gd name="T23" fmla="*/ 2249 h 6438"/>
                <a:gd name="T24" fmla="*/ 1934 w 3300"/>
                <a:gd name="T25" fmla="*/ 1885 h 6438"/>
                <a:gd name="T26" fmla="*/ 2036 w 3300"/>
                <a:gd name="T27" fmla="*/ 1777 h 6438"/>
                <a:gd name="T28" fmla="*/ 3300 w 3300"/>
                <a:gd name="T29" fmla="*/ 0 h 6438"/>
                <a:gd name="T30" fmla="*/ 3250 w 3300"/>
                <a:gd name="T31" fmla="*/ 8 h 6438"/>
                <a:gd name="T32" fmla="*/ 3164 w 3300"/>
                <a:gd name="T33" fmla="*/ 36 h 6438"/>
                <a:gd name="T34" fmla="*/ 3066 w 3300"/>
                <a:gd name="T35" fmla="*/ 87 h 6438"/>
                <a:gd name="T36" fmla="*/ 3030 w 3300"/>
                <a:gd name="T37" fmla="*/ 118 h 6438"/>
                <a:gd name="T38" fmla="*/ 2985 w 3300"/>
                <a:gd name="T39" fmla="*/ 158 h 6438"/>
                <a:gd name="T40" fmla="*/ 2886 w 3300"/>
                <a:gd name="T41" fmla="*/ 233 h 6438"/>
                <a:gd name="T42" fmla="*/ 2773 w 3300"/>
                <a:gd name="T43" fmla="*/ 302 h 6438"/>
                <a:gd name="T44" fmla="*/ 2651 w 3300"/>
                <a:gd name="T45" fmla="*/ 364 h 6438"/>
                <a:gd name="T46" fmla="*/ 2586 w 3300"/>
                <a:gd name="T47" fmla="*/ 391 h 6438"/>
                <a:gd name="T48" fmla="*/ 1676 w 3300"/>
                <a:gd name="T49" fmla="*/ 1703 h 6438"/>
                <a:gd name="T50" fmla="*/ 1545 w 3300"/>
                <a:gd name="T51" fmla="*/ 1841 h 6438"/>
                <a:gd name="T52" fmla="*/ 1268 w 3300"/>
                <a:gd name="T53" fmla="*/ 2158 h 6438"/>
                <a:gd name="T54" fmla="*/ 985 w 3300"/>
                <a:gd name="T55" fmla="*/ 2515 h 6438"/>
                <a:gd name="T56" fmla="*/ 777 w 3300"/>
                <a:gd name="T57" fmla="*/ 2803 h 6438"/>
                <a:gd name="T58" fmla="*/ 645 w 3300"/>
                <a:gd name="T59" fmla="*/ 3002 h 6438"/>
                <a:gd name="T60" fmla="*/ 521 w 3300"/>
                <a:gd name="T61" fmla="*/ 3204 h 6438"/>
                <a:gd name="T62" fmla="*/ 404 w 3300"/>
                <a:gd name="T63" fmla="*/ 3408 h 6438"/>
                <a:gd name="T64" fmla="*/ 299 w 3300"/>
                <a:gd name="T65" fmla="*/ 3616 h 6438"/>
                <a:gd name="T66" fmla="*/ 207 w 3300"/>
                <a:gd name="T67" fmla="*/ 3822 h 6438"/>
                <a:gd name="T68" fmla="*/ 128 w 3300"/>
                <a:gd name="T69" fmla="*/ 4027 h 6438"/>
                <a:gd name="T70" fmla="*/ 67 w 3300"/>
                <a:gd name="T71" fmla="*/ 4231 h 6438"/>
                <a:gd name="T72" fmla="*/ 24 w 3300"/>
                <a:gd name="T73" fmla="*/ 4429 h 6438"/>
                <a:gd name="T74" fmla="*/ 2 w 3300"/>
                <a:gd name="T75" fmla="*/ 4625 h 6438"/>
                <a:gd name="T76" fmla="*/ 0 w 3300"/>
                <a:gd name="T77" fmla="*/ 4719 h 6438"/>
                <a:gd name="T78" fmla="*/ 0 w 3300"/>
                <a:gd name="T79" fmla="*/ 6428 h 6438"/>
                <a:gd name="T80" fmla="*/ 361 w 3300"/>
                <a:gd name="T81" fmla="*/ 6438 h 6438"/>
                <a:gd name="T82" fmla="*/ 361 w 3300"/>
                <a:gd name="T83" fmla="*/ 4794 h 6438"/>
                <a:gd name="T84" fmla="*/ 361 w 3300"/>
                <a:gd name="T85" fmla="*/ 479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00" h="6438">
                  <a:moveTo>
                    <a:pt x="361" y="4794"/>
                  </a:moveTo>
                  <a:lnTo>
                    <a:pt x="362" y="4688"/>
                  </a:lnTo>
                  <a:lnTo>
                    <a:pt x="390" y="4468"/>
                  </a:lnTo>
                  <a:lnTo>
                    <a:pt x="445" y="4235"/>
                  </a:lnTo>
                  <a:lnTo>
                    <a:pt x="527" y="3991"/>
                  </a:lnTo>
                  <a:lnTo>
                    <a:pt x="635" y="3737"/>
                  </a:lnTo>
                  <a:lnTo>
                    <a:pt x="770" y="3470"/>
                  </a:lnTo>
                  <a:lnTo>
                    <a:pt x="931" y="3192"/>
                  </a:lnTo>
                  <a:lnTo>
                    <a:pt x="1120" y="2904"/>
                  </a:lnTo>
                  <a:lnTo>
                    <a:pt x="1227" y="2756"/>
                  </a:lnTo>
                  <a:lnTo>
                    <a:pt x="1362" y="2572"/>
                  </a:lnTo>
                  <a:lnTo>
                    <a:pt x="1618" y="2249"/>
                  </a:lnTo>
                  <a:lnTo>
                    <a:pt x="1934" y="1885"/>
                  </a:lnTo>
                  <a:lnTo>
                    <a:pt x="2036" y="1777"/>
                  </a:lnTo>
                  <a:lnTo>
                    <a:pt x="3300" y="0"/>
                  </a:lnTo>
                  <a:lnTo>
                    <a:pt x="3250" y="8"/>
                  </a:lnTo>
                  <a:lnTo>
                    <a:pt x="3164" y="36"/>
                  </a:lnTo>
                  <a:lnTo>
                    <a:pt x="3066" y="87"/>
                  </a:lnTo>
                  <a:lnTo>
                    <a:pt x="3030" y="118"/>
                  </a:lnTo>
                  <a:lnTo>
                    <a:pt x="2985" y="158"/>
                  </a:lnTo>
                  <a:lnTo>
                    <a:pt x="2886" y="233"/>
                  </a:lnTo>
                  <a:lnTo>
                    <a:pt x="2773" y="302"/>
                  </a:lnTo>
                  <a:lnTo>
                    <a:pt x="2651" y="364"/>
                  </a:lnTo>
                  <a:lnTo>
                    <a:pt x="2586" y="391"/>
                  </a:lnTo>
                  <a:lnTo>
                    <a:pt x="1676" y="1703"/>
                  </a:lnTo>
                  <a:lnTo>
                    <a:pt x="1545" y="1841"/>
                  </a:lnTo>
                  <a:lnTo>
                    <a:pt x="1268" y="2158"/>
                  </a:lnTo>
                  <a:lnTo>
                    <a:pt x="985" y="2515"/>
                  </a:lnTo>
                  <a:lnTo>
                    <a:pt x="777" y="2803"/>
                  </a:lnTo>
                  <a:lnTo>
                    <a:pt x="645" y="3002"/>
                  </a:lnTo>
                  <a:lnTo>
                    <a:pt x="521" y="3204"/>
                  </a:lnTo>
                  <a:lnTo>
                    <a:pt x="404" y="3408"/>
                  </a:lnTo>
                  <a:lnTo>
                    <a:pt x="299" y="3616"/>
                  </a:lnTo>
                  <a:lnTo>
                    <a:pt x="207" y="3822"/>
                  </a:lnTo>
                  <a:lnTo>
                    <a:pt x="128" y="4027"/>
                  </a:lnTo>
                  <a:lnTo>
                    <a:pt x="67" y="4231"/>
                  </a:lnTo>
                  <a:lnTo>
                    <a:pt x="24" y="4429"/>
                  </a:lnTo>
                  <a:lnTo>
                    <a:pt x="2" y="4625"/>
                  </a:lnTo>
                  <a:lnTo>
                    <a:pt x="0" y="4719"/>
                  </a:lnTo>
                  <a:lnTo>
                    <a:pt x="0" y="6428"/>
                  </a:lnTo>
                  <a:lnTo>
                    <a:pt x="361" y="6438"/>
                  </a:lnTo>
                  <a:lnTo>
                    <a:pt x="361" y="4794"/>
                  </a:lnTo>
                  <a:lnTo>
                    <a:pt x="361" y="479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3033" y="3536"/>
              <a:ext cx="782" cy="390"/>
            </a:xfrm>
            <a:custGeom>
              <a:avLst/>
              <a:gdLst>
                <a:gd name="T0" fmla="*/ 0 w 2347"/>
                <a:gd name="T1" fmla="*/ 373 h 1172"/>
                <a:gd name="T2" fmla="*/ 60 w 2347"/>
                <a:gd name="T3" fmla="*/ 402 h 1172"/>
                <a:gd name="T4" fmla="*/ 172 w 2347"/>
                <a:gd name="T5" fmla="*/ 470 h 1172"/>
                <a:gd name="T6" fmla="*/ 276 w 2347"/>
                <a:gd name="T7" fmla="*/ 550 h 1172"/>
                <a:gd name="T8" fmla="*/ 368 w 2347"/>
                <a:gd name="T9" fmla="*/ 642 h 1172"/>
                <a:gd name="T10" fmla="*/ 449 w 2347"/>
                <a:gd name="T11" fmla="*/ 745 h 1172"/>
                <a:gd name="T12" fmla="*/ 517 w 2347"/>
                <a:gd name="T13" fmla="*/ 857 h 1172"/>
                <a:gd name="T14" fmla="*/ 571 w 2347"/>
                <a:gd name="T15" fmla="*/ 978 h 1172"/>
                <a:gd name="T16" fmla="*/ 610 w 2347"/>
                <a:gd name="T17" fmla="*/ 1106 h 1172"/>
                <a:gd name="T18" fmla="*/ 623 w 2347"/>
                <a:gd name="T19" fmla="*/ 1172 h 1172"/>
                <a:gd name="T20" fmla="*/ 2347 w 2347"/>
                <a:gd name="T21" fmla="*/ 1172 h 1172"/>
                <a:gd name="T22" fmla="*/ 2338 w 2347"/>
                <a:gd name="T23" fmla="*/ 1121 h 1172"/>
                <a:gd name="T24" fmla="*/ 2314 w 2347"/>
                <a:gd name="T25" fmla="*/ 1021 h 1172"/>
                <a:gd name="T26" fmla="*/ 2282 w 2347"/>
                <a:gd name="T27" fmla="*/ 926 h 1172"/>
                <a:gd name="T28" fmla="*/ 2246 w 2347"/>
                <a:gd name="T29" fmla="*/ 834 h 1172"/>
                <a:gd name="T30" fmla="*/ 2181 w 2347"/>
                <a:gd name="T31" fmla="*/ 704 h 1172"/>
                <a:gd name="T32" fmla="*/ 2076 w 2347"/>
                <a:gd name="T33" fmla="*/ 547 h 1172"/>
                <a:gd name="T34" fmla="*/ 1952 w 2347"/>
                <a:gd name="T35" fmla="*/ 408 h 1172"/>
                <a:gd name="T36" fmla="*/ 1811 w 2347"/>
                <a:gd name="T37" fmla="*/ 288 h 1172"/>
                <a:gd name="T38" fmla="*/ 1659 w 2347"/>
                <a:gd name="T39" fmla="*/ 187 h 1172"/>
                <a:gd name="T40" fmla="*/ 1494 w 2347"/>
                <a:gd name="T41" fmla="*/ 108 h 1172"/>
                <a:gd name="T42" fmla="*/ 1322 w 2347"/>
                <a:gd name="T43" fmla="*/ 49 h 1172"/>
                <a:gd name="T44" fmla="*/ 1143 w 2347"/>
                <a:gd name="T45" fmla="*/ 13 h 1172"/>
                <a:gd name="T46" fmla="*/ 960 w 2347"/>
                <a:gd name="T47" fmla="*/ 0 h 1172"/>
                <a:gd name="T48" fmla="*/ 776 w 2347"/>
                <a:gd name="T49" fmla="*/ 10 h 1172"/>
                <a:gd name="T50" fmla="*/ 593 w 2347"/>
                <a:gd name="T51" fmla="*/ 46 h 1172"/>
                <a:gd name="T52" fmla="*/ 414 w 2347"/>
                <a:gd name="T53" fmla="*/ 105 h 1172"/>
                <a:gd name="T54" fmla="*/ 285 w 2347"/>
                <a:gd name="T55" fmla="*/ 169 h 1172"/>
                <a:gd name="T56" fmla="*/ 200 w 2347"/>
                <a:gd name="T57" fmla="*/ 219 h 1172"/>
                <a:gd name="T58" fmla="*/ 118 w 2347"/>
                <a:gd name="T59" fmla="*/ 275 h 1172"/>
                <a:gd name="T60" fmla="*/ 38 w 2347"/>
                <a:gd name="T61" fmla="*/ 339 h 1172"/>
                <a:gd name="T62" fmla="*/ 0 w 2347"/>
                <a:gd name="T63" fmla="*/ 373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47" h="1172">
                  <a:moveTo>
                    <a:pt x="0" y="373"/>
                  </a:moveTo>
                  <a:lnTo>
                    <a:pt x="60" y="402"/>
                  </a:lnTo>
                  <a:lnTo>
                    <a:pt x="172" y="470"/>
                  </a:lnTo>
                  <a:lnTo>
                    <a:pt x="276" y="550"/>
                  </a:lnTo>
                  <a:lnTo>
                    <a:pt x="368" y="642"/>
                  </a:lnTo>
                  <a:lnTo>
                    <a:pt x="449" y="745"/>
                  </a:lnTo>
                  <a:lnTo>
                    <a:pt x="517" y="857"/>
                  </a:lnTo>
                  <a:lnTo>
                    <a:pt x="571" y="978"/>
                  </a:lnTo>
                  <a:lnTo>
                    <a:pt x="610" y="1106"/>
                  </a:lnTo>
                  <a:lnTo>
                    <a:pt x="623" y="1172"/>
                  </a:lnTo>
                  <a:lnTo>
                    <a:pt x="2347" y="1172"/>
                  </a:lnTo>
                  <a:lnTo>
                    <a:pt x="2338" y="1121"/>
                  </a:lnTo>
                  <a:lnTo>
                    <a:pt x="2314" y="1021"/>
                  </a:lnTo>
                  <a:lnTo>
                    <a:pt x="2282" y="926"/>
                  </a:lnTo>
                  <a:lnTo>
                    <a:pt x="2246" y="834"/>
                  </a:lnTo>
                  <a:lnTo>
                    <a:pt x="2181" y="704"/>
                  </a:lnTo>
                  <a:lnTo>
                    <a:pt x="2076" y="547"/>
                  </a:lnTo>
                  <a:lnTo>
                    <a:pt x="1952" y="408"/>
                  </a:lnTo>
                  <a:lnTo>
                    <a:pt x="1811" y="288"/>
                  </a:lnTo>
                  <a:lnTo>
                    <a:pt x="1659" y="187"/>
                  </a:lnTo>
                  <a:lnTo>
                    <a:pt x="1494" y="108"/>
                  </a:lnTo>
                  <a:lnTo>
                    <a:pt x="1322" y="49"/>
                  </a:lnTo>
                  <a:lnTo>
                    <a:pt x="1143" y="13"/>
                  </a:lnTo>
                  <a:lnTo>
                    <a:pt x="960" y="0"/>
                  </a:lnTo>
                  <a:lnTo>
                    <a:pt x="776" y="10"/>
                  </a:lnTo>
                  <a:lnTo>
                    <a:pt x="593" y="46"/>
                  </a:lnTo>
                  <a:lnTo>
                    <a:pt x="414" y="105"/>
                  </a:lnTo>
                  <a:lnTo>
                    <a:pt x="285" y="169"/>
                  </a:lnTo>
                  <a:lnTo>
                    <a:pt x="200" y="219"/>
                  </a:lnTo>
                  <a:lnTo>
                    <a:pt x="118" y="275"/>
                  </a:lnTo>
                  <a:lnTo>
                    <a:pt x="38" y="339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033" y="3536"/>
              <a:ext cx="511" cy="390"/>
            </a:xfrm>
            <a:custGeom>
              <a:avLst/>
              <a:gdLst>
                <a:gd name="T0" fmla="*/ 1535 w 1535"/>
                <a:gd name="T1" fmla="*/ 124 h 1170"/>
                <a:gd name="T2" fmla="*/ 1489 w 1535"/>
                <a:gd name="T3" fmla="*/ 103 h 1170"/>
                <a:gd name="T4" fmla="*/ 1394 w 1535"/>
                <a:gd name="T5" fmla="*/ 69 h 1170"/>
                <a:gd name="T6" fmla="*/ 1296 w 1535"/>
                <a:gd name="T7" fmla="*/ 40 h 1170"/>
                <a:gd name="T8" fmla="*/ 1196 w 1535"/>
                <a:gd name="T9" fmla="*/ 20 h 1170"/>
                <a:gd name="T10" fmla="*/ 1097 w 1535"/>
                <a:gd name="T11" fmla="*/ 5 h 1170"/>
                <a:gd name="T12" fmla="*/ 996 w 1535"/>
                <a:gd name="T13" fmla="*/ 0 h 1170"/>
                <a:gd name="T14" fmla="*/ 894 w 1535"/>
                <a:gd name="T15" fmla="*/ 0 h 1170"/>
                <a:gd name="T16" fmla="*/ 793 w 1535"/>
                <a:gd name="T17" fmla="*/ 8 h 1170"/>
                <a:gd name="T18" fmla="*/ 694 w 1535"/>
                <a:gd name="T19" fmla="*/ 23 h 1170"/>
                <a:gd name="T20" fmla="*/ 593 w 1535"/>
                <a:gd name="T21" fmla="*/ 46 h 1170"/>
                <a:gd name="T22" fmla="*/ 495 w 1535"/>
                <a:gd name="T23" fmla="*/ 76 h 1170"/>
                <a:gd name="T24" fmla="*/ 400 w 1535"/>
                <a:gd name="T25" fmla="*/ 112 h 1170"/>
                <a:gd name="T26" fmla="*/ 305 w 1535"/>
                <a:gd name="T27" fmla="*/ 157 h 1170"/>
                <a:gd name="T28" fmla="*/ 214 w 1535"/>
                <a:gd name="T29" fmla="*/ 208 h 1170"/>
                <a:gd name="T30" fmla="*/ 126 w 1535"/>
                <a:gd name="T31" fmla="*/ 268 h 1170"/>
                <a:gd name="T32" fmla="*/ 41 w 1535"/>
                <a:gd name="T33" fmla="*/ 335 h 1170"/>
                <a:gd name="T34" fmla="*/ 0 w 1535"/>
                <a:gd name="T35" fmla="*/ 371 h 1170"/>
                <a:gd name="T36" fmla="*/ 60 w 1535"/>
                <a:gd name="T37" fmla="*/ 400 h 1170"/>
                <a:gd name="T38" fmla="*/ 172 w 1535"/>
                <a:gd name="T39" fmla="*/ 468 h 1170"/>
                <a:gd name="T40" fmla="*/ 276 w 1535"/>
                <a:gd name="T41" fmla="*/ 548 h 1170"/>
                <a:gd name="T42" fmla="*/ 368 w 1535"/>
                <a:gd name="T43" fmla="*/ 640 h 1170"/>
                <a:gd name="T44" fmla="*/ 449 w 1535"/>
                <a:gd name="T45" fmla="*/ 743 h 1170"/>
                <a:gd name="T46" fmla="*/ 517 w 1535"/>
                <a:gd name="T47" fmla="*/ 855 h 1170"/>
                <a:gd name="T48" fmla="*/ 571 w 1535"/>
                <a:gd name="T49" fmla="*/ 976 h 1170"/>
                <a:gd name="T50" fmla="*/ 610 w 1535"/>
                <a:gd name="T51" fmla="*/ 1104 h 1170"/>
                <a:gd name="T52" fmla="*/ 623 w 1535"/>
                <a:gd name="T53" fmla="*/ 1170 h 1170"/>
                <a:gd name="T54" fmla="*/ 723 w 1535"/>
                <a:gd name="T55" fmla="*/ 1170 h 1170"/>
                <a:gd name="T56" fmla="*/ 740 w 1535"/>
                <a:gd name="T57" fmla="*/ 1084 h 1170"/>
                <a:gd name="T58" fmla="*/ 790 w 1535"/>
                <a:gd name="T59" fmla="*/ 916 h 1170"/>
                <a:gd name="T60" fmla="*/ 862 w 1535"/>
                <a:gd name="T61" fmla="*/ 759 h 1170"/>
                <a:gd name="T62" fmla="*/ 950 w 1535"/>
                <a:gd name="T63" fmla="*/ 612 h 1170"/>
                <a:gd name="T64" fmla="*/ 1055 w 1535"/>
                <a:gd name="T65" fmla="*/ 476 h 1170"/>
                <a:gd name="T66" fmla="*/ 1176 w 1535"/>
                <a:gd name="T67" fmla="*/ 355 h 1170"/>
                <a:gd name="T68" fmla="*/ 1310 w 1535"/>
                <a:gd name="T69" fmla="*/ 250 h 1170"/>
                <a:gd name="T70" fmla="*/ 1457 w 1535"/>
                <a:gd name="T71" fmla="*/ 161 h 1170"/>
                <a:gd name="T72" fmla="*/ 1535 w 1535"/>
                <a:gd name="T73" fmla="*/ 124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5" h="1170">
                  <a:moveTo>
                    <a:pt x="1535" y="124"/>
                  </a:moveTo>
                  <a:lnTo>
                    <a:pt x="1489" y="103"/>
                  </a:lnTo>
                  <a:lnTo>
                    <a:pt x="1394" y="69"/>
                  </a:lnTo>
                  <a:lnTo>
                    <a:pt x="1296" y="40"/>
                  </a:lnTo>
                  <a:lnTo>
                    <a:pt x="1196" y="20"/>
                  </a:lnTo>
                  <a:lnTo>
                    <a:pt x="1097" y="5"/>
                  </a:lnTo>
                  <a:lnTo>
                    <a:pt x="996" y="0"/>
                  </a:lnTo>
                  <a:lnTo>
                    <a:pt x="894" y="0"/>
                  </a:lnTo>
                  <a:lnTo>
                    <a:pt x="793" y="8"/>
                  </a:lnTo>
                  <a:lnTo>
                    <a:pt x="694" y="23"/>
                  </a:lnTo>
                  <a:lnTo>
                    <a:pt x="593" y="46"/>
                  </a:lnTo>
                  <a:lnTo>
                    <a:pt x="495" y="76"/>
                  </a:lnTo>
                  <a:lnTo>
                    <a:pt x="400" y="112"/>
                  </a:lnTo>
                  <a:lnTo>
                    <a:pt x="305" y="157"/>
                  </a:lnTo>
                  <a:lnTo>
                    <a:pt x="214" y="208"/>
                  </a:lnTo>
                  <a:lnTo>
                    <a:pt x="126" y="268"/>
                  </a:lnTo>
                  <a:lnTo>
                    <a:pt x="41" y="335"/>
                  </a:lnTo>
                  <a:lnTo>
                    <a:pt x="0" y="371"/>
                  </a:lnTo>
                  <a:lnTo>
                    <a:pt x="60" y="400"/>
                  </a:lnTo>
                  <a:lnTo>
                    <a:pt x="172" y="468"/>
                  </a:lnTo>
                  <a:lnTo>
                    <a:pt x="276" y="548"/>
                  </a:lnTo>
                  <a:lnTo>
                    <a:pt x="368" y="640"/>
                  </a:lnTo>
                  <a:lnTo>
                    <a:pt x="449" y="743"/>
                  </a:lnTo>
                  <a:lnTo>
                    <a:pt x="517" y="855"/>
                  </a:lnTo>
                  <a:lnTo>
                    <a:pt x="571" y="976"/>
                  </a:lnTo>
                  <a:lnTo>
                    <a:pt x="610" y="1104"/>
                  </a:lnTo>
                  <a:lnTo>
                    <a:pt x="623" y="1170"/>
                  </a:lnTo>
                  <a:lnTo>
                    <a:pt x="723" y="1170"/>
                  </a:lnTo>
                  <a:lnTo>
                    <a:pt x="740" y="1084"/>
                  </a:lnTo>
                  <a:lnTo>
                    <a:pt x="790" y="916"/>
                  </a:lnTo>
                  <a:lnTo>
                    <a:pt x="862" y="759"/>
                  </a:lnTo>
                  <a:lnTo>
                    <a:pt x="950" y="612"/>
                  </a:lnTo>
                  <a:lnTo>
                    <a:pt x="1055" y="476"/>
                  </a:lnTo>
                  <a:lnTo>
                    <a:pt x="1176" y="355"/>
                  </a:lnTo>
                  <a:lnTo>
                    <a:pt x="1310" y="250"/>
                  </a:lnTo>
                  <a:lnTo>
                    <a:pt x="1457" y="161"/>
                  </a:lnTo>
                  <a:lnTo>
                    <a:pt x="1535" y="124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22" y="3681"/>
              <a:ext cx="564" cy="245"/>
            </a:xfrm>
            <a:custGeom>
              <a:avLst/>
              <a:gdLst>
                <a:gd name="T0" fmla="*/ 1436 w 1691"/>
                <a:gd name="T1" fmla="*/ 737 h 737"/>
                <a:gd name="T2" fmla="*/ 1472 w 1691"/>
                <a:gd name="T3" fmla="*/ 737 h 737"/>
                <a:gd name="T4" fmla="*/ 1531 w 1691"/>
                <a:gd name="T5" fmla="*/ 730 h 737"/>
                <a:gd name="T6" fmla="*/ 1580 w 1691"/>
                <a:gd name="T7" fmla="*/ 719 h 737"/>
                <a:gd name="T8" fmla="*/ 1619 w 1691"/>
                <a:gd name="T9" fmla="*/ 703 h 737"/>
                <a:gd name="T10" fmla="*/ 1648 w 1691"/>
                <a:gd name="T11" fmla="*/ 683 h 737"/>
                <a:gd name="T12" fmla="*/ 1668 w 1691"/>
                <a:gd name="T13" fmla="*/ 660 h 737"/>
                <a:gd name="T14" fmla="*/ 1687 w 1691"/>
                <a:gd name="T15" fmla="*/ 621 h 737"/>
                <a:gd name="T16" fmla="*/ 1691 w 1691"/>
                <a:gd name="T17" fmla="*/ 568 h 737"/>
                <a:gd name="T18" fmla="*/ 1681 w 1691"/>
                <a:gd name="T19" fmla="*/ 517 h 737"/>
                <a:gd name="T20" fmla="*/ 1657 w 1691"/>
                <a:gd name="T21" fmla="*/ 460 h 737"/>
                <a:gd name="T22" fmla="*/ 1651 w 1691"/>
                <a:gd name="T23" fmla="*/ 451 h 737"/>
                <a:gd name="T24" fmla="*/ 1612 w 1691"/>
                <a:gd name="T25" fmla="*/ 385 h 737"/>
                <a:gd name="T26" fmla="*/ 1520 w 1691"/>
                <a:gd name="T27" fmla="*/ 269 h 737"/>
                <a:gd name="T28" fmla="*/ 1415 w 1691"/>
                <a:gd name="T29" fmla="*/ 176 h 737"/>
                <a:gd name="T30" fmla="*/ 1301 w 1691"/>
                <a:gd name="T31" fmla="*/ 102 h 737"/>
                <a:gd name="T32" fmla="*/ 1178 w 1691"/>
                <a:gd name="T33" fmla="*/ 49 h 737"/>
                <a:gd name="T34" fmla="*/ 1050 w 1691"/>
                <a:gd name="T35" fmla="*/ 15 h 737"/>
                <a:gd name="T36" fmla="*/ 921 w 1691"/>
                <a:gd name="T37" fmla="*/ 0 h 737"/>
                <a:gd name="T38" fmla="*/ 790 w 1691"/>
                <a:gd name="T39" fmla="*/ 4 h 737"/>
                <a:gd name="T40" fmla="*/ 660 w 1691"/>
                <a:gd name="T41" fmla="*/ 26 h 737"/>
                <a:gd name="T42" fmla="*/ 536 w 1691"/>
                <a:gd name="T43" fmla="*/ 66 h 737"/>
                <a:gd name="T44" fmla="*/ 418 w 1691"/>
                <a:gd name="T45" fmla="*/ 124 h 737"/>
                <a:gd name="T46" fmla="*/ 310 w 1691"/>
                <a:gd name="T47" fmla="*/ 199 h 737"/>
                <a:gd name="T48" fmla="*/ 212 w 1691"/>
                <a:gd name="T49" fmla="*/ 291 h 737"/>
                <a:gd name="T50" fmla="*/ 130 w 1691"/>
                <a:gd name="T51" fmla="*/ 399 h 737"/>
                <a:gd name="T52" fmla="*/ 64 w 1691"/>
                <a:gd name="T53" fmla="*/ 523 h 737"/>
                <a:gd name="T54" fmla="*/ 15 w 1691"/>
                <a:gd name="T55" fmla="*/ 661 h 737"/>
                <a:gd name="T56" fmla="*/ 0 w 1691"/>
                <a:gd name="T57" fmla="*/ 737 h 737"/>
                <a:gd name="T58" fmla="*/ 1436 w 1691"/>
                <a:gd name="T59" fmla="*/ 737 h 737"/>
                <a:gd name="T60" fmla="*/ 1436 w 1691"/>
                <a:gd name="T61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1" h="737">
                  <a:moveTo>
                    <a:pt x="1436" y="737"/>
                  </a:moveTo>
                  <a:lnTo>
                    <a:pt x="1472" y="737"/>
                  </a:lnTo>
                  <a:lnTo>
                    <a:pt x="1531" y="730"/>
                  </a:lnTo>
                  <a:lnTo>
                    <a:pt x="1580" y="719"/>
                  </a:lnTo>
                  <a:lnTo>
                    <a:pt x="1619" y="703"/>
                  </a:lnTo>
                  <a:lnTo>
                    <a:pt x="1648" y="683"/>
                  </a:lnTo>
                  <a:lnTo>
                    <a:pt x="1668" y="660"/>
                  </a:lnTo>
                  <a:lnTo>
                    <a:pt x="1687" y="621"/>
                  </a:lnTo>
                  <a:lnTo>
                    <a:pt x="1691" y="568"/>
                  </a:lnTo>
                  <a:lnTo>
                    <a:pt x="1681" y="517"/>
                  </a:lnTo>
                  <a:lnTo>
                    <a:pt x="1657" y="460"/>
                  </a:lnTo>
                  <a:lnTo>
                    <a:pt x="1651" y="451"/>
                  </a:lnTo>
                  <a:lnTo>
                    <a:pt x="1612" y="385"/>
                  </a:lnTo>
                  <a:lnTo>
                    <a:pt x="1520" y="269"/>
                  </a:lnTo>
                  <a:lnTo>
                    <a:pt x="1415" y="176"/>
                  </a:lnTo>
                  <a:lnTo>
                    <a:pt x="1301" y="102"/>
                  </a:lnTo>
                  <a:lnTo>
                    <a:pt x="1178" y="49"/>
                  </a:lnTo>
                  <a:lnTo>
                    <a:pt x="1050" y="15"/>
                  </a:lnTo>
                  <a:lnTo>
                    <a:pt x="921" y="0"/>
                  </a:lnTo>
                  <a:lnTo>
                    <a:pt x="790" y="4"/>
                  </a:lnTo>
                  <a:lnTo>
                    <a:pt x="660" y="26"/>
                  </a:lnTo>
                  <a:lnTo>
                    <a:pt x="536" y="66"/>
                  </a:lnTo>
                  <a:lnTo>
                    <a:pt x="418" y="124"/>
                  </a:lnTo>
                  <a:lnTo>
                    <a:pt x="310" y="199"/>
                  </a:lnTo>
                  <a:lnTo>
                    <a:pt x="212" y="291"/>
                  </a:lnTo>
                  <a:lnTo>
                    <a:pt x="130" y="399"/>
                  </a:lnTo>
                  <a:lnTo>
                    <a:pt x="64" y="523"/>
                  </a:lnTo>
                  <a:lnTo>
                    <a:pt x="15" y="661"/>
                  </a:lnTo>
                  <a:lnTo>
                    <a:pt x="0" y="737"/>
                  </a:lnTo>
                  <a:lnTo>
                    <a:pt x="1436" y="737"/>
                  </a:lnTo>
                  <a:lnTo>
                    <a:pt x="1436" y="737"/>
                  </a:lnTo>
                  <a:close/>
                </a:path>
              </a:pathLst>
            </a:custGeom>
            <a:solidFill>
              <a:srgbClr val="E4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4022" y="3680"/>
              <a:ext cx="406" cy="246"/>
            </a:xfrm>
            <a:custGeom>
              <a:avLst/>
              <a:gdLst>
                <a:gd name="T0" fmla="*/ 1217 w 1217"/>
                <a:gd name="T1" fmla="*/ 67 h 738"/>
                <a:gd name="T2" fmla="*/ 1167 w 1217"/>
                <a:gd name="T3" fmla="*/ 49 h 738"/>
                <a:gd name="T4" fmla="*/ 1067 w 1217"/>
                <a:gd name="T5" fmla="*/ 20 h 738"/>
                <a:gd name="T6" fmla="*/ 968 w 1217"/>
                <a:gd name="T7" fmla="*/ 4 h 738"/>
                <a:gd name="T8" fmla="*/ 867 w 1217"/>
                <a:gd name="T9" fmla="*/ 0 h 738"/>
                <a:gd name="T10" fmla="*/ 769 w 1217"/>
                <a:gd name="T11" fmla="*/ 7 h 738"/>
                <a:gd name="T12" fmla="*/ 673 w 1217"/>
                <a:gd name="T13" fmla="*/ 24 h 738"/>
                <a:gd name="T14" fmla="*/ 581 w 1217"/>
                <a:gd name="T15" fmla="*/ 52 h 738"/>
                <a:gd name="T16" fmla="*/ 490 w 1217"/>
                <a:gd name="T17" fmla="*/ 89 h 738"/>
                <a:gd name="T18" fmla="*/ 405 w 1217"/>
                <a:gd name="T19" fmla="*/ 135 h 738"/>
                <a:gd name="T20" fmla="*/ 326 w 1217"/>
                <a:gd name="T21" fmla="*/ 191 h 738"/>
                <a:gd name="T22" fmla="*/ 252 w 1217"/>
                <a:gd name="T23" fmla="*/ 256 h 738"/>
                <a:gd name="T24" fmla="*/ 188 w 1217"/>
                <a:gd name="T25" fmla="*/ 328 h 738"/>
                <a:gd name="T26" fmla="*/ 128 w 1217"/>
                <a:gd name="T27" fmla="*/ 407 h 738"/>
                <a:gd name="T28" fmla="*/ 79 w 1217"/>
                <a:gd name="T29" fmla="*/ 494 h 738"/>
                <a:gd name="T30" fmla="*/ 39 w 1217"/>
                <a:gd name="T31" fmla="*/ 587 h 738"/>
                <a:gd name="T32" fmla="*/ 10 w 1217"/>
                <a:gd name="T33" fmla="*/ 687 h 738"/>
                <a:gd name="T34" fmla="*/ 0 w 1217"/>
                <a:gd name="T35" fmla="*/ 738 h 738"/>
                <a:gd name="T36" fmla="*/ 680 w 1217"/>
                <a:gd name="T37" fmla="*/ 738 h 738"/>
                <a:gd name="T38" fmla="*/ 690 w 1217"/>
                <a:gd name="T39" fmla="*/ 682 h 738"/>
                <a:gd name="T40" fmla="*/ 725 w 1217"/>
                <a:gd name="T41" fmla="*/ 573 h 738"/>
                <a:gd name="T42" fmla="*/ 771 w 1217"/>
                <a:gd name="T43" fmla="*/ 471 h 738"/>
                <a:gd name="T44" fmla="*/ 830 w 1217"/>
                <a:gd name="T45" fmla="*/ 377 h 738"/>
                <a:gd name="T46" fmla="*/ 899 w 1217"/>
                <a:gd name="T47" fmla="*/ 289 h 738"/>
                <a:gd name="T48" fmla="*/ 980 w 1217"/>
                <a:gd name="T49" fmla="*/ 213 h 738"/>
                <a:gd name="T50" fmla="*/ 1069 w 1217"/>
                <a:gd name="T51" fmla="*/ 147 h 738"/>
                <a:gd name="T52" fmla="*/ 1165 w 1217"/>
                <a:gd name="T53" fmla="*/ 90 h 738"/>
                <a:gd name="T54" fmla="*/ 1217 w 1217"/>
                <a:gd name="T55" fmla="*/ 6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17" h="738">
                  <a:moveTo>
                    <a:pt x="1217" y="67"/>
                  </a:moveTo>
                  <a:lnTo>
                    <a:pt x="1167" y="49"/>
                  </a:lnTo>
                  <a:lnTo>
                    <a:pt x="1067" y="20"/>
                  </a:lnTo>
                  <a:lnTo>
                    <a:pt x="968" y="4"/>
                  </a:lnTo>
                  <a:lnTo>
                    <a:pt x="867" y="0"/>
                  </a:lnTo>
                  <a:lnTo>
                    <a:pt x="769" y="7"/>
                  </a:lnTo>
                  <a:lnTo>
                    <a:pt x="673" y="24"/>
                  </a:lnTo>
                  <a:lnTo>
                    <a:pt x="581" y="52"/>
                  </a:lnTo>
                  <a:lnTo>
                    <a:pt x="490" y="89"/>
                  </a:lnTo>
                  <a:lnTo>
                    <a:pt x="405" y="135"/>
                  </a:lnTo>
                  <a:lnTo>
                    <a:pt x="326" y="191"/>
                  </a:lnTo>
                  <a:lnTo>
                    <a:pt x="252" y="256"/>
                  </a:lnTo>
                  <a:lnTo>
                    <a:pt x="188" y="328"/>
                  </a:lnTo>
                  <a:lnTo>
                    <a:pt x="128" y="407"/>
                  </a:lnTo>
                  <a:lnTo>
                    <a:pt x="79" y="494"/>
                  </a:lnTo>
                  <a:lnTo>
                    <a:pt x="39" y="587"/>
                  </a:lnTo>
                  <a:lnTo>
                    <a:pt x="10" y="687"/>
                  </a:lnTo>
                  <a:lnTo>
                    <a:pt x="0" y="738"/>
                  </a:lnTo>
                  <a:lnTo>
                    <a:pt x="680" y="738"/>
                  </a:lnTo>
                  <a:lnTo>
                    <a:pt x="690" y="682"/>
                  </a:lnTo>
                  <a:lnTo>
                    <a:pt x="725" y="573"/>
                  </a:lnTo>
                  <a:lnTo>
                    <a:pt x="771" y="471"/>
                  </a:lnTo>
                  <a:lnTo>
                    <a:pt x="830" y="377"/>
                  </a:lnTo>
                  <a:lnTo>
                    <a:pt x="899" y="289"/>
                  </a:lnTo>
                  <a:lnTo>
                    <a:pt x="980" y="213"/>
                  </a:lnTo>
                  <a:lnTo>
                    <a:pt x="1069" y="147"/>
                  </a:lnTo>
                  <a:lnTo>
                    <a:pt x="1165" y="90"/>
                  </a:lnTo>
                  <a:lnTo>
                    <a:pt x="1217" y="67"/>
                  </a:lnTo>
                  <a:close/>
                </a:path>
              </a:pathLst>
            </a:custGeom>
            <a:solidFill>
              <a:srgbClr val="C8C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2559" y="3629"/>
              <a:ext cx="681" cy="297"/>
            </a:xfrm>
            <a:custGeom>
              <a:avLst/>
              <a:gdLst>
                <a:gd name="T0" fmla="*/ 35 w 2045"/>
                <a:gd name="T1" fmla="*/ 573 h 891"/>
                <a:gd name="T2" fmla="*/ 29 w 2045"/>
                <a:gd name="T3" fmla="*/ 583 h 891"/>
                <a:gd name="T4" fmla="*/ 9 w 2045"/>
                <a:gd name="T5" fmla="*/ 647 h 891"/>
                <a:gd name="T6" fmla="*/ 0 w 2045"/>
                <a:gd name="T7" fmla="*/ 703 h 891"/>
                <a:gd name="T8" fmla="*/ 4 w 2045"/>
                <a:gd name="T9" fmla="*/ 762 h 891"/>
                <a:gd name="T10" fmla="*/ 22 w 2045"/>
                <a:gd name="T11" fmla="*/ 805 h 891"/>
                <a:gd name="T12" fmla="*/ 40 w 2045"/>
                <a:gd name="T13" fmla="*/ 831 h 891"/>
                <a:gd name="T14" fmla="*/ 66 w 2045"/>
                <a:gd name="T15" fmla="*/ 853 h 891"/>
                <a:gd name="T16" fmla="*/ 101 w 2045"/>
                <a:gd name="T17" fmla="*/ 871 h 891"/>
                <a:gd name="T18" fmla="*/ 146 w 2045"/>
                <a:gd name="T19" fmla="*/ 884 h 891"/>
                <a:gd name="T20" fmla="*/ 200 w 2045"/>
                <a:gd name="T21" fmla="*/ 891 h 891"/>
                <a:gd name="T22" fmla="*/ 233 w 2045"/>
                <a:gd name="T23" fmla="*/ 891 h 891"/>
                <a:gd name="T24" fmla="*/ 233 w 2045"/>
                <a:gd name="T25" fmla="*/ 891 h 891"/>
                <a:gd name="T26" fmla="*/ 2045 w 2045"/>
                <a:gd name="T27" fmla="*/ 891 h 891"/>
                <a:gd name="T28" fmla="*/ 2037 w 2045"/>
                <a:gd name="T29" fmla="*/ 844 h 891"/>
                <a:gd name="T30" fmla="*/ 2012 w 2045"/>
                <a:gd name="T31" fmla="*/ 753 h 891"/>
                <a:gd name="T32" fmla="*/ 1980 w 2045"/>
                <a:gd name="T33" fmla="*/ 664 h 891"/>
                <a:gd name="T34" fmla="*/ 1940 w 2045"/>
                <a:gd name="T35" fmla="*/ 579 h 891"/>
                <a:gd name="T36" fmla="*/ 1894 w 2045"/>
                <a:gd name="T37" fmla="*/ 498 h 891"/>
                <a:gd name="T38" fmla="*/ 1841 w 2045"/>
                <a:gd name="T39" fmla="*/ 423 h 891"/>
                <a:gd name="T40" fmla="*/ 1782 w 2045"/>
                <a:gd name="T41" fmla="*/ 351 h 891"/>
                <a:gd name="T42" fmla="*/ 1717 w 2045"/>
                <a:gd name="T43" fmla="*/ 287 h 891"/>
                <a:gd name="T44" fmla="*/ 1646 w 2045"/>
                <a:gd name="T45" fmla="*/ 226 h 891"/>
                <a:gd name="T46" fmla="*/ 1571 w 2045"/>
                <a:gd name="T47" fmla="*/ 173 h 891"/>
                <a:gd name="T48" fmla="*/ 1491 w 2045"/>
                <a:gd name="T49" fmla="*/ 125 h 891"/>
                <a:gd name="T50" fmla="*/ 1407 w 2045"/>
                <a:gd name="T51" fmla="*/ 85 h 891"/>
                <a:gd name="T52" fmla="*/ 1318 w 2045"/>
                <a:gd name="T53" fmla="*/ 52 h 891"/>
                <a:gd name="T54" fmla="*/ 1227 w 2045"/>
                <a:gd name="T55" fmla="*/ 26 h 891"/>
                <a:gd name="T56" fmla="*/ 1132 w 2045"/>
                <a:gd name="T57" fmla="*/ 9 h 891"/>
                <a:gd name="T58" fmla="*/ 1034 w 2045"/>
                <a:gd name="T59" fmla="*/ 0 h 891"/>
                <a:gd name="T60" fmla="*/ 985 w 2045"/>
                <a:gd name="T61" fmla="*/ 0 h 891"/>
                <a:gd name="T62" fmla="*/ 909 w 2045"/>
                <a:gd name="T63" fmla="*/ 1 h 891"/>
                <a:gd name="T64" fmla="*/ 759 w 2045"/>
                <a:gd name="T65" fmla="*/ 23 h 891"/>
                <a:gd name="T66" fmla="*/ 618 w 2045"/>
                <a:gd name="T67" fmla="*/ 63 h 891"/>
                <a:gd name="T68" fmla="*/ 485 w 2045"/>
                <a:gd name="T69" fmla="*/ 122 h 891"/>
                <a:gd name="T70" fmla="*/ 362 w 2045"/>
                <a:gd name="T71" fmla="*/ 197 h 891"/>
                <a:gd name="T72" fmla="*/ 251 w 2045"/>
                <a:gd name="T73" fmla="*/ 288 h 891"/>
                <a:gd name="T74" fmla="*/ 153 w 2045"/>
                <a:gd name="T75" fmla="*/ 393 h 891"/>
                <a:gd name="T76" fmla="*/ 69 w 2045"/>
                <a:gd name="T77" fmla="*/ 510 h 891"/>
                <a:gd name="T78" fmla="*/ 35 w 2045"/>
                <a:gd name="T79" fmla="*/ 573 h 891"/>
                <a:gd name="T80" fmla="*/ 35 w 2045"/>
                <a:gd name="T81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5" h="891">
                  <a:moveTo>
                    <a:pt x="35" y="573"/>
                  </a:move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2045" y="891"/>
                  </a:lnTo>
                  <a:lnTo>
                    <a:pt x="2037" y="844"/>
                  </a:lnTo>
                  <a:lnTo>
                    <a:pt x="2012" y="753"/>
                  </a:lnTo>
                  <a:lnTo>
                    <a:pt x="1980" y="664"/>
                  </a:lnTo>
                  <a:lnTo>
                    <a:pt x="1940" y="579"/>
                  </a:lnTo>
                  <a:lnTo>
                    <a:pt x="1894" y="498"/>
                  </a:lnTo>
                  <a:lnTo>
                    <a:pt x="1841" y="423"/>
                  </a:lnTo>
                  <a:lnTo>
                    <a:pt x="1782" y="351"/>
                  </a:lnTo>
                  <a:lnTo>
                    <a:pt x="1717" y="287"/>
                  </a:lnTo>
                  <a:lnTo>
                    <a:pt x="1646" y="226"/>
                  </a:lnTo>
                  <a:lnTo>
                    <a:pt x="1571" y="173"/>
                  </a:lnTo>
                  <a:lnTo>
                    <a:pt x="1491" y="125"/>
                  </a:lnTo>
                  <a:lnTo>
                    <a:pt x="1407" y="85"/>
                  </a:lnTo>
                  <a:lnTo>
                    <a:pt x="1318" y="52"/>
                  </a:lnTo>
                  <a:lnTo>
                    <a:pt x="1227" y="26"/>
                  </a:lnTo>
                  <a:lnTo>
                    <a:pt x="1132" y="9"/>
                  </a:lnTo>
                  <a:lnTo>
                    <a:pt x="1034" y="0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59" y="3629"/>
              <a:ext cx="431" cy="297"/>
            </a:xfrm>
            <a:custGeom>
              <a:avLst/>
              <a:gdLst>
                <a:gd name="T0" fmla="*/ 652 w 1295"/>
                <a:gd name="T1" fmla="*/ 573 h 891"/>
                <a:gd name="T2" fmla="*/ 652 w 1295"/>
                <a:gd name="T3" fmla="*/ 573 h 891"/>
                <a:gd name="T4" fmla="*/ 678 w 1295"/>
                <a:gd name="T5" fmla="*/ 526 h 891"/>
                <a:gd name="T6" fmla="*/ 737 w 1295"/>
                <a:gd name="T7" fmla="*/ 438 h 891"/>
                <a:gd name="T8" fmla="*/ 804 w 1295"/>
                <a:gd name="T9" fmla="*/ 356 h 891"/>
                <a:gd name="T10" fmla="*/ 879 w 1295"/>
                <a:gd name="T11" fmla="*/ 279 h 891"/>
                <a:gd name="T12" fmla="*/ 961 w 1295"/>
                <a:gd name="T13" fmla="*/ 213 h 891"/>
                <a:gd name="T14" fmla="*/ 1049 w 1295"/>
                <a:gd name="T15" fmla="*/ 153 h 891"/>
                <a:gd name="T16" fmla="*/ 1144 w 1295"/>
                <a:gd name="T17" fmla="*/ 102 h 891"/>
                <a:gd name="T18" fmla="*/ 1243 w 1295"/>
                <a:gd name="T19" fmla="*/ 62 h 891"/>
                <a:gd name="T20" fmla="*/ 1295 w 1295"/>
                <a:gd name="T21" fmla="*/ 45 h 891"/>
                <a:gd name="T22" fmla="*/ 1220 w 1295"/>
                <a:gd name="T23" fmla="*/ 25 h 891"/>
                <a:gd name="T24" fmla="*/ 1066 w 1295"/>
                <a:gd name="T25" fmla="*/ 1 h 891"/>
                <a:gd name="T26" fmla="*/ 985 w 1295"/>
                <a:gd name="T27" fmla="*/ 0 h 891"/>
                <a:gd name="T28" fmla="*/ 909 w 1295"/>
                <a:gd name="T29" fmla="*/ 1 h 891"/>
                <a:gd name="T30" fmla="*/ 759 w 1295"/>
                <a:gd name="T31" fmla="*/ 23 h 891"/>
                <a:gd name="T32" fmla="*/ 618 w 1295"/>
                <a:gd name="T33" fmla="*/ 63 h 891"/>
                <a:gd name="T34" fmla="*/ 485 w 1295"/>
                <a:gd name="T35" fmla="*/ 122 h 891"/>
                <a:gd name="T36" fmla="*/ 362 w 1295"/>
                <a:gd name="T37" fmla="*/ 197 h 891"/>
                <a:gd name="T38" fmla="*/ 251 w 1295"/>
                <a:gd name="T39" fmla="*/ 288 h 891"/>
                <a:gd name="T40" fmla="*/ 153 w 1295"/>
                <a:gd name="T41" fmla="*/ 393 h 891"/>
                <a:gd name="T42" fmla="*/ 69 w 1295"/>
                <a:gd name="T43" fmla="*/ 510 h 891"/>
                <a:gd name="T44" fmla="*/ 35 w 1295"/>
                <a:gd name="T45" fmla="*/ 573 h 891"/>
                <a:gd name="T46" fmla="*/ 35 w 1295"/>
                <a:gd name="T47" fmla="*/ 573 h 891"/>
                <a:gd name="T48" fmla="*/ 29 w 1295"/>
                <a:gd name="T49" fmla="*/ 583 h 891"/>
                <a:gd name="T50" fmla="*/ 9 w 1295"/>
                <a:gd name="T51" fmla="*/ 647 h 891"/>
                <a:gd name="T52" fmla="*/ 0 w 1295"/>
                <a:gd name="T53" fmla="*/ 703 h 891"/>
                <a:gd name="T54" fmla="*/ 4 w 1295"/>
                <a:gd name="T55" fmla="*/ 762 h 891"/>
                <a:gd name="T56" fmla="*/ 22 w 1295"/>
                <a:gd name="T57" fmla="*/ 805 h 891"/>
                <a:gd name="T58" fmla="*/ 40 w 1295"/>
                <a:gd name="T59" fmla="*/ 831 h 891"/>
                <a:gd name="T60" fmla="*/ 66 w 1295"/>
                <a:gd name="T61" fmla="*/ 853 h 891"/>
                <a:gd name="T62" fmla="*/ 101 w 1295"/>
                <a:gd name="T63" fmla="*/ 871 h 891"/>
                <a:gd name="T64" fmla="*/ 146 w 1295"/>
                <a:gd name="T65" fmla="*/ 884 h 891"/>
                <a:gd name="T66" fmla="*/ 200 w 1295"/>
                <a:gd name="T67" fmla="*/ 891 h 891"/>
                <a:gd name="T68" fmla="*/ 233 w 1295"/>
                <a:gd name="T69" fmla="*/ 891 h 891"/>
                <a:gd name="T70" fmla="*/ 233 w 1295"/>
                <a:gd name="T71" fmla="*/ 891 h 891"/>
                <a:gd name="T72" fmla="*/ 851 w 1295"/>
                <a:gd name="T73" fmla="*/ 891 h 891"/>
                <a:gd name="T74" fmla="*/ 820 w 1295"/>
                <a:gd name="T75" fmla="*/ 891 h 891"/>
                <a:gd name="T76" fmla="*/ 765 w 1295"/>
                <a:gd name="T77" fmla="*/ 884 h 891"/>
                <a:gd name="T78" fmla="*/ 720 w 1295"/>
                <a:gd name="T79" fmla="*/ 871 h 891"/>
                <a:gd name="T80" fmla="*/ 684 w 1295"/>
                <a:gd name="T81" fmla="*/ 853 h 891"/>
                <a:gd name="T82" fmla="*/ 658 w 1295"/>
                <a:gd name="T83" fmla="*/ 831 h 891"/>
                <a:gd name="T84" fmla="*/ 639 w 1295"/>
                <a:gd name="T85" fmla="*/ 805 h 891"/>
                <a:gd name="T86" fmla="*/ 622 w 1295"/>
                <a:gd name="T87" fmla="*/ 762 h 891"/>
                <a:gd name="T88" fmla="*/ 618 w 1295"/>
                <a:gd name="T89" fmla="*/ 703 h 891"/>
                <a:gd name="T90" fmla="*/ 627 w 1295"/>
                <a:gd name="T91" fmla="*/ 647 h 891"/>
                <a:gd name="T92" fmla="*/ 648 w 1295"/>
                <a:gd name="T93" fmla="*/ 583 h 891"/>
                <a:gd name="T94" fmla="*/ 652 w 1295"/>
                <a:gd name="T95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5" h="891">
                  <a:moveTo>
                    <a:pt x="652" y="573"/>
                  </a:moveTo>
                  <a:lnTo>
                    <a:pt x="652" y="573"/>
                  </a:lnTo>
                  <a:lnTo>
                    <a:pt x="678" y="526"/>
                  </a:lnTo>
                  <a:lnTo>
                    <a:pt x="737" y="438"/>
                  </a:lnTo>
                  <a:lnTo>
                    <a:pt x="804" y="356"/>
                  </a:lnTo>
                  <a:lnTo>
                    <a:pt x="879" y="279"/>
                  </a:lnTo>
                  <a:lnTo>
                    <a:pt x="961" y="213"/>
                  </a:lnTo>
                  <a:lnTo>
                    <a:pt x="1049" y="153"/>
                  </a:lnTo>
                  <a:lnTo>
                    <a:pt x="1144" y="102"/>
                  </a:lnTo>
                  <a:lnTo>
                    <a:pt x="1243" y="62"/>
                  </a:lnTo>
                  <a:lnTo>
                    <a:pt x="1295" y="45"/>
                  </a:lnTo>
                  <a:lnTo>
                    <a:pt x="1220" y="25"/>
                  </a:lnTo>
                  <a:lnTo>
                    <a:pt x="1066" y="1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851" y="891"/>
                  </a:lnTo>
                  <a:lnTo>
                    <a:pt x="820" y="891"/>
                  </a:lnTo>
                  <a:lnTo>
                    <a:pt x="765" y="884"/>
                  </a:lnTo>
                  <a:lnTo>
                    <a:pt x="720" y="871"/>
                  </a:lnTo>
                  <a:lnTo>
                    <a:pt x="684" y="853"/>
                  </a:lnTo>
                  <a:lnTo>
                    <a:pt x="658" y="831"/>
                  </a:lnTo>
                  <a:lnTo>
                    <a:pt x="639" y="805"/>
                  </a:lnTo>
                  <a:lnTo>
                    <a:pt x="622" y="762"/>
                  </a:lnTo>
                  <a:lnTo>
                    <a:pt x="618" y="703"/>
                  </a:lnTo>
                  <a:lnTo>
                    <a:pt x="627" y="647"/>
                  </a:lnTo>
                  <a:lnTo>
                    <a:pt x="648" y="583"/>
                  </a:lnTo>
                  <a:lnTo>
                    <a:pt x="652" y="573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2205855" y="1304567"/>
            <a:ext cx="780189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4400" b="1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프로젝트</a:t>
            </a:r>
            <a:endParaRPr lang="en-US" altLang="ko-KR" sz="4400" b="1" i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휴양이 </a:t>
            </a:r>
            <a:r>
              <a:rPr lang="ko-KR" altLang="en-US" sz="24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필요하조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팀원 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양혜선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양유정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정현락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박한석</a:t>
            </a:r>
            <a:endParaRPr lang="ko-KR" altLang="en-US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51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구성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사용자 게시</a:t>
            </a:r>
            <a:r>
              <a:rPr lang="ko-KR" altLang="en-US" sz="20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판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화면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97" y="1175042"/>
            <a:ext cx="11520000" cy="561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7662251" y="1517942"/>
            <a:ext cx="1284374" cy="5916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88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구성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안내화면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1175042"/>
            <a:ext cx="11520000" cy="561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8992954" y="1555297"/>
            <a:ext cx="1294046" cy="5211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3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구성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관리자 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회원 관리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53501" y="1197893"/>
            <a:ext cx="1413072" cy="3097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1175042"/>
            <a:ext cx="11520000" cy="561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963883" y="1555296"/>
            <a:ext cx="1246417" cy="5306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6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1175042"/>
            <a:ext cx="11520000" cy="561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자유형 4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15075" y="1555296"/>
            <a:ext cx="1246417" cy="5306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구성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관리자 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예약 관리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14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구성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관리자 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관리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1175042"/>
            <a:ext cx="11520000" cy="561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7659458" y="1555295"/>
            <a:ext cx="1246417" cy="5306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02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구성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관리자 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게시판 관리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1175042"/>
            <a:ext cx="11520000" cy="561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9012008" y="1545770"/>
            <a:ext cx="1246417" cy="5306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0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096130" y="3445304"/>
            <a:ext cx="6613973" cy="3135449"/>
            <a:chOff x="3096130" y="3445304"/>
            <a:chExt cx="6613973" cy="3135449"/>
          </a:xfrm>
        </p:grpSpPr>
        <p:sp>
          <p:nvSpPr>
            <p:cNvPr id="2" name="구름 1"/>
            <p:cNvSpPr/>
            <p:nvPr/>
          </p:nvSpPr>
          <p:spPr>
            <a:xfrm>
              <a:off x="3096130" y="3622439"/>
              <a:ext cx="3819646" cy="223554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구름 30"/>
            <p:cNvSpPr/>
            <p:nvPr/>
          </p:nvSpPr>
          <p:spPr>
            <a:xfrm rot="20492905" flipV="1">
              <a:off x="3615436" y="3503699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구름 43"/>
            <p:cNvSpPr/>
            <p:nvPr/>
          </p:nvSpPr>
          <p:spPr>
            <a:xfrm rot="20896830">
              <a:off x="6647493" y="3827770"/>
              <a:ext cx="2530347" cy="2013689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구름 41"/>
            <p:cNvSpPr/>
            <p:nvPr/>
          </p:nvSpPr>
          <p:spPr>
            <a:xfrm rot="20492905" flipV="1">
              <a:off x="6377304" y="3445304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구름 33"/>
            <p:cNvSpPr/>
            <p:nvPr/>
          </p:nvSpPr>
          <p:spPr>
            <a:xfrm rot="9898080" flipV="1">
              <a:off x="4804439" y="3563213"/>
              <a:ext cx="3149850" cy="2095958"/>
            </a:xfrm>
            <a:prstGeom prst="clou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구름 31"/>
            <p:cNvSpPr/>
            <p:nvPr/>
          </p:nvSpPr>
          <p:spPr>
            <a:xfrm rot="9692905" flipV="1">
              <a:off x="3243048" y="5883038"/>
              <a:ext cx="469414" cy="388829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구름 32"/>
            <p:cNvSpPr/>
            <p:nvPr/>
          </p:nvSpPr>
          <p:spPr>
            <a:xfrm rot="9692905" flipV="1">
              <a:off x="3837355" y="6404027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구름 34"/>
            <p:cNvSpPr/>
            <p:nvPr/>
          </p:nvSpPr>
          <p:spPr>
            <a:xfrm rot="9692905" flipV="1">
              <a:off x="4435768" y="5925577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구름 36"/>
            <p:cNvSpPr/>
            <p:nvPr/>
          </p:nvSpPr>
          <p:spPr>
            <a:xfrm rot="9692905" flipV="1">
              <a:off x="9001666" y="6423641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구름 37"/>
            <p:cNvSpPr/>
            <p:nvPr/>
          </p:nvSpPr>
          <p:spPr>
            <a:xfrm rot="9692905" flipV="1">
              <a:off x="9600079" y="6135691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구름 39"/>
            <p:cNvSpPr/>
            <p:nvPr/>
          </p:nvSpPr>
          <p:spPr>
            <a:xfrm rot="9692905" flipV="1">
              <a:off x="9039726" y="5605862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6" name="자유형 55"/>
          <p:cNvSpPr/>
          <p:nvPr/>
        </p:nvSpPr>
        <p:spPr>
          <a:xfrm>
            <a:off x="4802785" y="6482901"/>
            <a:ext cx="2559140" cy="375099"/>
          </a:xfrm>
          <a:custGeom>
            <a:avLst/>
            <a:gdLst>
              <a:gd name="connsiteX0" fmla="*/ 1279570 w 2559140"/>
              <a:gd name="connsiteY0" fmla="*/ 0 h 375099"/>
              <a:gd name="connsiteX1" fmla="*/ 2540181 w 2559140"/>
              <a:gd name="connsiteY1" fmla="*/ 317060 h 375099"/>
              <a:gd name="connsiteX2" fmla="*/ 2559140 w 2559140"/>
              <a:gd name="connsiteY2" fmla="*/ 375099 h 375099"/>
              <a:gd name="connsiteX3" fmla="*/ 0 w 2559140"/>
              <a:gd name="connsiteY3" fmla="*/ 375099 h 375099"/>
              <a:gd name="connsiteX4" fmla="*/ 18960 w 2559140"/>
              <a:gd name="connsiteY4" fmla="*/ 317060 h 375099"/>
              <a:gd name="connsiteX5" fmla="*/ 1279570 w 2559140"/>
              <a:gd name="connsiteY5" fmla="*/ 0 h 37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140" h="375099">
                <a:moveTo>
                  <a:pt x="1279570" y="0"/>
                </a:moveTo>
                <a:cubicBezTo>
                  <a:pt x="1901393" y="0"/>
                  <a:pt x="2420196" y="136115"/>
                  <a:pt x="2540181" y="317060"/>
                </a:cubicBezTo>
                <a:lnTo>
                  <a:pt x="2559140" y="375099"/>
                </a:lnTo>
                <a:lnTo>
                  <a:pt x="0" y="375099"/>
                </a:lnTo>
                <a:lnTo>
                  <a:pt x="18960" y="317060"/>
                </a:lnTo>
                <a:cubicBezTo>
                  <a:pt x="138945" y="136115"/>
                  <a:pt x="657748" y="0"/>
                  <a:pt x="127957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-13645" y="-25025"/>
            <a:ext cx="12191999" cy="5491836"/>
          </a:xfrm>
          <a:custGeom>
            <a:avLst/>
            <a:gdLst>
              <a:gd name="connsiteX0" fmla="*/ 0 w 12191999"/>
              <a:gd name="connsiteY0" fmla="*/ 0 h 5491836"/>
              <a:gd name="connsiteX1" fmla="*/ 12191999 w 12191999"/>
              <a:gd name="connsiteY1" fmla="*/ 0 h 5491836"/>
              <a:gd name="connsiteX2" fmla="*/ 12191999 w 12191999"/>
              <a:gd name="connsiteY2" fmla="*/ 2801563 h 5491836"/>
              <a:gd name="connsiteX3" fmla="*/ 12191999 w 12191999"/>
              <a:gd name="connsiteY3" fmla="*/ 4173393 h 5491836"/>
              <a:gd name="connsiteX4" fmla="*/ 12191999 w 12191999"/>
              <a:gd name="connsiteY4" fmla="*/ 5149769 h 5491836"/>
              <a:gd name="connsiteX5" fmla="*/ 12140352 w 12191999"/>
              <a:gd name="connsiteY5" fmla="*/ 5169859 h 5491836"/>
              <a:gd name="connsiteX6" fmla="*/ 11666552 w 12191999"/>
              <a:gd name="connsiteY6" fmla="*/ 5135251 h 5491836"/>
              <a:gd name="connsiteX7" fmla="*/ 11256398 w 12191999"/>
              <a:gd name="connsiteY7" fmla="*/ 5386482 h 5491836"/>
              <a:gd name="connsiteX8" fmla="*/ 10728587 w 12191999"/>
              <a:gd name="connsiteY8" fmla="*/ 5136552 h 5491836"/>
              <a:gd name="connsiteX9" fmla="*/ 10707656 w 12191999"/>
              <a:gd name="connsiteY9" fmla="*/ 5094294 h 5491836"/>
              <a:gd name="connsiteX10" fmla="*/ 10677508 w 12191999"/>
              <a:gd name="connsiteY10" fmla="*/ 5117585 h 5491836"/>
              <a:gd name="connsiteX11" fmla="*/ 10023628 w 12191999"/>
              <a:gd name="connsiteY11" fmla="*/ 5168489 h 5491836"/>
              <a:gd name="connsiteX12" fmla="*/ 9613475 w 12191999"/>
              <a:gd name="connsiteY12" fmla="*/ 5419721 h 5491836"/>
              <a:gd name="connsiteX13" fmla="*/ 9045284 w 12191999"/>
              <a:gd name="connsiteY13" fmla="*/ 5088270 h 5491836"/>
              <a:gd name="connsiteX14" fmla="*/ 8391977 w 12191999"/>
              <a:gd name="connsiteY14" fmla="*/ 5205721 h 5491836"/>
              <a:gd name="connsiteX15" fmla="*/ 8044970 w 12191999"/>
              <a:gd name="connsiteY15" fmla="*/ 4874357 h 5491836"/>
              <a:gd name="connsiteX16" fmla="*/ 8021894 w 12191999"/>
              <a:gd name="connsiteY16" fmla="*/ 4807834 h 5491836"/>
              <a:gd name="connsiteX17" fmla="*/ 7979695 w 12191999"/>
              <a:gd name="connsiteY17" fmla="*/ 4887518 h 5491836"/>
              <a:gd name="connsiteX18" fmla="*/ 7892354 w 12191999"/>
              <a:gd name="connsiteY18" fmla="*/ 4975062 h 5491836"/>
              <a:gd name="connsiteX19" fmla="*/ 7171805 w 12191999"/>
              <a:gd name="connsiteY19" fmla="*/ 4966662 h 5491836"/>
              <a:gd name="connsiteX20" fmla="*/ 6798092 w 12191999"/>
              <a:gd name="connsiteY20" fmla="*/ 5129541 h 5491836"/>
              <a:gd name="connsiteX21" fmla="*/ 6365768 w 12191999"/>
              <a:gd name="connsiteY21" fmla="*/ 4963095 h 5491836"/>
              <a:gd name="connsiteX22" fmla="*/ 6343843 w 12191999"/>
              <a:gd name="connsiteY22" fmla="*/ 4943513 h 5491836"/>
              <a:gd name="connsiteX23" fmla="*/ 6306162 w 12191999"/>
              <a:gd name="connsiteY23" fmla="*/ 4973886 h 5491836"/>
              <a:gd name="connsiteX24" fmla="*/ 5580121 w 12191999"/>
              <a:gd name="connsiteY24" fmla="*/ 5015954 h 5491836"/>
              <a:gd name="connsiteX25" fmla="*/ 5061277 w 12191999"/>
              <a:gd name="connsiteY25" fmla="*/ 5386610 h 5491836"/>
              <a:gd name="connsiteX26" fmla="*/ 4298403 w 12191999"/>
              <a:gd name="connsiteY26" fmla="*/ 5160363 h 5491836"/>
              <a:gd name="connsiteX27" fmla="*/ 3520346 w 12191999"/>
              <a:gd name="connsiteY27" fmla="*/ 5187592 h 5491836"/>
              <a:gd name="connsiteX28" fmla="*/ 3470547 w 12191999"/>
              <a:gd name="connsiteY28" fmla="*/ 5164639 h 5491836"/>
              <a:gd name="connsiteX29" fmla="*/ 3408062 w 12191999"/>
              <a:gd name="connsiteY29" fmla="*/ 5230764 h 5491836"/>
              <a:gd name="connsiteX30" fmla="*/ 2899904 w 12191999"/>
              <a:gd name="connsiteY30" fmla="*/ 5472187 h 5491836"/>
              <a:gd name="connsiteX31" fmla="*/ 1899560 w 12191999"/>
              <a:gd name="connsiteY31" fmla="*/ 5175513 h 5491836"/>
              <a:gd name="connsiteX32" fmla="*/ 413589 w 12191999"/>
              <a:gd name="connsiteY32" fmla="*/ 4882394 h 5491836"/>
              <a:gd name="connsiteX33" fmla="*/ 7629 w 12191999"/>
              <a:gd name="connsiteY33" fmla="*/ 4809433 h 5491836"/>
              <a:gd name="connsiteX34" fmla="*/ 0 w 12191999"/>
              <a:gd name="connsiteY34" fmla="*/ 4804869 h 5491836"/>
              <a:gd name="connsiteX35" fmla="*/ 0 w 12191999"/>
              <a:gd name="connsiteY35" fmla="*/ 4173393 h 5491836"/>
              <a:gd name="connsiteX36" fmla="*/ 0 w 12191999"/>
              <a:gd name="connsiteY36" fmla="*/ 3289198 h 549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191999" h="5491836">
                <a:moveTo>
                  <a:pt x="0" y="0"/>
                </a:moveTo>
                <a:lnTo>
                  <a:pt x="12191999" y="0"/>
                </a:lnTo>
                <a:lnTo>
                  <a:pt x="12191999" y="2801563"/>
                </a:lnTo>
                <a:lnTo>
                  <a:pt x="12191999" y="4173393"/>
                </a:lnTo>
                <a:lnTo>
                  <a:pt x="12191999" y="5149769"/>
                </a:lnTo>
                <a:lnTo>
                  <a:pt x="12140352" y="5169859"/>
                </a:lnTo>
                <a:cubicBezTo>
                  <a:pt x="11983592" y="5218153"/>
                  <a:pt x="11814544" y="5208339"/>
                  <a:pt x="11666552" y="5135251"/>
                </a:cubicBezTo>
                <a:cubicBezTo>
                  <a:pt x="11568562" y="5273485"/>
                  <a:pt x="11418981" y="5365053"/>
                  <a:pt x="11256398" y="5386482"/>
                </a:cubicBezTo>
                <a:cubicBezTo>
                  <a:pt x="11040239" y="5414986"/>
                  <a:pt x="10836933" y="5315690"/>
                  <a:pt x="10728587" y="5136552"/>
                </a:cubicBezTo>
                <a:lnTo>
                  <a:pt x="10707656" y="5094294"/>
                </a:lnTo>
                <a:lnTo>
                  <a:pt x="10677508" y="5117585"/>
                </a:lnTo>
                <a:cubicBezTo>
                  <a:pt x="10479274" y="5249118"/>
                  <a:pt x="10230818" y="5270814"/>
                  <a:pt x="10023628" y="5168489"/>
                </a:cubicBezTo>
                <a:cubicBezTo>
                  <a:pt x="9925638" y="5306725"/>
                  <a:pt x="9776057" y="5398292"/>
                  <a:pt x="9613475" y="5419721"/>
                </a:cubicBezTo>
                <a:cubicBezTo>
                  <a:pt x="9366436" y="5452298"/>
                  <a:pt x="9136184" y="5317951"/>
                  <a:pt x="9045284" y="5088270"/>
                </a:cubicBezTo>
                <a:cubicBezTo>
                  <a:pt x="8856643" y="5242172"/>
                  <a:pt x="8607918" y="5286879"/>
                  <a:pt x="8391977" y="5205721"/>
                </a:cubicBezTo>
                <a:cubicBezTo>
                  <a:pt x="8232941" y="5145944"/>
                  <a:pt x="8110840" y="5025393"/>
                  <a:pt x="8044970" y="4874357"/>
                </a:cubicBezTo>
                <a:lnTo>
                  <a:pt x="8021894" y="4807834"/>
                </a:lnTo>
                <a:lnTo>
                  <a:pt x="7979695" y="4887518"/>
                </a:lnTo>
                <a:cubicBezTo>
                  <a:pt x="7955554" y="4920288"/>
                  <a:pt x="7926352" y="4949716"/>
                  <a:pt x="7892354" y="4975062"/>
                </a:cubicBezTo>
                <a:cubicBezTo>
                  <a:pt x="7711568" y="5109846"/>
                  <a:pt x="7426787" y="5106528"/>
                  <a:pt x="7171805" y="4966662"/>
                </a:cubicBezTo>
                <a:cubicBezTo>
                  <a:pt x="7094233" y="5075404"/>
                  <a:pt x="6957934" y="5134756"/>
                  <a:pt x="6798092" y="5129541"/>
                </a:cubicBezTo>
                <a:cubicBezTo>
                  <a:pt x="6646297" y="5124597"/>
                  <a:pt x="6491313" y="5062420"/>
                  <a:pt x="6365768" y="4963095"/>
                </a:cubicBezTo>
                <a:lnTo>
                  <a:pt x="6343843" y="4943513"/>
                </a:lnTo>
                <a:lnTo>
                  <a:pt x="6306162" y="4973886"/>
                </a:lnTo>
                <a:cubicBezTo>
                  <a:pt x="6102467" y="5106394"/>
                  <a:pt x="5808229" y="5123421"/>
                  <a:pt x="5580121" y="5015954"/>
                </a:cubicBezTo>
                <a:cubicBezTo>
                  <a:pt x="5506349" y="5200545"/>
                  <a:pt x="5308811" y="5341655"/>
                  <a:pt x="5061277" y="5386610"/>
                </a:cubicBezTo>
                <a:cubicBezTo>
                  <a:pt x="4769587" y="5439577"/>
                  <a:pt x="4465159" y="5349314"/>
                  <a:pt x="4298403" y="5160363"/>
                </a:cubicBezTo>
                <a:cubicBezTo>
                  <a:pt x="4052409" y="5272455"/>
                  <a:pt x="3760473" y="5275111"/>
                  <a:pt x="3520346" y="5187592"/>
                </a:cubicBezTo>
                <a:lnTo>
                  <a:pt x="3470547" y="5164639"/>
                </a:lnTo>
                <a:lnTo>
                  <a:pt x="3408062" y="5230764"/>
                </a:lnTo>
                <a:cubicBezTo>
                  <a:pt x="3280029" y="5349249"/>
                  <a:pt x="3102771" y="5435344"/>
                  <a:pt x="2899904" y="5472187"/>
                </a:cubicBezTo>
                <a:cubicBezTo>
                  <a:pt x="2517416" y="5541642"/>
                  <a:pt x="2118224" y="5423282"/>
                  <a:pt x="1899560" y="5175513"/>
                </a:cubicBezTo>
                <a:cubicBezTo>
                  <a:pt x="1383451" y="5410689"/>
                  <a:pt x="713121" y="5278499"/>
                  <a:pt x="413589" y="4882394"/>
                </a:cubicBezTo>
                <a:cubicBezTo>
                  <a:pt x="266467" y="4895412"/>
                  <a:pt x="123834" y="4867444"/>
                  <a:pt x="7629" y="4809433"/>
                </a:cubicBezTo>
                <a:lnTo>
                  <a:pt x="0" y="4804869"/>
                </a:lnTo>
                <a:lnTo>
                  <a:pt x="0" y="4173393"/>
                </a:lnTo>
                <a:lnTo>
                  <a:pt x="0" y="328919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Group 13"/>
          <p:cNvGrpSpPr>
            <a:grpSpLocks noChangeAspect="1"/>
          </p:cNvGrpSpPr>
          <p:nvPr/>
        </p:nvGrpSpPr>
        <p:grpSpPr bwMode="auto">
          <a:xfrm>
            <a:off x="5105511" y="5009928"/>
            <a:ext cx="2314351" cy="1848072"/>
            <a:chOff x="2165" y="1433"/>
            <a:chExt cx="3122" cy="2493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505" y="2545"/>
              <a:ext cx="647" cy="1381"/>
            </a:xfrm>
            <a:custGeom>
              <a:avLst/>
              <a:gdLst>
                <a:gd name="T0" fmla="*/ 1844 w 1940"/>
                <a:gd name="T1" fmla="*/ 3658 h 4144"/>
                <a:gd name="T2" fmla="*/ 1789 w 1940"/>
                <a:gd name="T3" fmla="*/ 3577 h 4144"/>
                <a:gd name="T4" fmla="*/ 1691 w 1940"/>
                <a:gd name="T5" fmla="*/ 3413 h 4144"/>
                <a:gd name="T6" fmla="*/ 1603 w 1940"/>
                <a:gd name="T7" fmla="*/ 3249 h 4144"/>
                <a:gd name="T8" fmla="*/ 1525 w 1940"/>
                <a:gd name="T9" fmla="*/ 3085 h 4144"/>
                <a:gd name="T10" fmla="*/ 1458 w 1940"/>
                <a:gd name="T11" fmla="*/ 2920 h 4144"/>
                <a:gd name="T12" fmla="*/ 1400 w 1940"/>
                <a:gd name="T13" fmla="*/ 2758 h 4144"/>
                <a:gd name="T14" fmla="*/ 1350 w 1940"/>
                <a:gd name="T15" fmla="*/ 2595 h 4144"/>
                <a:gd name="T16" fmla="*/ 1308 w 1940"/>
                <a:gd name="T17" fmla="*/ 2435 h 4144"/>
                <a:gd name="T18" fmla="*/ 1259 w 1940"/>
                <a:gd name="T19" fmla="*/ 2196 h 4144"/>
                <a:gd name="T20" fmla="*/ 1219 w 1940"/>
                <a:gd name="T21" fmla="*/ 1888 h 4144"/>
                <a:gd name="T22" fmla="*/ 1203 w 1940"/>
                <a:gd name="T23" fmla="*/ 1591 h 4144"/>
                <a:gd name="T24" fmla="*/ 1206 w 1940"/>
                <a:gd name="T25" fmla="*/ 1312 h 4144"/>
                <a:gd name="T26" fmla="*/ 1226 w 1940"/>
                <a:gd name="T27" fmla="*/ 1050 h 4144"/>
                <a:gd name="T28" fmla="*/ 1256 w 1940"/>
                <a:gd name="T29" fmla="*/ 809 h 4144"/>
                <a:gd name="T30" fmla="*/ 1295 w 1940"/>
                <a:gd name="T31" fmla="*/ 595 h 4144"/>
                <a:gd name="T32" fmla="*/ 1337 w 1940"/>
                <a:gd name="T33" fmla="*/ 409 h 4144"/>
                <a:gd name="T34" fmla="*/ 1399 w 1940"/>
                <a:gd name="T35" fmla="*/ 183 h 4144"/>
                <a:gd name="T36" fmla="*/ 1456 w 1940"/>
                <a:gd name="T37" fmla="*/ 16 h 4144"/>
                <a:gd name="T38" fmla="*/ 1462 w 1940"/>
                <a:gd name="T39" fmla="*/ 0 h 4144"/>
                <a:gd name="T40" fmla="*/ 660 w 1940"/>
                <a:gd name="T41" fmla="*/ 115 h 4144"/>
                <a:gd name="T42" fmla="*/ 640 w 1940"/>
                <a:gd name="T43" fmla="*/ 128 h 4144"/>
                <a:gd name="T44" fmla="*/ 507 w 1940"/>
                <a:gd name="T45" fmla="*/ 268 h 4144"/>
                <a:gd name="T46" fmla="*/ 422 w 1940"/>
                <a:gd name="T47" fmla="*/ 390 h 4144"/>
                <a:gd name="T48" fmla="*/ 362 w 1940"/>
                <a:gd name="T49" fmla="*/ 492 h 4144"/>
                <a:gd name="T50" fmla="*/ 300 w 1940"/>
                <a:gd name="T51" fmla="*/ 613 h 4144"/>
                <a:gd name="T52" fmla="*/ 238 w 1940"/>
                <a:gd name="T53" fmla="*/ 755 h 4144"/>
                <a:gd name="T54" fmla="*/ 180 w 1940"/>
                <a:gd name="T55" fmla="*/ 917 h 4144"/>
                <a:gd name="T56" fmla="*/ 127 w 1940"/>
                <a:gd name="T57" fmla="*/ 1103 h 4144"/>
                <a:gd name="T58" fmla="*/ 81 w 1940"/>
                <a:gd name="T59" fmla="*/ 1312 h 4144"/>
                <a:gd name="T60" fmla="*/ 43 w 1940"/>
                <a:gd name="T61" fmla="*/ 1545 h 4144"/>
                <a:gd name="T62" fmla="*/ 16 w 1940"/>
                <a:gd name="T63" fmla="*/ 1804 h 4144"/>
                <a:gd name="T64" fmla="*/ 2 w 1940"/>
                <a:gd name="T65" fmla="*/ 2091 h 4144"/>
                <a:gd name="T66" fmla="*/ 0 w 1940"/>
                <a:gd name="T67" fmla="*/ 2246 h 4144"/>
                <a:gd name="T68" fmla="*/ 0 w 1940"/>
                <a:gd name="T69" fmla="*/ 4144 h 4144"/>
                <a:gd name="T70" fmla="*/ 1940 w 1940"/>
                <a:gd name="T71" fmla="*/ 4144 h 4144"/>
                <a:gd name="T72" fmla="*/ 1844 w 1940"/>
                <a:gd name="T73" fmla="*/ 3658 h 4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0" h="4144">
                  <a:moveTo>
                    <a:pt x="1844" y="3658"/>
                  </a:moveTo>
                  <a:lnTo>
                    <a:pt x="1789" y="3577"/>
                  </a:lnTo>
                  <a:lnTo>
                    <a:pt x="1691" y="3413"/>
                  </a:lnTo>
                  <a:lnTo>
                    <a:pt x="1603" y="3249"/>
                  </a:lnTo>
                  <a:lnTo>
                    <a:pt x="1525" y="3085"/>
                  </a:lnTo>
                  <a:lnTo>
                    <a:pt x="1458" y="2920"/>
                  </a:lnTo>
                  <a:lnTo>
                    <a:pt x="1400" y="2758"/>
                  </a:lnTo>
                  <a:lnTo>
                    <a:pt x="1350" y="2595"/>
                  </a:lnTo>
                  <a:lnTo>
                    <a:pt x="1308" y="2435"/>
                  </a:lnTo>
                  <a:lnTo>
                    <a:pt x="1259" y="2196"/>
                  </a:lnTo>
                  <a:lnTo>
                    <a:pt x="1219" y="1888"/>
                  </a:lnTo>
                  <a:lnTo>
                    <a:pt x="1203" y="1591"/>
                  </a:lnTo>
                  <a:lnTo>
                    <a:pt x="1206" y="1312"/>
                  </a:lnTo>
                  <a:lnTo>
                    <a:pt x="1226" y="1050"/>
                  </a:lnTo>
                  <a:lnTo>
                    <a:pt x="1256" y="809"/>
                  </a:lnTo>
                  <a:lnTo>
                    <a:pt x="1295" y="595"/>
                  </a:lnTo>
                  <a:lnTo>
                    <a:pt x="1337" y="409"/>
                  </a:lnTo>
                  <a:lnTo>
                    <a:pt x="1399" y="183"/>
                  </a:lnTo>
                  <a:lnTo>
                    <a:pt x="1456" y="16"/>
                  </a:lnTo>
                  <a:lnTo>
                    <a:pt x="1462" y="0"/>
                  </a:lnTo>
                  <a:lnTo>
                    <a:pt x="660" y="115"/>
                  </a:lnTo>
                  <a:lnTo>
                    <a:pt x="640" y="128"/>
                  </a:lnTo>
                  <a:lnTo>
                    <a:pt x="507" y="268"/>
                  </a:lnTo>
                  <a:lnTo>
                    <a:pt x="422" y="390"/>
                  </a:lnTo>
                  <a:lnTo>
                    <a:pt x="362" y="492"/>
                  </a:lnTo>
                  <a:lnTo>
                    <a:pt x="300" y="613"/>
                  </a:lnTo>
                  <a:lnTo>
                    <a:pt x="238" y="755"/>
                  </a:lnTo>
                  <a:lnTo>
                    <a:pt x="180" y="917"/>
                  </a:lnTo>
                  <a:lnTo>
                    <a:pt x="127" y="1103"/>
                  </a:lnTo>
                  <a:lnTo>
                    <a:pt x="81" y="1312"/>
                  </a:lnTo>
                  <a:lnTo>
                    <a:pt x="43" y="1545"/>
                  </a:lnTo>
                  <a:lnTo>
                    <a:pt x="16" y="1804"/>
                  </a:lnTo>
                  <a:lnTo>
                    <a:pt x="2" y="2091"/>
                  </a:lnTo>
                  <a:lnTo>
                    <a:pt x="0" y="2246"/>
                  </a:lnTo>
                  <a:lnTo>
                    <a:pt x="0" y="4144"/>
                  </a:lnTo>
                  <a:lnTo>
                    <a:pt x="1940" y="4144"/>
                  </a:lnTo>
                  <a:lnTo>
                    <a:pt x="1844" y="3658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030" y="2907"/>
              <a:ext cx="458" cy="774"/>
            </a:xfrm>
            <a:custGeom>
              <a:avLst/>
              <a:gdLst>
                <a:gd name="T0" fmla="*/ 0 w 1374"/>
                <a:gd name="T1" fmla="*/ 2314 h 2320"/>
                <a:gd name="T2" fmla="*/ 77 w 1374"/>
                <a:gd name="T3" fmla="*/ 2209 h 2320"/>
                <a:gd name="T4" fmla="*/ 219 w 1374"/>
                <a:gd name="T5" fmla="*/ 2000 h 2320"/>
                <a:gd name="T6" fmla="*/ 349 w 1374"/>
                <a:gd name="T7" fmla="*/ 1792 h 2320"/>
                <a:gd name="T8" fmla="*/ 467 w 1374"/>
                <a:gd name="T9" fmla="*/ 1586 h 2320"/>
                <a:gd name="T10" fmla="*/ 572 w 1374"/>
                <a:gd name="T11" fmla="*/ 1384 h 2320"/>
                <a:gd name="T12" fmla="*/ 667 w 1374"/>
                <a:gd name="T13" fmla="*/ 1190 h 2320"/>
                <a:gd name="T14" fmla="*/ 791 w 1374"/>
                <a:gd name="T15" fmla="*/ 910 h 2320"/>
                <a:gd name="T16" fmla="*/ 918 w 1374"/>
                <a:gd name="T17" fmla="*/ 581 h 2320"/>
                <a:gd name="T18" fmla="*/ 1007 w 1374"/>
                <a:gd name="T19" fmla="*/ 310 h 2320"/>
                <a:gd name="T20" fmla="*/ 1085 w 1374"/>
                <a:gd name="T21" fmla="*/ 38 h 2320"/>
                <a:gd name="T22" fmla="*/ 1092 w 1374"/>
                <a:gd name="T23" fmla="*/ 0 h 2320"/>
                <a:gd name="T24" fmla="*/ 1374 w 1374"/>
                <a:gd name="T25" fmla="*/ 0 h 2320"/>
                <a:gd name="T26" fmla="*/ 1374 w 1374"/>
                <a:gd name="T27" fmla="*/ 2320 h 2320"/>
                <a:gd name="T28" fmla="*/ 0 w 1374"/>
                <a:gd name="T29" fmla="*/ 2314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4" h="2320">
                  <a:moveTo>
                    <a:pt x="0" y="2314"/>
                  </a:moveTo>
                  <a:lnTo>
                    <a:pt x="77" y="2209"/>
                  </a:lnTo>
                  <a:lnTo>
                    <a:pt x="219" y="2000"/>
                  </a:lnTo>
                  <a:lnTo>
                    <a:pt x="349" y="1792"/>
                  </a:lnTo>
                  <a:lnTo>
                    <a:pt x="467" y="1586"/>
                  </a:lnTo>
                  <a:lnTo>
                    <a:pt x="572" y="1384"/>
                  </a:lnTo>
                  <a:lnTo>
                    <a:pt x="667" y="1190"/>
                  </a:lnTo>
                  <a:lnTo>
                    <a:pt x="791" y="910"/>
                  </a:lnTo>
                  <a:lnTo>
                    <a:pt x="918" y="581"/>
                  </a:lnTo>
                  <a:lnTo>
                    <a:pt x="1007" y="310"/>
                  </a:lnTo>
                  <a:lnTo>
                    <a:pt x="1085" y="38"/>
                  </a:lnTo>
                  <a:lnTo>
                    <a:pt x="1092" y="0"/>
                  </a:lnTo>
                  <a:lnTo>
                    <a:pt x="1374" y="0"/>
                  </a:lnTo>
                  <a:lnTo>
                    <a:pt x="1374" y="232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408" y="1999"/>
              <a:ext cx="354" cy="452"/>
            </a:xfrm>
            <a:custGeom>
              <a:avLst/>
              <a:gdLst>
                <a:gd name="T0" fmla="*/ 272 w 1061"/>
                <a:gd name="T1" fmla="*/ 21 h 1355"/>
                <a:gd name="T2" fmla="*/ 255 w 1061"/>
                <a:gd name="T3" fmla="*/ 13 h 1355"/>
                <a:gd name="T4" fmla="*/ 220 w 1061"/>
                <a:gd name="T5" fmla="*/ 2 h 1355"/>
                <a:gd name="T6" fmla="*/ 184 w 1061"/>
                <a:gd name="T7" fmla="*/ 0 h 1355"/>
                <a:gd name="T8" fmla="*/ 148 w 1061"/>
                <a:gd name="T9" fmla="*/ 2 h 1355"/>
                <a:gd name="T10" fmla="*/ 114 w 1061"/>
                <a:gd name="T11" fmla="*/ 14 h 1355"/>
                <a:gd name="T12" fmla="*/ 82 w 1061"/>
                <a:gd name="T13" fmla="*/ 30 h 1355"/>
                <a:gd name="T14" fmla="*/ 55 w 1061"/>
                <a:gd name="T15" fmla="*/ 53 h 1355"/>
                <a:gd name="T16" fmla="*/ 31 w 1061"/>
                <a:gd name="T17" fmla="*/ 82 h 1355"/>
                <a:gd name="T18" fmla="*/ 21 w 1061"/>
                <a:gd name="T19" fmla="*/ 99 h 1355"/>
                <a:gd name="T20" fmla="*/ 13 w 1061"/>
                <a:gd name="T21" fmla="*/ 116 h 1355"/>
                <a:gd name="T22" fmla="*/ 3 w 1061"/>
                <a:gd name="T23" fmla="*/ 151 h 1355"/>
                <a:gd name="T24" fmla="*/ 0 w 1061"/>
                <a:gd name="T25" fmla="*/ 187 h 1355"/>
                <a:gd name="T26" fmla="*/ 4 w 1061"/>
                <a:gd name="T27" fmla="*/ 223 h 1355"/>
                <a:gd name="T28" fmla="*/ 14 w 1061"/>
                <a:gd name="T29" fmla="*/ 256 h 1355"/>
                <a:gd name="T30" fmla="*/ 31 w 1061"/>
                <a:gd name="T31" fmla="*/ 288 h 1355"/>
                <a:gd name="T32" fmla="*/ 55 w 1061"/>
                <a:gd name="T33" fmla="*/ 316 h 1355"/>
                <a:gd name="T34" fmla="*/ 83 w 1061"/>
                <a:gd name="T35" fmla="*/ 339 h 1355"/>
                <a:gd name="T36" fmla="*/ 99 w 1061"/>
                <a:gd name="T37" fmla="*/ 350 h 1355"/>
                <a:gd name="T38" fmla="*/ 151 w 1061"/>
                <a:gd name="T39" fmla="*/ 377 h 1355"/>
                <a:gd name="T40" fmla="*/ 245 w 1061"/>
                <a:gd name="T41" fmla="*/ 437 h 1355"/>
                <a:gd name="T42" fmla="*/ 327 w 1061"/>
                <a:gd name="T43" fmla="*/ 501 h 1355"/>
                <a:gd name="T44" fmla="*/ 397 w 1061"/>
                <a:gd name="T45" fmla="*/ 567 h 1355"/>
                <a:gd name="T46" fmla="*/ 459 w 1061"/>
                <a:gd name="T47" fmla="*/ 633 h 1355"/>
                <a:gd name="T48" fmla="*/ 511 w 1061"/>
                <a:gd name="T49" fmla="*/ 701 h 1355"/>
                <a:gd name="T50" fmla="*/ 574 w 1061"/>
                <a:gd name="T51" fmla="*/ 800 h 1355"/>
                <a:gd name="T52" fmla="*/ 632 w 1061"/>
                <a:gd name="T53" fmla="*/ 926 h 1355"/>
                <a:gd name="T54" fmla="*/ 667 w 1061"/>
                <a:gd name="T55" fmla="*/ 1034 h 1355"/>
                <a:gd name="T56" fmla="*/ 690 w 1061"/>
                <a:gd name="T57" fmla="*/ 1150 h 1355"/>
                <a:gd name="T58" fmla="*/ 690 w 1061"/>
                <a:gd name="T59" fmla="*/ 1175 h 1355"/>
                <a:gd name="T60" fmla="*/ 691 w 1061"/>
                <a:gd name="T61" fmla="*/ 1193 h 1355"/>
                <a:gd name="T62" fmla="*/ 700 w 1061"/>
                <a:gd name="T63" fmla="*/ 1229 h 1355"/>
                <a:gd name="T64" fmla="*/ 723 w 1061"/>
                <a:gd name="T65" fmla="*/ 1277 h 1355"/>
                <a:gd name="T66" fmla="*/ 773 w 1061"/>
                <a:gd name="T67" fmla="*/ 1324 h 1355"/>
                <a:gd name="T68" fmla="*/ 822 w 1061"/>
                <a:gd name="T69" fmla="*/ 1347 h 1355"/>
                <a:gd name="T70" fmla="*/ 857 w 1061"/>
                <a:gd name="T71" fmla="*/ 1355 h 1355"/>
                <a:gd name="T72" fmla="*/ 875 w 1061"/>
                <a:gd name="T73" fmla="*/ 1355 h 1355"/>
                <a:gd name="T74" fmla="*/ 878 w 1061"/>
                <a:gd name="T75" fmla="*/ 1355 h 1355"/>
                <a:gd name="T76" fmla="*/ 880 w 1061"/>
                <a:gd name="T77" fmla="*/ 1355 h 1355"/>
                <a:gd name="T78" fmla="*/ 900 w 1061"/>
                <a:gd name="T79" fmla="*/ 1353 h 1355"/>
                <a:gd name="T80" fmla="*/ 936 w 1061"/>
                <a:gd name="T81" fmla="*/ 1345 h 1355"/>
                <a:gd name="T82" fmla="*/ 968 w 1061"/>
                <a:gd name="T83" fmla="*/ 1330 h 1355"/>
                <a:gd name="T84" fmla="*/ 998 w 1061"/>
                <a:gd name="T85" fmla="*/ 1310 h 1355"/>
                <a:gd name="T86" fmla="*/ 1022 w 1061"/>
                <a:gd name="T87" fmla="*/ 1284 h 1355"/>
                <a:gd name="T88" fmla="*/ 1041 w 1061"/>
                <a:gd name="T89" fmla="*/ 1254 h 1355"/>
                <a:gd name="T90" fmla="*/ 1054 w 1061"/>
                <a:gd name="T91" fmla="*/ 1219 h 1355"/>
                <a:gd name="T92" fmla="*/ 1061 w 1061"/>
                <a:gd name="T93" fmla="*/ 1183 h 1355"/>
                <a:gd name="T94" fmla="*/ 1061 w 1061"/>
                <a:gd name="T95" fmla="*/ 1165 h 1355"/>
                <a:gd name="T96" fmla="*/ 1060 w 1061"/>
                <a:gd name="T97" fmla="*/ 1131 h 1355"/>
                <a:gd name="T98" fmla="*/ 1032 w 1061"/>
                <a:gd name="T99" fmla="*/ 969 h 1355"/>
                <a:gd name="T100" fmla="*/ 988 w 1061"/>
                <a:gd name="T101" fmla="*/ 818 h 1355"/>
                <a:gd name="T102" fmla="*/ 932 w 1061"/>
                <a:gd name="T103" fmla="*/ 688 h 1355"/>
                <a:gd name="T104" fmla="*/ 884 w 1061"/>
                <a:gd name="T105" fmla="*/ 597 h 1355"/>
                <a:gd name="T106" fmla="*/ 826 w 1061"/>
                <a:gd name="T107" fmla="*/ 505 h 1355"/>
                <a:gd name="T108" fmla="*/ 757 w 1061"/>
                <a:gd name="T109" fmla="*/ 411 h 1355"/>
                <a:gd name="T110" fmla="*/ 675 w 1061"/>
                <a:gd name="T111" fmla="*/ 319 h 1355"/>
                <a:gd name="T112" fmla="*/ 579 w 1061"/>
                <a:gd name="T113" fmla="*/ 229 h 1355"/>
                <a:gd name="T114" fmla="*/ 468 w 1061"/>
                <a:gd name="T115" fmla="*/ 141 h 1355"/>
                <a:gd name="T116" fmla="*/ 343 w 1061"/>
                <a:gd name="T117" fmla="*/ 59 h 1355"/>
                <a:gd name="T118" fmla="*/ 272 w 1061"/>
                <a:gd name="T119" fmla="*/ 2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1" h="1355">
                  <a:moveTo>
                    <a:pt x="272" y="21"/>
                  </a:moveTo>
                  <a:lnTo>
                    <a:pt x="255" y="13"/>
                  </a:lnTo>
                  <a:lnTo>
                    <a:pt x="220" y="2"/>
                  </a:lnTo>
                  <a:lnTo>
                    <a:pt x="184" y="0"/>
                  </a:lnTo>
                  <a:lnTo>
                    <a:pt x="148" y="2"/>
                  </a:lnTo>
                  <a:lnTo>
                    <a:pt x="114" y="14"/>
                  </a:lnTo>
                  <a:lnTo>
                    <a:pt x="82" y="30"/>
                  </a:lnTo>
                  <a:lnTo>
                    <a:pt x="55" y="53"/>
                  </a:lnTo>
                  <a:lnTo>
                    <a:pt x="31" y="82"/>
                  </a:lnTo>
                  <a:lnTo>
                    <a:pt x="21" y="99"/>
                  </a:lnTo>
                  <a:lnTo>
                    <a:pt x="13" y="116"/>
                  </a:lnTo>
                  <a:lnTo>
                    <a:pt x="3" y="151"/>
                  </a:lnTo>
                  <a:lnTo>
                    <a:pt x="0" y="187"/>
                  </a:lnTo>
                  <a:lnTo>
                    <a:pt x="4" y="223"/>
                  </a:lnTo>
                  <a:lnTo>
                    <a:pt x="14" y="256"/>
                  </a:lnTo>
                  <a:lnTo>
                    <a:pt x="31" y="288"/>
                  </a:lnTo>
                  <a:lnTo>
                    <a:pt x="55" y="316"/>
                  </a:lnTo>
                  <a:lnTo>
                    <a:pt x="83" y="339"/>
                  </a:lnTo>
                  <a:lnTo>
                    <a:pt x="99" y="350"/>
                  </a:lnTo>
                  <a:lnTo>
                    <a:pt x="151" y="377"/>
                  </a:lnTo>
                  <a:lnTo>
                    <a:pt x="245" y="437"/>
                  </a:lnTo>
                  <a:lnTo>
                    <a:pt x="327" y="501"/>
                  </a:lnTo>
                  <a:lnTo>
                    <a:pt x="397" y="567"/>
                  </a:lnTo>
                  <a:lnTo>
                    <a:pt x="459" y="633"/>
                  </a:lnTo>
                  <a:lnTo>
                    <a:pt x="511" y="701"/>
                  </a:lnTo>
                  <a:lnTo>
                    <a:pt x="574" y="800"/>
                  </a:lnTo>
                  <a:lnTo>
                    <a:pt x="632" y="926"/>
                  </a:lnTo>
                  <a:lnTo>
                    <a:pt x="667" y="1034"/>
                  </a:lnTo>
                  <a:lnTo>
                    <a:pt x="690" y="1150"/>
                  </a:lnTo>
                  <a:lnTo>
                    <a:pt x="690" y="1175"/>
                  </a:lnTo>
                  <a:lnTo>
                    <a:pt x="691" y="1193"/>
                  </a:lnTo>
                  <a:lnTo>
                    <a:pt x="700" y="1229"/>
                  </a:lnTo>
                  <a:lnTo>
                    <a:pt x="723" y="1277"/>
                  </a:lnTo>
                  <a:lnTo>
                    <a:pt x="773" y="1324"/>
                  </a:lnTo>
                  <a:lnTo>
                    <a:pt x="822" y="1347"/>
                  </a:lnTo>
                  <a:lnTo>
                    <a:pt x="857" y="1355"/>
                  </a:lnTo>
                  <a:lnTo>
                    <a:pt x="875" y="1355"/>
                  </a:lnTo>
                  <a:lnTo>
                    <a:pt x="878" y="1355"/>
                  </a:lnTo>
                  <a:lnTo>
                    <a:pt x="880" y="1355"/>
                  </a:lnTo>
                  <a:lnTo>
                    <a:pt x="900" y="1353"/>
                  </a:lnTo>
                  <a:lnTo>
                    <a:pt x="936" y="1345"/>
                  </a:lnTo>
                  <a:lnTo>
                    <a:pt x="968" y="1330"/>
                  </a:lnTo>
                  <a:lnTo>
                    <a:pt x="998" y="1310"/>
                  </a:lnTo>
                  <a:lnTo>
                    <a:pt x="1022" y="1284"/>
                  </a:lnTo>
                  <a:lnTo>
                    <a:pt x="1041" y="1254"/>
                  </a:lnTo>
                  <a:lnTo>
                    <a:pt x="1054" y="1219"/>
                  </a:lnTo>
                  <a:lnTo>
                    <a:pt x="1061" y="1183"/>
                  </a:lnTo>
                  <a:lnTo>
                    <a:pt x="1061" y="1165"/>
                  </a:lnTo>
                  <a:lnTo>
                    <a:pt x="1060" y="1131"/>
                  </a:lnTo>
                  <a:lnTo>
                    <a:pt x="1032" y="969"/>
                  </a:lnTo>
                  <a:lnTo>
                    <a:pt x="988" y="818"/>
                  </a:lnTo>
                  <a:lnTo>
                    <a:pt x="932" y="688"/>
                  </a:lnTo>
                  <a:lnTo>
                    <a:pt x="884" y="597"/>
                  </a:lnTo>
                  <a:lnTo>
                    <a:pt x="826" y="505"/>
                  </a:lnTo>
                  <a:lnTo>
                    <a:pt x="757" y="411"/>
                  </a:lnTo>
                  <a:lnTo>
                    <a:pt x="675" y="319"/>
                  </a:lnTo>
                  <a:lnTo>
                    <a:pt x="579" y="229"/>
                  </a:lnTo>
                  <a:lnTo>
                    <a:pt x="468" y="141"/>
                  </a:lnTo>
                  <a:lnTo>
                    <a:pt x="343" y="59"/>
                  </a:lnTo>
                  <a:lnTo>
                    <a:pt x="272" y="21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165" y="1737"/>
              <a:ext cx="1340" cy="1232"/>
            </a:xfrm>
            <a:custGeom>
              <a:avLst/>
              <a:gdLst>
                <a:gd name="T0" fmla="*/ 2808 w 4022"/>
                <a:gd name="T1" fmla="*/ 1746 h 3696"/>
                <a:gd name="T2" fmla="*/ 2742 w 4022"/>
                <a:gd name="T3" fmla="*/ 1416 h 3696"/>
                <a:gd name="T4" fmla="*/ 2797 w 4022"/>
                <a:gd name="T5" fmla="*/ 1063 h 3696"/>
                <a:gd name="T6" fmla="*/ 2818 w 4022"/>
                <a:gd name="T7" fmla="*/ 995 h 3696"/>
                <a:gd name="T8" fmla="*/ 2802 w 4022"/>
                <a:gd name="T9" fmla="*/ 890 h 3696"/>
                <a:gd name="T10" fmla="*/ 2730 w 4022"/>
                <a:gd name="T11" fmla="*/ 811 h 3696"/>
                <a:gd name="T12" fmla="*/ 2660 w 4022"/>
                <a:gd name="T13" fmla="*/ 787 h 3696"/>
                <a:gd name="T14" fmla="*/ 2555 w 4022"/>
                <a:gd name="T15" fmla="*/ 802 h 3696"/>
                <a:gd name="T16" fmla="*/ 2475 w 4022"/>
                <a:gd name="T17" fmla="*/ 874 h 3696"/>
                <a:gd name="T18" fmla="*/ 2400 w 4022"/>
                <a:gd name="T19" fmla="*/ 1098 h 3696"/>
                <a:gd name="T20" fmla="*/ 2313 w 4022"/>
                <a:gd name="T21" fmla="*/ 1317 h 3696"/>
                <a:gd name="T22" fmla="*/ 2255 w 4022"/>
                <a:gd name="T23" fmla="*/ 1259 h 3696"/>
                <a:gd name="T24" fmla="*/ 2074 w 4022"/>
                <a:gd name="T25" fmla="*/ 1050 h 3696"/>
                <a:gd name="T26" fmla="*/ 1836 w 4022"/>
                <a:gd name="T27" fmla="*/ 618 h 3696"/>
                <a:gd name="T28" fmla="*/ 1747 w 4022"/>
                <a:gd name="T29" fmla="*/ 241 h 3696"/>
                <a:gd name="T30" fmla="*/ 1739 w 4022"/>
                <a:gd name="T31" fmla="*/ 134 h 3696"/>
                <a:gd name="T32" fmla="*/ 1682 w 4022"/>
                <a:gd name="T33" fmla="*/ 45 h 3696"/>
                <a:gd name="T34" fmla="*/ 1585 w 4022"/>
                <a:gd name="T35" fmla="*/ 2 h 3696"/>
                <a:gd name="T36" fmla="*/ 1510 w 4022"/>
                <a:gd name="T37" fmla="*/ 8 h 3696"/>
                <a:gd name="T38" fmla="*/ 1421 w 4022"/>
                <a:gd name="T39" fmla="*/ 64 h 3696"/>
                <a:gd name="T40" fmla="*/ 1376 w 4022"/>
                <a:gd name="T41" fmla="*/ 162 h 3696"/>
                <a:gd name="T42" fmla="*/ 1382 w 4022"/>
                <a:gd name="T43" fmla="*/ 304 h 3696"/>
                <a:gd name="T44" fmla="*/ 1508 w 4022"/>
                <a:gd name="T45" fmla="*/ 798 h 3696"/>
                <a:gd name="T46" fmla="*/ 256 w 4022"/>
                <a:gd name="T47" fmla="*/ 183 h 3696"/>
                <a:gd name="T48" fmla="*/ 149 w 4022"/>
                <a:gd name="T49" fmla="*/ 173 h 3696"/>
                <a:gd name="T50" fmla="*/ 56 w 4022"/>
                <a:gd name="T51" fmla="*/ 224 h 3696"/>
                <a:gd name="T52" fmla="*/ 14 w 4022"/>
                <a:gd name="T53" fmla="*/ 285 h 3696"/>
                <a:gd name="T54" fmla="*/ 4 w 4022"/>
                <a:gd name="T55" fmla="*/ 392 h 3696"/>
                <a:gd name="T56" fmla="*/ 53 w 4022"/>
                <a:gd name="T57" fmla="*/ 486 h 3696"/>
                <a:gd name="T58" fmla="*/ 2013 w 4022"/>
                <a:gd name="T59" fmla="*/ 1541 h 3696"/>
                <a:gd name="T60" fmla="*/ 2588 w 4022"/>
                <a:gd name="T61" fmla="*/ 2073 h 3696"/>
                <a:gd name="T62" fmla="*/ 3256 w 4022"/>
                <a:gd name="T63" fmla="*/ 2752 h 3696"/>
                <a:gd name="T64" fmla="*/ 3508 w 4022"/>
                <a:gd name="T65" fmla="*/ 3132 h 3696"/>
                <a:gd name="T66" fmla="*/ 3642 w 4022"/>
                <a:gd name="T67" fmla="*/ 3484 h 3696"/>
                <a:gd name="T68" fmla="*/ 3672 w 4022"/>
                <a:gd name="T69" fmla="*/ 3598 h 3696"/>
                <a:gd name="T70" fmla="*/ 3747 w 4022"/>
                <a:gd name="T71" fmla="*/ 3674 h 3696"/>
                <a:gd name="T72" fmla="*/ 3852 w 4022"/>
                <a:gd name="T73" fmla="*/ 3696 h 3696"/>
                <a:gd name="T74" fmla="*/ 3924 w 4022"/>
                <a:gd name="T75" fmla="*/ 3675 h 3696"/>
                <a:gd name="T76" fmla="*/ 3999 w 4022"/>
                <a:gd name="T77" fmla="*/ 3600 h 3696"/>
                <a:gd name="T78" fmla="*/ 4022 w 4022"/>
                <a:gd name="T79" fmla="*/ 3495 h 3696"/>
                <a:gd name="T80" fmla="*/ 3972 w 4022"/>
                <a:gd name="T81" fmla="*/ 3285 h 3696"/>
                <a:gd name="T82" fmla="*/ 3816 w 4022"/>
                <a:gd name="T83" fmla="*/ 2925 h 3696"/>
                <a:gd name="T84" fmla="*/ 3475 w 4022"/>
                <a:gd name="T85" fmla="*/ 2440 h 3696"/>
                <a:gd name="T86" fmla="*/ 2818 w 4022"/>
                <a:gd name="T87" fmla="*/ 1783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22" h="3696">
                  <a:moveTo>
                    <a:pt x="2818" y="1783"/>
                  </a:moveTo>
                  <a:lnTo>
                    <a:pt x="2814" y="1764"/>
                  </a:lnTo>
                  <a:lnTo>
                    <a:pt x="2808" y="1746"/>
                  </a:lnTo>
                  <a:lnTo>
                    <a:pt x="2784" y="1674"/>
                  </a:lnTo>
                  <a:lnTo>
                    <a:pt x="2753" y="1538"/>
                  </a:lnTo>
                  <a:lnTo>
                    <a:pt x="2742" y="1416"/>
                  </a:lnTo>
                  <a:lnTo>
                    <a:pt x="2745" y="1306"/>
                  </a:lnTo>
                  <a:lnTo>
                    <a:pt x="2763" y="1171"/>
                  </a:lnTo>
                  <a:lnTo>
                    <a:pt x="2797" y="1063"/>
                  </a:lnTo>
                  <a:lnTo>
                    <a:pt x="2802" y="1049"/>
                  </a:lnTo>
                  <a:lnTo>
                    <a:pt x="2809" y="1031"/>
                  </a:lnTo>
                  <a:lnTo>
                    <a:pt x="2818" y="995"/>
                  </a:lnTo>
                  <a:lnTo>
                    <a:pt x="2820" y="959"/>
                  </a:lnTo>
                  <a:lnTo>
                    <a:pt x="2814" y="923"/>
                  </a:lnTo>
                  <a:lnTo>
                    <a:pt x="2802" y="890"/>
                  </a:lnTo>
                  <a:lnTo>
                    <a:pt x="2784" y="860"/>
                  </a:lnTo>
                  <a:lnTo>
                    <a:pt x="2761" y="833"/>
                  </a:lnTo>
                  <a:lnTo>
                    <a:pt x="2730" y="811"/>
                  </a:lnTo>
                  <a:lnTo>
                    <a:pt x="2713" y="802"/>
                  </a:lnTo>
                  <a:lnTo>
                    <a:pt x="2696" y="795"/>
                  </a:lnTo>
                  <a:lnTo>
                    <a:pt x="2660" y="787"/>
                  </a:lnTo>
                  <a:lnTo>
                    <a:pt x="2624" y="785"/>
                  </a:lnTo>
                  <a:lnTo>
                    <a:pt x="2589" y="791"/>
                  </a:lnTo>
                  <a:lnTo>
                    <a:pt x="2555" y="802"/>
                  </a:lnTo>
                  <a:lnTo>
                    <a:pt x="2524" y="821"/>
                  </a:lnTo>
                  <a:lnTo>
                    <a:pt x="2497" y="844"/>
                  </a:lnTo>
                  <a:lnTo>
                    <a:pt x="2475" y="874"/>
                  </a:lnTo>
                  <a:lnTo>
                    <a:pt x="2467" y="892"/>
                  </a:lnTo>
                  <a:lnTo>
                    <a:pt x="2452" y="922"/>
                  </a:lnTo>
                  <a:lnTo>
                    <a:pt x="2400" y="1098"/>
                  </a:lnTo>
                  <a:lnTo>
                    <a:pt x="2376" y="1270"/>
                  </a:lnTo>
                  <a:lnTo>
                    <a:pt x="2372" y="1373"/>
                  </a:lnTo>
                  <a:lnTo>
                    <a:pt x="2313" y="1317"/>
                  </a:lnTo>
                  <a:lnTo>
                    <a:pt x="2256" y="1260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189" y="1191"/>
                  </a:lnTo>
                  <a:lnTo>
                    <a:pt x="2074" y="1050"/>
                  </a:lnTo>
                  <a:lnTo>
                    <a:pt x="1977" y="905"/>
                  </a:lnTo>
                  <a:lnTo>
                    <a:pt x="1898" y="761"/>
                  </a:lnTo>
                  <a:lnTo>
                    <a:pt x="1836" y="618"/>
                  </a:lnTo>
                  <a:lnTo>
                    <a:pt x="1790" y="481"/>
                  </a:lnTo>
                  <a:lnTo>
                    <a:pt x="1761" y="355"/>
                  </a:lnTo>
                  <a:lnTo>
                    <a:pt x="1747" y="241"/>
                  </a:lnTo>
                  <a:lnTo>
                    <a:pt x="1747" y="189"/>
                  </a:lnTo>
                  <a:lnTo>
                    <a:pt x="1747" y="170"/>
                  </a:lnTo>
                  <a:lnTo>
                    <a:pt x="1739" y="134"/>
                  </a:lnTo>
                  <a:lnTo>
                    <a:pt x="1726" y="101"/>
                  </a:lnTo>
                  <a:lnTo>
                    <a:pt x="1706" y="71"/>
                  </a:lnTo>
                  <a:lnTo>
                    <a:pt x="1682" y="45"/>
                  </a:lnTo>
                  <a:lnTo>
                    <a:pt x="1653" y="25"/>
                  </a:lnTo>
                  <a:lnTo>
                    <a:pt x="1620" y="10"/>
                  </a:lnTo>
                  <a:lnTo>
                    <a:pt x="1585" y="2"/>
                  </a:lnTo>
                  <a:lnTo>
                    <a:pt x="1565" y="0"/>
                  </a:lnTo>
                  <a:lnTo>
                    <a:pt x="1546" y="0"/>
                  </a:lnTo>
                  <a:lnTo>
                    <a:pt x="1510" y="8"/>
                  </a:lnTo>
                  <a:lnTo>
                    <a:pt x="1476" y="20"/>
                  </a:lnTo>
                  <a:lnTo>
                    <a:pt x="1447" y="39"/>
                  </a:lnTo>
                  <a:lnTo>
                    <a:pt x="1421" y="64"/>
                  </a:lnTo>
                  <a:lnTo>
                    <a:pt x="1400" y="92"/>
                  </a:lnTo>
                  <a:lnTo>
                    <a:pt x="1385" y="126"/>
                  </a:lnTo>
                  <a:lnTo>
                    <a:pt x="1376" y="162"/>
                  </a:lnTo>
                  <a:lnTo>
                    <a:pt x="1375" y="182"/>
                  </a:lnTo>
                  <a:lnTo>
                    <a:pt x="1375" y="196"/>
                  </a:lnTo>
                  <a:lnTo>
                    <a:pt x="1382" y="304"/>
                  </a:lnTo>
                  <a:lnTo>
                    <a:pt x="1411" y="488"/>
                  </a:lnTo>
                  <a:lnTo>
                    <a:pt x="1460" y="666"/>
                  </a:lnTo>
                  <a:lnTo>
                    <a:pt x="1508" y="798"/>
                  </a:lnTo>
                  <a:lnTo>
                    <a:pt x="1538" y="867"/>
                  </a:lnTo>
                  <a:lnTo>
                    <a:pt x="273" y="192"/>
                  </a:lnTo>
                  <a:lnTo>
                    <a:pt x="256" y="183"/>
                  </a:lnTo>
                  <a:lnTo>
                    <a:pt x="220" y="173"/>
                  </a:lnTo>
                  <a:lnTo>
                    <a:pt x="184" y="169"/>
                  </a:lnTo>
                  <a:lnTo>
                    <a:pt x="149" y="173"/>
                  </a:lnTo>
                  <a:lnTo>
                    <a:pt x="115" y="183"/>
                  </a:lnTo>
                  <a:lnTo>
                    <a:pt x="83" y="200"/>
                  </a:lnTo>
                  <a:lnTo>
                    <a:pt x="56" y="224"/>
                  </a:lnTo>
                  <a:lnTo>
                    <a:pt x="31" y="251"/>
                  </a:lnTo>
                  <a:lnTo>
                    <a:pt x="21" y="268"/>
                  </a:lnTo>
                  <a:lnTo>
                    <a:pt x="14" y="285"/>
                  </a:lnTo>
                  <a:lnTo>
                    <a:pt x="2" y="320"/>
                  </a:lnTo>
                  <a:lnTo>
                    <a:pt x="0" y="356"/>
                  </a:lnTo>
                  <a:lnTo>
                    <a:pt x="4" y="392"/>
                  </a:lnTo>
                  <a:lnTo>
                    <a:pt x="14" y="427"/>
                  </a:lnTo>
                  <a:lnTo>
                    <a:pt x="30" y="458"/>
                  </a:lnTo>
                  <a:lnTo>
                    <a:pt x="53" y="486"/>
                  </a:lnTo>
                  <a:lnTo>
                    <a:pt x="82" y="509"/>
                  </a:lnTo>
                  <a:lnTo>
                    <a:pt x="98" y="519"/>
                  </a:lnTo>
                  <a:lnTo>
                    <a:pt x="2013" y="1541"/>
                  </a:lnTo>
                  <a:lnTo>
                    <a:pt x="2195" y="1715"/>
                  </a:lnTo>
                  <a:lnTo>
                    <a:pt x="2393" y="1897"/>
                  </a:lnTo>
                  <a:lnTo>
                    <a:pt x="2588" y="2073"/>
                  </a:lnTo>
                  <a:lnTo>
                    <a:pt x="2887" y="2353"/>
                  </a:lnTo>
                  <a:lnTo>
                    <a:pt x="3079" y="2548"/>
                  </a:lnTo>
                  <a:lnTo>
                    <a:pt x="3256" y="2752"/>
                  </a:lnTo>
                  <a:lnTo>
                    <a:pt x="3374" y="2911"/>
                  </a:lnTo>
                  <a:lnTo>
                    <a:pt x="3445" y="3020"/>
                  </a:lnTo>
                  <a:lnTo>
                    <a:pt x="3508" y="3132"/>
                  </a:lnTo>
                  <a:lnTo>
                    <a:pt x="3563" y="3246"/>
                  </a:lnTo>
                  <a:lnTo>
                    <a:pt x="3607" y="3363"/>
                  </a:lnTo>
                  <a:lnTo>
                    <a:pt x="3642" y="3484"/>
                  </a:lnTo>
                  <a:lnTo>
                    <a:pt x="3655" y="3544"/>
                  </a:lnTo>
                  <a:lnTo>
                    <a:pt x="3659" y="3563"/>
                  </a:lnTo>
                  <a:lnTo>
                    <a:pt x="3672" y="3598"/>
                  </a:lnTo>
                  <a:lnTo>
                    <a:pt x="3692" y="3628"/>
                  </a:lnTo>
                  <a:lnTo>
                    <a:pt x="3717" y="3654"/>
                  </a:lnTo>
                  <a:lnTo>
                    <a:pt x="3747" y="3674"/>
                  </a:lnTo>
                  <a:lnTo>
                    <a:pt x="3780" y="3687"/>
                  </a:lnTo>
                  <a:lnTo>
                    <a:pt x="3815" y="3696"/>
                  </a:lnTo>
                  <a:lnTo>
                    <a:pt x="3852" y="3696"/>
                  </a:lnTo>
                  <a:lnTo>
                    <a:pt x="3871" y="3693"/>
                  </a:lnTo>
                  <a:lnTo>
                    <a:pt x="3890" y="3688"/>
                  </a:lnTo>
                  <a:lnTo>
                    <a:pt x="3924" y="3675"/>
                  </a:lnTo>
                  <a:lnTo>
                    <a:pt x="3954" y="3655"/>
                  </a:lnTo>
                  <a:lnTo>
                    <a:pt x="3979" y="3629"/>
                  </a:lnTo>
                  <a:lnTo>
                    <a:pt x="3999" y="3600"/>
                  </a:lnTo>
                  <a:lnTo>
                    <a:pt x="4014" y="3567"/>
                  </a:lnTo>
                  <a:lnTo>
                    <a:pt x="4021" y="3533"/>
                  </a:lnTo>
                  <a:lnTo>
                    <a:pt x="4022" y="3495"/>
                  </a:lnTo>
                  <a:lnTo>
                    <a:pt x="4019" y="3477"/>
                  </a:lnTo>
                  <a:lnTo>
                    <a:pt x="4006" y="3412"/>
                  </a:lnTo>
                  <a:lnTo>
                    <a:pt x="3972" y="3285"/>
                  </a:lnTo>
                  <a:lnTo>
                    <a:pt x="3929" y="3161"/>
                  </a:lnTo>
                  <a:lnTo>
                    <a:pt x="3877" y="3042"/>
                  </a:lnTo>
                  <a:lnTo>
                    <a:pt x="3816" y="2925"/>
                  </a:lnTo>
                  <a:lnTo>
                    <a:pt x="3750" y="2813"/>
                  </a:lnTo>
                  <a:lnTo>
                    <a:pt x="3641" y="2649"/>
                  </a:lnTo>
                  <a:lnTo>
                    <a:pt x="3475" y="2440"/>
                  </a:lnTo>
                  <a:lnTo>
                    <a:pt x="3293" y="2241"/>
                  </a:lnTo>
                  <a:lnTo>
                    <a:pt x="3008" y="1960"/>
                  </a:lnTo>
                  <a:lnTo>
                    <a:pt x="2818" y="1783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3725" y="1433"/>
              <a:ext cx="1562" cy="1207"/>
            </a:xfrm>
            <a:custGeom>
              <a:avLst/>
              <a:gdLst>
                <a:gd name="T0" fmla="*/ 4445 w 4687"/>
                <a:gd name="T1" fmla="*/ 8 h 3622"/>
                <a:gd name="T2" fmla="*/ 4357 w 4687"/>
                <a:gd name="T3" fmla="*/ 67 h 3622"/>
                <a:gd name="T4" fmla="*/ 4315 w 4687"/>
                <a:gd name="T5" fmla="*/ 166 h 3622"/>
                <a:gd name="T6" fmla="*/ 4308 w 4687"/>
                <a:gd name="T7" fmla="*/ 342 h 3622"/>
                <a:gd name="T8" fmla="*/ 4160 w 4687"/>
                <a:gd name="T9" fmla="*/ 853 h 3622"/>
                <a:gd name="T10" fmla="*/ 3850 w 4687"/>
                <a:gd name="T11" fmla="*/ 1301 h 3622"/>
                <a:gd name="T12" fmla="*/ 3478 w 4687"/>
                <a:gd name="T13" fmla="*/ 1636 h 3622"/>
                <a:gd name="T14" fmla="*/ 2951 w 4687"/>
                <a:gd name="T15" fmla="*/ 1957 h 3622"/>
                <a:gd name="T16" fmla="*/ 2852 w 4687"/>
                <a:gd name="T17" fmla="*/ 1990 h 3622"/>
                <a:gd name="T18" fmla="*/ 2934 w 4687"/>
                <a:gd name="T19" fmla="*/ 1589 h 3622"/>
                <a:gd name="T20" fmla="*/ 3094 w 4687"/>
                <a:gd name="T21" fmla="*/ 1173 h 3622"/>
                <a:gd name="T22" fmla="*/ 3121 w 4687"/>
                <a:gd name="T23" fmla="*/ 1106 h 3622"/>
                <a:gd name="T24" fmla="*/ 3111 w 4687"/>
                <a:gd name="T25" fmla="*/ 1001 h 3622"/>
                <a:gd name="T26" fmla="*/ 3045 w 4687"/>
                <a:gd name="T27" fmla="*/ 918 h 3622"/>
                <a:gd name="T28" fmla="*/ 2976 w 4687"/>
                <a:gd name="T29" fmla="*/ 887 h 3622"/>
                <a:gd name="T30" fmla="*/ 2871 w 4687"/>
                <a:gd name="T31" fmla="*/ 897 h 3622"/>
                <a:gd name="T32" fmla="*/ 2786 w 4687"/>
                <a:gd name="T33" fmla="*/ 964 h 3622"/>
                <a:gd name="T34" fmla="*/ 2683 w 4687"/>
                <a:gd name="T35" fmla="*/ 1178 h 3622"/>
                <a:gd name="T36" fmla="*/ 2506 w 4687"/>
                <a:gd name="T37" fmla="*/ 1787 h 3622"/>
                <a:gd name="T38" fmla="*/ 2364 w 4687"/>
                <a:gd name="T39" fmla="*/ 2176 h 3622"/>
                <a:gd name="T40" fmla="*/ 1850 w 4687"/>
                <a:gd name="T41" fmla="*/ 2476 h 3622"/>
                <a:gd name="T42" fmla="*/ 1575 w 4687"/>
                <a:gd name="T43" fmla="*/ 2712 h 3622"/>
                <a:gd name="T44" fmla="*/ 1331 w 4687"/>
                <a:gd name="T45" fmla="*/ 2899 h 3622"/>
                <a:gd name="T46" fmla="*/ 817 w 4687"/>
                <a:gd name="T47" fmla="*/ 3121 h 3622"/>
                <a:gd name="T48" fmla="*/ 203 w 4687"/>
                <a:gd name="T49" fmla="*/ 3249 h 3622"/>
                <a:gd name="T50" fmla="*/ 117 w 4687"/>
                <a:gd name="T51" fmla="*/ 3263 h 3622"/>
                <a:gd name="T52" fmla="*/ 33 w 4687"/>
                <a:gd name="T53" fmla="*/ 3330 h 3622"/>
                <a:gd name="T54" fmla="*/ 0 w 4687"/>
                <a:gd name="T55" fmla="*/ 3432 h 3622"/>
                <a:gd name="T56" fmla="*/ 15 w 4687"/>
                <a:gd name="T57" fmla="*/ 3505 h 3622"/>
                <a:gd name="T58" fmla="*/ 81 w 4687"/>
                <a:gd name="T59" fmla="*/ 3589 h 3622"/>
                <a:gd name="T60" fmla="*/ 183 w 4687"/>
                <a:gd name="T61" fmla="*/ 3622 h 3622"/>
                <a:gd name="T62" fmla="*/ 467 w 4687"/>
                <a:gd name="T63" fmla="*/ 3585 h 3622"/>
                <a:gd name="T64" fmla="*/ 1161 w 4687"/>
                <a:gd name="T65" fmla="*/ 3393 h 3622"/>
                <a:gd name="T66" fmla="*/ 1598 w 4687"/>
                <a:gd name="T67" fmla="*/ 3168 h 3622"/>
                <a:gd name="T68" fmla="*/ 1865 w 4687"/>
                <a:gd name="T69" fmla="*/ 3053 h 3622"/>
                <a:gd name="T70" fmla="*/ 2450 w 4687"/>
                <a:gd name="T71" fmla="*/ 3078 h 3622"/>
                <a:gd name="T72" fmla="*/ 2923 w 4687"/>
                <a:gd name="T73" fmla="*/ 3007 h 3622"/>
                <a:gd name="T74" fmla="*/ 3258 w 4687"/>
                <a:gd name="T75" fmla="*/ 2842 h 3622"/>
                <a:gd name="T76" fmla="*/ 3334 w 4687"/>
                <a:gd name="T77" fmla="*/ 2755 h 3622"/>
                <a:gd name="T78" fmla="*/ 3355 w 4687"/>
                <a:gd name="T79" fmla="*/ 2651 h 3622"/>
                <a:gd name="T80" fmla="*/ 3314 w 4687"/>
                <a:gd name="T81" fmla="*/ 2552 h 3622"/>
                <a:gd name="T82" fmla="*/ 3257 w 4687"/>
                <a:gd name="T83" fmla="*/ 2505 h 3622"/>
                <a:gd name="T84" fmla="*/ 3153 w 4687"/>
                <a:gd name="T85" fmla="*/ 2484 h 3622"/>
                <a:gd name="T86" fmla="*/ 3054 w 4687"/>
                <a:gd name="T87" fmla="*/ 2525 h 3622"/>
                <a:gd name="T88" fmla="*/ 2961 w 4687"/>
                <a:gd name="T89" fmla="*/ 2595 h 3622"/>
                <a:gd name="T90" fmla="*/ 2719 w 4687"/>
                <a:gd name="T91" fmla="*/ 2676 h 3622"/>
                <a:gd name="T92" fmla="*/ 2306 w 4687"/>
                <a:gd name="T93" fmla="*/ 2708 h 3622"/>
                <a:gd name="T94" fmla="*/ 2251 w 4687"/>
                <a:gd name="T95" fmla="*/ 2656 h 3622"/>
                <a:gd name="T96" fmla="*/ 2964 w 4687"/>
                <a:gd name="T97" fmla="*/ 2343 h 3622"/>
                <a:gd name="T98" fmla="*/ 3048 w 4687"/>
                <a:gd name="T99" fmla="*/ 2320 h 3622"/>
                <a:gd name="T100" fmla="*/ 3638 w 4687"/>
                <a:gd name="T101" fmla="*/ 1982 h 3622"/>
                <a:gd name="T102" fmla="*/ 3960 w 4687"/>
                <a:gd name="T103" fmla="*/ 1721 h 3622"/>
                <a:gd name="T104" fmla="*/ 4422 w 4687"/>
                <a:gd name="T105" fmla="*/ 1151 h 3622"/>
                <a:gd name="T106" fmla="*/ 4658 w 4687"/>
                <a:gd name="T107" fmla="*/ 519 h 3622"/>
                <a:gd name="T108" fmla="*/ 4685 w 4687"/>
                <a:gd name="T109" fmla="*/ 166 h 3622"/>
                <a:gd name="T110" fmla="*/ 4644 w 4687"/>
                <a:gd name="T111" fmla="*/ 67 h 3622"/>
                <a:gd name="T112" fmla="*/ 4556 w 4687"/>
                <a:gd name="T113" fmla="*/ 8 h 3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87" h="3622">
                  <a:moveTo>
                    <a:pt x="4501" y="0"/>
                  </a:moveTo>
                  <a:lnTo>
                    <a:pt x="4482" y="0"/>
                  </a:lnTo>
                  <a:lnTo>
                    <a:pt x="4445" y="8"/>
                  </a:lnTo>
                  <a:lnTo>
                    <a:pt x="4412" y="22"/>
                  </a:lnTo>
                  <a:lnTo>
                    <a:pt x="4383" y="42"/>
                  </a:lnTo>
                  <a:lnTo>
                    <a:pt x="4357" y="67"/>
                  </a:lnTo>
                  <a:lnTo>
                    <a:pt x="4337" y="97"/>
                  </a:lnTo>
                  <a:lnTo>
                    <a:pt x="4324" y="130"/>
                  </a:lnTo>
                  <a:lnTo>
                    <a:pt x="4315" y="166"/>
                  </a:lnTo>
                  <a:lnTo>
                    <a:pt x="4315" y="186"/>
                  </a:lnTo>
                  <a:lnTo>
                    <a:pt x="4315" y="238"/>
                  </a:lnTo>
                  <a:lnTo>
                    <a:pt x="4308" y="342"/>
                  </a:lnTo>
                  <a:lnTo>
                    <a:pt x="4285" y="490"/>
                  </a:lnTo>
                  <a:lnTo>
                    <a:pt x="4233" y="677"/>
                  </a:lnTo>
                  <a:lnTo>
                    <a:pt x="4160" y="853"/>
                  </a:lnTo>
                  <a:lnTo>
                    <a:pt x="4069" y="1014"/>
                  </a:lnTo>
                  <a:lnTo>
                    <a:pt x="3964" y="1164"/>
                  </a:lnTo>
                  <a:lnTo>
                    <a:pt x="3850" y="1301"/>
                  </a:lnTo>
                  <a:lnTo>
                    <a:pt x="3728" y="1425"/>
                  </a:lnTo>
                  <a:lnTo>
                    <a:pt x="3604" y="1537"/>
                  </a:lnTo>
                  <a:lnTo>
                    <a:pt x="3478" y="1636"/>
                  </a:lnTo>
                  <a:lnTo>
                    <a:pt x="3298" y="1763"/>
                  </a:lnTo>
                  <a:lnTo>
                    <a:pt x="3093" y="1885"/>
                  </a:lnTo>
                  <a:lnTo>
                    <a:pt x="2951" y="1957"/>
                  </a:lnTo>
                  <a:lnTo>
                    <a:pt x="2917" y="1973"/>
                  </a:lnTo>
                  <a:lnTo>
                    <a:pt x="2892" y="1979"/>
                  </a:lnTo>
                  <a:lnTo>
                    <a:pt x="2852" y="1990"/>
                  </a:lnTo>
                  <a:lnTo>
                    <a:pt x="2864" y="1903"/>
                  </a:lnTo>
                  <a:lnTo>
                    <a:pt x="2895" y="1738"/>
                  </a:lnTo>
                  <a:lnTo>
                    <a:pt x="2934" y="1589"/>
                  </a:lnTo>
                  <a:lnTo>
                    <a:pt x="2976" y="1456"/>
                  </a:lnTo>
                  <a:lnTo>
                    <a:pt x="3038" y="1296"/>
                  </a:lnTo>
                  <a:lnTo>
                    <a:pt x="3094" y="1173"/>
                  </a:lnTo>
                  <a:lnTo>
                    <a:pt x="3101" y="1160"/>
                  </a:lnTo>
                  <a:lnTo>
                    <a:pt x="3110" y="1142"/>
                  </a:lnTo>
                  <a:lnTo>
                    <a:pt x="3121" y="1106"/>
                  </a:lnTo>
                  <a:lnTo>
                    <a:pt x="3124" y="1070"/>
                  </a:lnTo>
                  <a:lnTo>
                    <a:pt x="3121" y="1036"/>
                  </a:lnTo>
                  <a:lnTo>
                    <a:pt x="3111" y="1001"/>
                  </a:lnTo>
                  <a:lnTo>
                    <a:pt x="3095" y="969"/>
                  </a:lnTo>
                  <a:lnTo>
                    <a:pt x="3074" y="941"/>
                  </a:lnTo>
                  <a:lnTo>
                    <a:pt x="3045" y="918"/>
                  </a:lnTo>
                  <a:lnTo>
                    <a:pt x="3029" y="908"/>
                  </a:lnTo>
                  <a:lnTo>
                    <a:pt x="3012" y="899"/>
                  </a:lnTo>
                  <a:lnTo>
                    <a:pt x="2976" y="887"/>
                  </a:lnTo>
                  <a:lnTo>
                    <a:pt x="2940" y="885"/>
                  </a:lnTo>
                  <a:lnTo>
                    <a:pt x="2905" y="887"/>
                  </a:lnTo>
                  <a:lnTo>
                    <a:pt x="2871" y="897"/>
                  </a:lnTo>
                  <a:lnTo>
                    <a:pt x="2839" y="913"/>
                  </a:lnTo>
                  <a:lnTo>
                    <a:pt x="2810" y="935"/>
                  </a:lnTo>
                  <a:lnTo>
                    <a:pt x="2786" y="964"/>
                  </a:lnTo>
                  <a:lnTo>
                    <a:pt x="2777" y="980"/>
                  </a:lnTo>
                  <a:lnTo>
                    <a:pt x="2764" y="1003"/>
                  </a:lnTo>
                  <a:lnTo>
                    <a:pt x="2683" y="1178"/>
                  </a:lnTo>
                  <a:lnTo>
                    <a:pt x="2603" y="1401"/>
                  </a:lnTo>
                  <a:lnTo>
                    <a:pt x="2551" y="1583"/>
                  </a:lnTo>
                  <a:lnTo>
                    <a:pt x="2506" y="1787"/>
                  </a:lnTo>
                  <a:lnTo>
                    <a:pt x="2476" y="2011"/>
                  </a:lnTo>
                  <a:lnTo>
                    <a:pt x="2467" y="2130"/>
                  </a:lnTo>
                  <a:lnTo>
                    <a:pt x="2364" y="2176"/>
                  </a:lnTo>
                  <a:lnTo>
                    <a:pt x="2139" y="2290"/>
                  </a:lnTo>
                  <a:lnTo>
                    <a:pt x="1966" y="2397"/>
                  </a:lnTo>
                  <a:lnTo>
                    <a:pt x="1850" y="2476"/>
                  </a:lnTo>
                  <a:lnTo>
                    <a:pt x="1737" y="2564"/>
                  </a:lnTo>
                  <a:lnTo>
                    <a:pt x="1628" y="2660"/>
                  </a:lnTo>
                  <a:lnTo>
                    <a:pt x="1575" y="2712"/>
                  </a:lnTo>
                  <a:lnTo>
                    <a:pt x="1531" y="2754"/>
                  </a:lnTo>
                  <a:lnTo>
                    <a:pt x="1435" y="2830"/>
                  </a:lnTo>
                  <a:lnTo>
                    <a:pt x="1331" y="2899"/>
                  </a:lnTo>
                  <a:lnTo>
                    <a:pt x="1222" y="2961"/>
                  </a:lnTo>
                  <a:lnTo>
                    <a:pt x="1049" y="3039"/>
                  </a:lnTo>
                  <a:lnTo>
                    <a:pt x="817" y="3121"/>
                  </a:lnTo>
                  <a:lnTo>
                    <a:pt x="598" y="3180"/>
                  </a:lnTo>
                  <a:lnTo>
                    <a:pt x="408" y="3219"/>
                  </a:lnTo>
                  <a:lnTo>
                    <a:pt x="203" y="3249"/>
                  </a:lnTo>
                  <a:lnTo>
                    <a:pt x="172" y="3252"/>
                  </a:lnTo>
                  <a:lnTo>
                    <a:pt x="153" y="3253"/>
                  </a:lnTo>
                  <a:lnTo>
                    <a:pt x="117" y="3263"/>
                  </a:lnTo>
                  <a:lnTo>
                    <a:pt x="85" y="3281"/>
                  </a:lnTo>
                  <a:lnTo>
                    <a:pt x="57" y="3304"/>
                  </a:lnTo>
                  <a:lnTo>
                    <a:pt x="33" y="3330"/>
                  </a:lnTo>
                  <a:lnTo>
                    <a:pt x="16" y="3361"/>
                  </a:lnTo>
                  <a:lnTo>
                    <a:pt x="5" y="3396"/>
                  </a:lnTo>
                  <a:lnTo>
                    <a:pt x="0" y="3432"/>
                  </a:lnTo>
                  <a:lnTo>
                    <a:pt x="2" y="3452"/>
                  </a:lnTo>
                  <a:lnTo>
                    <a:pt x="5" y="3471"/>
                  </a:lnTo>
                  <a:lnTo>
                    <a:pt x="15" y="3505"/>
                  </a:lnTo>
                  <a:lnTo>
                    <a:pt x="31" y="3539"/>
                  </a:lnTo>
                  <a:lnTo>
                    <a:pt x="54" y="3566"/>
                  </a:lnTo>
                  <a:lnTo>
                    <a:pt x="81" y="3589"/>
                  </a:lnTo>
                  <a:lnTo>
                    <a:pt x="111" y="3606"/>
                  </a:lnTo>
                  <a:lnTo>
                    <a:pt x="146" y="3618"/>
                  </a:lnTo>
                  <a:lnTo>
                    <a:pt x="183" y="3622"/>
                  </a:lnTo>
                  <a:lnTo>
                    <a:pt x="202" y="3621"/>
                  </a:lnTo>
                  <a:lnTo>
                    <a:pt x="247" y="3618"/>
                  </a:lnTo>
                  <a:lnTo>
                    <a:pt x="467" y="3585"/>
                  </a:lnTo>
                  <a:lnTo>
                    <a:pt x="671" y="3543"/>
                  </a:lnTo>
                  <a:lnTo>
                    <a:pt x="908" y="3481"/>
                  </a:lnTo>
                  <a:lnTo>
                    <a:pt x="1161" y="3393"/>
                  </a:lnTo>
                  <a:lnTo>
                    <a:pt x="1353" y="3308"/>
                  </a:lnTo>
                  <a:lnTo>
                    <a:pt x="1477" y="3243"/>
                  </a:lnTo>
                  <a:lnTo>
                    <a:pt x="1598" y="3168"/>
                  </a:lnTo>
                  <a:lnTo>
                    <a:pt x="1713" y="3085"/>
                  </a:lnTo>
                  <a:lnTo>
                    <a:pt x="1766" y="3040"/>
                  </a:lnTo>
                  <a:lnTo>
                    <a:pt x="1865" y="3053"/>
                  </a:lnTo>
                  <a:lnTo>
                    <a:pt x="2148" y="3076"/>
                  </a:lnTo>
                  <a:lnTo>
                    <a:pt x="2316" y="3079"/>
                  </a:lnTo>
                  <a:lnTo>
                    <a:pt x="2450" y="3078"/>
                  </a:lnTo>
                  <a:lnTo>
                    <a:pt x="2656" y="3060"/>
                  </a:lnTo>
                  <a:lnTo>
                    <a:pt x="2792" y="3039"/>
                  </a:lnTo>
                  <a:lnTo>
                    <a:pt x="2923" y="3007"/>
                  </a:lnTo>
                  <a:lnTo>
                    <a:pt x="3045" y="2964"/>
                  </a:lnTo>
                  <a:lnTo>
                    <a:pt x="3159" y="2909"/>
                  </a:lnTo>
                  <a:lnTo>
                    <a:pt x="3258" y="2842"/>
                  </a:lnTo>
                  <a:lnTo>
                    <a:pt x="3301" y="2800"/>
                  </a:lnTo>
                  <a:lnTo>
                    <a:pt x="3314" y="2787"/>
                  </a:lnTo>
                  <a:lnTo>
                    <a:pt x="3334" y="2755"/>
                  </a:lnTo>
                  <a:lnTo>
                    <a:pt x="3349" y="2722"/>
                  </a:lnTo>
                  <a:lnTo>
                    <a:pt x="3355" y="2687"/>
                  </a:lnTo>
                  <a:lnTo>
                    <a:pt x="3355" y="2651"/>
                  </a:lnTo>
                  <a:lnTo>
                    <a:pt x="3349" y="2617"/>
                  </a:lnTo>
                  <a:lnTo>
                    <a:pt x="3334" y="2582"/>
                  </a:lnTo>
                  <a:lnTo>
                    <a:pt x="3314" y="2552"/>
                  </a:lnTo>
                  <a:lnTo>
                    <a:pt x="3301" y="2538"/>
                  </a:lnTo>
                  <a:lnTo>
                    <a:pt x="3287" y="2525"/>
                  </a:lnTo>
                  <a:lnTo>
                    <a:pt x="3257" y="2505"/>
                  </a:lnTo>
                  <a:lnTo>
                    <a:pt x="3224" y="2492"/>
                  </a:lnTo>
                  <a:lnTo>
                    <a:pt x="3188" y="2484"/>
                  </a:lnTo>
                  <a:lnTo>
                    <a:pt x="3153" y="2484"/>
                  </a:lnTo>
                  <a:lnTo>
                    <a:pt x="3117" y="2492"/>
                  </a:lnTo>
                  <a:lnTo>
                    <a:pt x="3084" y="2505"/>
                  </a:lnTo>
                  <a:lnTo>
                    <a:pt x="3054" y="2525"/>
                  </a:lnTo>
                  <a:lnTo>
                    <a:pt x="3039" y="2538"/>
                  </a:lnTo>
                  <a:lnTo>
                    <a:pt x="3018" y="2558"/>
                  </a:lnTo>
                  <a:lnTo>
                    <a:pt x="2961" y="2595"/>
                  </a:lnTo>
                  <a:lnTo>
                    <a:pt x="2892" y="2627"/>
                  </a:lnTo>
                  <a:lnTo>
                    <a:pt x="2812" y="2654"/>
                  </a:lnTo>
                  <a:lnTo>
                    <a:pt x="2719" y="2676"/>
                  </a:lnTo>
                  <a:lnTo>
                    <a:pt x="2614" y="2692"/>
                  </a:lnTo>
                  <a:lnTo>
                    <a:pt x="2439" y="2706"/>
                  </a:lnTo>
                  <a:lnTo>
                    <a:pt x="2306" y="2708"/>
                  </a:lnTo>
                  <a:lnTo>
                    <a:pt x="2240" y="2706"/>
                  </a:lnTo>
                  <a:lnTo>
                    <a:pt x="2174" y="2705"/>
                  </a:lnTo>
                  <a:lnTo>
                    <a:pt x="2251" y="2656"/>
                  </a:lnTo>
                  <a:lnTo>
                    <a:pt x="2404" y="2571"/>
                  </a:lnTo>
                  <a:lnTo>
                    <a:pt x="2623" y="2467"/>
                  </a:lnTo>
                  <a:lnTo>
                    <a:pt x="2964" y="2343"/>
                  </a:lnTo>
                  <a:lnTo>
                    <a:pt x="3020" y="2329"/>
                  </a:lnTo>
                  <a:lnTo>
                    <a:pt x="3035" y="2326"/>
                  </a:lnTo>
                  <a:lnTo>
                    <a:pt x="3048" y="2320"/>
                  </a:lnTo>
                  <a:lnTo>
                    <a:pt x="3108" y="2296"/>
                  </a:lnTo>
                  <a:lnTo>
                    <a:pt x="3430" y="2120"/>
                  </a:lnTo>
                  <a:lnTo>
                    <a:pt x="3638" y="1982"/>
                  </a:lnTo>
                  <a:lnTo>
                    <a:pt x="3785" y="1870"/>
                  </a:lnTo>
                  <a:lnTo>
                    <a:pt x="3859" y="1808"/>
                  </a:lnTo>
                  <a:lnTo>
                    <a:pt x="3960" y="1721"/>
                  </a:lnTo>
                  <a:lnTo>
                    <a:pt x="4138" y="1538"/>
                  </a:lnTo>
                  <a:lnTo>
                    <a:pt x="4292" y="1348"/>
                  </a:lnTo>
                  <a:lnTo>
                    <a:pt x="4422" y="1151"/>
                  </a:lnTo>
                  <a:lnTo>
                    <a:pt x="4526" y="946"/>
                  </a:lnTo>
                  <a:lnTo>
                    <a:pt x="4605" y="735"/>
                  </a:lnTo>
                  <a:lnTo>
                    <a:pt x="4658" y="519"/>
                  </a:lnTo>
                  <a:lnTo>
                    <a:pt x="4684" y="297"/>
                  </a:lnTo>
                  <a:lnTo>
                    <a:pt x="4687" y="186"/>
                  </a:lnTo>
                  <a:lnTo>
                    <a:pt x="4685" y="166"/>
                  </a:lnTo>
                  <a:lnTo>
                    <a:pt x="4678" y="130"/>
                  </a:lnTo>
                  <a:lnTo>
                    <a:pt x="4664" y="97"/>
                  </a:lnTo>
                  <a:lnTo>
                    <a:pt x="4644" y="67"/>
                  </a:lnTo>
                  <a:lnTo>
                    <a:pt x="4619" y="42"/>
                  </a:lnTo>
                  <a:lnTo>
                    <a:pt x="4589" y="22"/>
                  </a:lnTo>
                  <a:lnTo>
                    <a:pt x="4556" y="8"/>
                  </a:lnTo>
                  <a:lnTo>
                    <a:pt x="4520" y="0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378" y="1469"/>
              <a:ext cx="1229" cy="2151"/>
            </a:xfrm>
            <a:custGeom>
              <a:avLst/>
              <a:gdLst>
                <a:gd name="T0" fmla="*/ 722 w 3686"/>
                <a:gd name="T1" fmla="*/ 6453 h 6453"/>
                <a:gd name="T2" fmla="*/ 722 w 3686"/>
                <a:gd name="T3" fmla="*/ 4724 h 6453"/>
                <a:gd name="T4" fmla="*/ 725 w 3686"/>
                <a:gd name="T5" fmla="*/ 4646 h 6453"/>
                <a:gd name="T6" fmla="*/ 748 w 3686"/>
                <a:gd name="T7" fmla="*/ 4482 h 6453"/>
                <a:gd name="T8" fmla="*/ 795 w 3686"/>
                <a:gd name="T9" fmla="*/ 4310 h 6453"/>
                <a:gd name="T10" fmla="*/ 858 w 3686"/>
                <a:gd name="T11" fmla="*/ 4132 h 6453"/>
                <a:gd name="T12" fmla="*/ 939 w 3686"/>
                <a:gd name="T13" fmla="*/ 3949 h 6453"/>
                <a:gd name="T14" fmla="*/ 1034 w 3686"/>
                <a:gd name="T15" fmla="*/ 3765 h 6453"/>
                <a:gd name="T16" fmla="*/ 1139 w 3686"/>
                <a:gd name="T17" fmla="*/ 3580 h 6453"/>
                <a:gd name="T18" fmla="*/ 1254 w 3686"/>
                <a:gd name="T19" fmla="*/ 3397 h 6453"/>
                <a:gd name="T20" fmla="*/ 1435 w 3686"/>
                <a:gd name="T21" fmla="*/ 3131 h 6453"/>
                <a:gd name="T22" fmla="*/ 1686 w 3686"/>
                <a:gd name="T23" fmla="*/ 2798 h 6453"/>
                <a:gd name="T24" fmla="*/ 1925 w 3686"/>
                <a:gd name="T25" fmla="*/ 2509 h 6453"/>
                <a:gd name="T26" fmla="*/ 2132 w 3686"/>
                <a:gd name="T27" fmla="*/ 2277 h 6453"/>
                <a:gd name="T28" fmla="*/ 2215 w 3686"/>
                <a:gd name="T29" fmla="*/ 2189 h 6453"/>
                <a:gd name="T30" fmla="*/ 2235 w 3686"/>
                <a:gd name="T31" fmla="*/ 2168 h 6453"/>
                <a:gd name="T32" fmla="*/ 2253 w 3686"/>
                <a:gd name="T33" fmla="*/ 2143 h 6453"/>
                <a:gd name="T34" fmla="*/ 3686 w 3686"/>
                <a:gd name="T35" fmla="*/ 78 h 6453"/>
                <a:gd name="T36" fmla="*/ 3619 w 3686"/>
                <a:gd name="T37" fmla="*/ 55 h 6453"/>
                <a:gd name="T38" fmla="*/ 3554 w 3686"/>
                <a:gd name="T39" fmla="*/ 31 h 6453"/>
                <a:gd name="T40" fmla="*/ 3553 w 3686"/>
                <a:gd name="T41" fmla="*/ 31 h 6453"/>
                <a:gd name="T42" fmla="*/ 3551 w 3686"/>
                <a:gd name="T43" fmla="*/ 29 h 6453"/>
                <a:gd name="T44" fmla="*/ 3501 w 3686"/>
                <a:gd name="T45" fmla="*/ 15 h 6453"/>
                <a:gd name="T46" fmla="*/ 3406 w 3686"/>
                <a:gd name="T47" fmla="*/ 0 h 6453"/>
                <a:gd name="T48" fmla="*/ 3321 w 3686"/>
                <a:gd name="T49" fmla="*/ 2 h 6453"/>
                <a:gd name="T50" fmla="*/ 3244 w 3686"/>
                <a:gd name="T51" fmla="*/ 13 h 6453"/>
                <a:gd name="T52" fmla="*/ 3178 w 3686"/>
                <a:gd name="T53" fmla="*/ 35 h 6453"/>
                <a:gd name="T54" fmla="*/ 3122 w 3686"/>
                <a:gd name="T55" fmla="*/ 59 h 6453"/>
                <a:gd name="T56" fmla="*/ 3056 w 3686"/>
                <a:gd name="T57" fmla="*/ 100 h 6453"/>
                <a:gd name="T58" fmla="*/ 3030 w 3686"/>
                <a:gd name="T59" fmla="*/ 123 h 6453"/>
                <a:gd name="T60" fmla="*/ 2985 w 3686"/>
                <a:gd name="T61" fmla="*/ 163 h 6453"/>
                <a:gd name="T62" fmla="*/ 2886 w 3686"/>
                <a:gd name="T63" fmla="*/ 238 h 6453"/>
                <a:gd name="T64" fmla="*/ 2773 w 3686"/>
                <a:gd name="T65" fmla="*/ 307 h 6453"/>
                <a:gd name="T66" fmla="*/ 2651 w 3686"/>
                <a:gd name="T67" fmla="*/ 369 h 6453"/>
                <a:gd name="T68" fmla="*/ 2586 w 3686"/>
                <a:gd name="T69" fmla="*/ 396 h 6453"/>
                <a:gd name="T70" fmla="*/ 1676 w 3686"/>
                <a:gd name="T71" fmla="*/ 1708 h 6453"/>
                <a:gd name="T72" fmla="*/ 1545 w 3686"/>
                <a:gd name="T73" fmla="*/ 1846 h 6453"/>
                <a:gd name="T74" fmla="*/ 1267 w 3686"/>
                <a:gd name="T75" fmla="*/ 2165 h 6453"/>
                <a:gd name="T76" fmla="*/ 983 w 3686"/>
                <a:gd name="T77" fmla="*/ 2522 h 6453"/>
                <a:gd name="T78" fmla="*/ 777 w 3686"/>
                <a:gd name="T79" fmla="*/ 2810 h 6453"/>
                <a:gd name="T80" fmla="*/ 645 w 3686"/>
                <a:gd name="T81" fmla="*/ 3009 h 6453"/>
                <a:gd name="T82" fmla="*/ 519 w 3686"/>
                <a:gd name="T83" fmla="*/ 3210 h 6453"/>
                <a:gd name="T84" fmla="*/ 404 w 3686"/>
                <a:gd name="T85" fmla="*/ 3415 h 6453"/>
                <a:gd name="T86" fmla="*/ 298 w 3686"/>
                <a:gd name="T87" fmla="*/ 3622 h 6453"/>
                <a:gd name="T88" fmla="*/ 205 w 3686"/>
                <a:gd name="T89" fmla="*/ 3828 h 6453"/>
                <a:gd name="T90" fmla="*/ 128 w 3686"/>
                <a:gd name="T91" fmla="*/ 4032 h 6453"/>
                <a:gd name="T92" fmla="*/ 67 w 3686"/>
                <a:gd name="T93" fmla="*/ 4236 h 6453"/>
                <a:gd name="T94" fmla="*/ 24 w 3686"/>
                <a:gd name="T95" fmla="*/ 4436 h 6453"/>
                <a:gd name="T96" fmla="*/ 2 w 3686"/>
                <a:gd name="T97" fmla="*/ 4630 h 6453"/>
                <a:gd name="T98" fmla="*/ 0 w 3686"/>
                <a:gd name="T99" fmla="*/ 4724 h 6453"/>
                <a:gd name="T100" fmla="*/ 0 w 3686"/>
                <a:gd name="T101" fmla="*/ 6433 h 6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86" h="6453">
                  <a:moveTo>
                    <a:pt x="722" y="6453"/>
                  </a:moveTo>
                  <a:lnTo>
                    <a:pt x="722" y="4724"/>
                  </a:lnTo>
                  <a:lnTo>
                    <a:pt x="725" y="4646"/>
                  </a:lnTo>
                  <a:lnTo>
                    <a:pt x="748" y="4482"/>
                  </a:lnTo>
                  <a:lnTo>
                    <a:pt x="795" y="4310"/>
                  </a:lnTo>
                  <a:lnTo>
                    <a:pt x="858" y="4132"/>
                  </a:lnTo>
                  <a:lnTo>
                    <a:pt x="939" y="3949"/>
                  </a:lnTo>
                  <a:lnTo>
                    <a:pt x="1034" y="3765"/>
                  </a:lnTo>
                  <a:lnTo>
                    <a:pt x="1139" y="3580"/>
                  </a:lnTo>
                  <a:lnTo>
                    <a:pt x="1254" y="3397"/>
                  </a:lnTo>
                  <a:lnTo>
                    <a:pt x="1435" y="3131"/>
                  </a:lnTo>
                  <a:lnTo>
                    <a:pt x="1686" y="2798"/>
                  </a:lnTo>
                  <a:lnTo>
                    <a:pt x="1925" y="2509"/>
                  </a:lnTo>
                  <a:lnTo>
                    <a:pt x="2132" y="2277"/>
                  </a:lnTo>
                  <a:lnTo>
                    <a:pt x="2215" y="2189"/>
                  </a:lnTo>
                  <a:lnTo>
                    <a:pt x="2235" y="2168"/>
                  </a:lnTo>
                  <a:lnTo>
                    <a:pt x="2253" y="2143"/>
                  </a:lnTo>
                  <a:lnTo>
                    <a:pt x="3686" y="78"/>
                  </a:lnTo>
                  <a:lnTo>
                    <a:pt x="3619" y="55"/>
                  </a:lnTo>
                  <a:lnTo>
                    <a:pt x="3554" y="31"/>
                  </a:lnTo>
                  <a:lnTo>
                    <a:pt x="3553" y="31"/>
                  </a:lnTo>
                  <a:lnTo>
                    <a:pt x="3551" y="29"/>
                  </a:lnTo>
                  <a:lnTo>
                    <a:pt x="3501" y="15"/>
                  </a:lnTo>
                  <a:lnTo>
                    <a:pt x="3406" y="0"/>
                  </a:lnTo>
                  <a:lnTo>
                    <a:pt x="3321" y="2"/>
                  </a:lnTo>
                  <a:lnTo>
                    <a:pt x="3244" y="13"/>
                  </a:lnTo>
                  <a:lnTo>
                    <a:pt x="3178" y="35"/>
                  </a:lnTo>
                  <a:lnTo>
                    <a:pt x="3122" y="59"/>
                  </a:lnTo>
                  <a:lnTo>
                    <a:pt x="3056" y="100"/>
                  </a:lnTo>
                  <a:lnTo>
                    <a:pt x="3030" y="123"/>
                  </a:lnTo>
                  <a:lnTo>
                    <a:pt x="2985" y="163"/>
                  </a:lnTo>
                  <a:lnTo>
                    <a:pt x="2886" y="238"/>
                  </a:lnTo>
                  <a:lnTo>
                    <a:pt x="2773" y="307"/>
                  </a:lnTo>
                  <a:lnTo>
                    <a:pt x="2651" y="369"/>
                  </a:lnTo>
                  <a:lnTo>
                    <a:pt x="2586" y="396"/>
                  </a:lnTo>
                  <a:lnTo>
                    <a:pt x="1676" y="1708"/>
                  </a:lnTo>
                  <a:lnTo>
                    <a:pt x="1545" y="1846"/>
                  </a:lnTo>
                  <a:lnTo>
                    <a:pt x="1267" y="2165"/>
                  </a:lnTo>
                  <a:lnTo>
                    <a:pt x="983" y="2522"/>
                  </a:lnTo>
                  <a:lnTo>
                    <a:pt x="777" y="2810"/>
                  </a:lnTo>
                  <a:lnTo>
                    <a:pt x="645" y="3009"/>
                  </a:lnTo>
                  <a:lnTo>
                    <a:pt x="519" y="3210"/>
                  </a:lnTo>
                  <a:lnTo>
                    <a:pt x="404" y="3415"/>
                  </a:lnTo>
                  <a:lnTo>
                    <a:pt x="298" y="3622"/>
                  </a:lnTo>
                  <a:lnTo>
                    <a:pt x="205" y="3828"/>
                  </a:lnTo>
                  <a:lnTo>
                    <a:pt x="128" y="4032"/>
                  </a:lnTo>
                  <a:lnTo>
                    <a:pt x="67" y="4236"/>
                  </a:lnTo>
                  <a:lnTo>
                    <a:pt x="24" y="4436"/>
                  </a:lnTo>
                  <a:lnTo>
                    <a:pt x="2" y="4630"/>
                  </a:lnTo>
                  <a:lnTo>
                    <a:pt x="0" y="4724"/>
                  </a:lnTo>
                  <a:lnTo>
                    <a:pt x="0" y="64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3378" y="1470"/>
              <a:ext cx="1100" cy="2146"/>
            </a:xfrm>
            <a:custGeom>
              <a:avLst/>
              <a:gdLst>
                <a:gd name="T0" fmla="*/ 361 w 3300"/>
                <a:gd name="T1" fmla="*/ 4794 h 6438"/>
                <a:gd name="T2" fmla="*/ 362 w 3300"/>
                <a:gd name="T3" fmla="*/ 4688 h 6438"/>
                <a:gd name="T4" fmla="*/ 390 w 3300"/>
                <a:gd name="T5" fmla="*/ 4468 h 6438"/>
                <a:gd name="T6" fmla="*/ 445 w 3300"/>
                <a:gd name="T7" fmla="*/ 4235 h 6438"/>
                <a:gd name="T8" fmla="*/ 527 w 3300"/>
                <a:gd name="T9" fmla="*/ 3991 h 6438"/>
                <a:gd name="T10" fmla="*/ 635 w 3300"/>
                <a:gd name="T11" fmla="*/ 3737 h 6438"/>
                <a:gd name="T12" fmla="*/ 770 w 3300"/>
                <a:gd name="T13" fmla="*/ 3470 h 6438"/>
                <a:gd name="T14" fmla="*/ 931 w 3300"/>
                <a:gd name="T15" fmla="*/ 3192 h 6438"/>
                <a:gd name="T16" fmla="*/ 1120 w 3300"/>
                <a:gd name="T17" fmla="*/ 2904 h 6438"/>
                <a:gd name="T18" fmla="*/ 1227 w 3300"/>
                <a:gd name="T19" fmla="*/ 2756 h 6438"/>
                <a:gd name="T20" fmla="*/ 1362 w 3300"/>
                <a:gd name="T21" fmla="*/ 2572 h 6438"/>
                <a:gd name="T22" fmla="*/ 1618 w 3300"/>
                <a:gd name="T23" fmla="*/ 2249 h 6438"/>
                <a:gd name="T24" fmla="*/ 1934 w 3300"/>
                <a:gd name="T25" fmla="*/ 1885 h 6438"/>
                <a:gd name="T26" fmla="*/ 2036 w 3300"/>
                <a:gd name="T27" fmla="*/ 1777 h 6438"/>
                <a:gd name="T28" fmla="*/ 3300 w 3300"/>
                <a:gd name="T29" fmla="*/ 0 h 6438"/>
                <a:gd name="T30" fmla="*/ 3250 w 3300"/>
                <a:gd name="T31" fmla="*/ 8 h 6438"/>
                <a:gd name="T32" fmla="*/ 3164 w 3300"/>
                <a:gd name="T33" fmla="*/ 36 h 6438"/>
                <a:gd name="T34" fmla="*/ 3066 w 3300"/>
                <a:gd name="T35" fmla="*/ 87 h 6438"/>
                <a:gd name="T36" fmla="*/ 3030 w 3300"/>
                <a:gd name="T37" fmla="*/ 118 h 6438"/>
                <a:gd name="T38" fmla="*/ 2985 w 3300"/>
                <a:gd name="T39" fmla="*/ 158 h 6438"/>
                <a:gd name="T40" fmla="*/ 2886 w 3300"/>
                <a:gd name="T41" fmla="*/ 233 h 6438"/>
                <a:gd name="T42" fmla="*/ 2773 w 3300"/>
                <a:gd name="T43" fmla="*/ 302 h 6438"/>
                <a:gd name="T44" fmla="*/ 2651 w 3300"/>
                <a:gd name="T45" fmla="*/ 364 h 6438"/>
                <a:gd name="T46" fmla="*/ 2586 w 3300"/>
                <a:gd name="T47" fmla="*/ 391 h 6438"/>
                <a:gd name="T48" fmla="*/ 1676 w 3300"/>
                <a:gd name="T49" fmla="*/ 1703 h 6438"/>
                <a:gd name="T50" fmla="*/ 1545 w 3300"/>
                <a:gd name="T51" fmla="*/ 1841 h 6438"/>
                <a:gd name="T52" fmla="*/ 1268 w 3300"/>
                <a:gd name="T53" fmla="*/ 2158 h 6438"/>
                <a:gd name="T54" fmla="*/ 985 w 3300"/>
                <a:gd name="T55" fmla="*/ 2515 h 6438"/>
                <a:gd name="T56" fmla="*/ 777 w 3300"/>
                <a:gd name="T57" fmla="*/ 2803 h 6438"/>
                <a:gd name="T58" fmla="*/ 645 w 3300"/>
                <a:gd name="T59" fmla="*/ 3002 h 6438"/>
                <a:gd name="T60" fmla="*/ 521 w 3300"/>
                <a:gd name="T61" fmla="*/ 3204 h 6438"/>
                <a:gd name="T62" fmla="*/ 404 w 3300"/>
                <a:gd name="T63" fmla="*/ 3408 h 6438"/>
                <a:gd name="T64" fmla="*/ 299 w 3300"/>
                <a:gd name="T65" fmla="*/ 3616 h 6438"/>
                <a:gd name="T66" fmla="*/ 207 w 3300"/>
                <a:gd name="T67" fmla="*/ 3822 h 6438"/>
                <a:gd name="T68" fmla="*/ 128 w 3300"/>
                <a:gd name="T69" fmla="*/ 4027 h 6438"/>
                <a:gd name="T70" fmla="*/ 67 w 3300"/>
                <a:gd name="T71" fmla="*/ 4231 h 6438"/>
                <a:gd name="T72" fmla="*/ 24 w 3300"/>
                <a:gd name="T73" fmla="*/ 4429 h 6438"/>
                <a:gd name="T74" fmla="*/ 2 w 3300"/>
                <a:gd name="T75" fmla="*/ 4625 h 6438"/>
                <a:gd name="T76" fmla="*/ 0 w 3300"/>
                <a:gd name="T77" fmla="*/ 4719 h 6438"/>
                <a:gd name="T78" fmla="*/ 0 w 3300"/>
                <a:gd name="T79" fmla="*/ 6428 h 6438"/>
                <a:gd name="T80" fmla="*/ 361 w 3300"/>
                <a:gd name="T81" fmla="*/ 6438 h 6438"/>
                <a:gd name="T82" fmla="*/ 361 w 3300"/>
                <a:gd name="T83" fmla="*/ 4794 h 6438"/>
                <a:gd name="T84" fmla="*/ 361 w 3300"/>
                <a:gd name="T85" fmla="*/ 479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00" h="6438">
                  <a:moveTo>
                    <a:pt x="361" y="4794"/>
                  </a:moveTo>
                  <a:lnTo>
                    <a:pt x="362" y="4688"/>
                  </a:lnTo>
                  <a:lnTo>
                    <a:pt x="390" y="4468"/>
                  </a:lnTo>
                  <a:lnTo>
                    <a:pt x="445" y="4235"/>
                  </a:lnTo>
                  <a:lnTo>
                    <a:pt x="527" y="3991"/>
                  </a:lnTo>
                  <a:lnTo>
                    <a:pt x="635" y="3737"/>
                  </a:lnTo>
                  <a:lnTo>
                    <a:pt x="770" y="3470"/>
                  </a:lnTo>
                  <a:lnTo>
                    <a:pt x="931" y="3192"/>
                  </a:lnTo>
                  <a:lnTo>
                    <a:pt x="1120" y="2904"/>
                  </a:lnTo>
                  <a:lnTo>
                    <a:pt x="1227" y="2756"/>
                  </a:lnTo>
                  <a:lnTo>
                    <a:pt x="1362" y="2572"/>
                  </a:lnTo>
                  <a:lnTo>
                    <a:pt x="1618" y="2249"/>
                  </a:lnTo>
                  <a:lnTo>
                    <a:pt x="1934" y="1885"/>
                  </a:lnTo>
                  <a:lnTo>
                    <a:pt x="2036" y="1777"/>
                  </a:lnTo>
                  <a:lnTo>
                    <a:pt x="3300" y="0"/>
                  </a:lnTo>
                  <a:lnTo>
                    <a:pt x="3250" y="8"/>
                  </a:lnTo>
                  <a:lnTo>
                    <a:pt x="3164" y="36"/>
                  </a:lnTo>
                  <a:lnTo>
                    <a:pt x="3066" y="87"/>
                  </a:lnTo>
                  <a:lnTo>
                    <a:pt x="3030" y="118"/>
                  </a:lnTo>
                  <a:lnTo>
                    <a:pt x="2985" y="158"/>
                  </a:lnTo>
                  <a:lnTo>
                    <a:pt x="2886" y="233"/>
                  </a:lnTo>
                  <a:lnTo>
                    <a:pt x="2773" y="302"/>
                  </a:lnTo>
                  <a:lnTo>
                    <a:pt x="2651" y="364"/>
                  </a:lnTo>
                  <a:lnTo>
                    <a:pt x="2586" y="391"/>
                  </a:lnTo>
                  <a:lnTo>
                    <a:pt x="1676" y="1703"/>
                  </a:lnTo>
                  <a:lnTo>
                    <a:pt x="1545" y="1841"/>
                  </a:lnTo>
                  <a:lnTo>
                    <a:pt x="1268" y="2158"/>
                  </a:lnTo>
                  <a:lnTo>
                    <a:pt x="985" y="2515"/>
                  </a:lnTo>
                  <a:lnTo>
                    <a:pt x="777" y="2803"/>
                  </a:lnTo>
                  <a:lnTo>
                    <a:pt x="645" y="3002"/>
                  </a:lnTo>
                  <a:lnTo>
                    <a:pt x="521" y="3204"/>
                  </a:lnTo>
                  <a:lnTo>
                    <a:pt x="404" y="3408"/>
                  </a:lnTo>
                  <a:lnTo>
                    <a:pt x="299" y="3616"/>
                  </a:lnTo>
                  <a:lnTo>
                    <a:pt x="207" y="3822"/>
                  </a:lnTo>
                  <a:lnTo>
                    <a:pt x="128" y="4027"/>
                  </a:lnTo>
                  <a:lnTo>
                    <a:pt x="67" y="4231"/>
                  </a:lnTo>
                  <a:lnTo>
                    <a:pt x="24" y="4429"/>
                  </a:lnTo>
                  <a:lnTo>
                    <a:pt x="2" y="4625"/>
                  </a:lnTo>
                  <a:lnTo>
                    <a:pt x="0" y="4719"/>
                  </a:lnTo>
                  <a:lnTo>
                    <a:pt x="0" y="6428"/>
                  </a:lnTo>
                  <a:lnTo>
                    <a:pt x="361" y="6438"/>
                  </a:lnTo>
                  <a:lnTo>
                    <a:pt x="361" y="4794"/>
                  </a:lnTo>
                  <a:lnTo>
                    <a:pt x="361" y="479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3033" y="3536"/>
              <a:ext cx="782" cy="390"/>
            </a:xfrm>
            <a:custGeom>
              <a:avLst/>
              <a:gdLst>
                <a:gd name="T0" fmla="*/ 0 w 2347"/>
                <a:gd name="T1" fmla="*/ 373 h 1172"/>
                <a:gd name="T2" fmla="*/ 60 w 2347"/>
                <a:gd name="T3" fmla="*/ 402 h 1172"/>
                <a:gd name="T4" fmla="*/ 172 w 2347"/>
                <a:gd name="T5" fmla="*/ 470 h 1172"/>
                <a:gd name="T6" fmla="*/ 276 w 2347"/>
                <a:gd name="T7" fmla="*/ 550 h 1172"/>
                <a:gd name="T8" fmla="*/ 368 w 2347"/>
                <a:gd name="T9" fmla="*/ 642 h 1172"/>
                <a:gd name="T10" fmla="*/ 449 w 2347"/>
                <a:gd name="T11" fmla="*/ 745 h 1172"/>
                <a:gd name="T12" fmla="*/ 517 w 2347"/>
                <a:gd name="T13" fmla="*/ 857 h 1172"/>
                <a:gd name="T14" fmla="*/ 571 w 2347"/>
                <a:gd name="T15" fmla="*/ 978 h 1172"/>
                <a:gd name="T16" fmla="*/ 610 w 2347"/>
                <a:gd name="T17" fmla="*/ 1106 h 1172"/>
                <a:gd name="T18" fmla="*/ 623 w 2347"/>
                <a:gd name="T19" fmla="*/ 1172 h 1172"/>
                <a:gd name="T20" fmla="*/ 2347 w 2347"/>
                <a:gd name="T21" fmla="*/ 1172 h 1172"/>
                <a:gd name="T22" fmla="*/ 2338 w 2347"/>
                <a:gd name="T23" fmla="*/ 1121 h 1172"/>
                <a:gd name="T24" fmla="*/ 2314 w 2347"/>
                <a:gd name="T25" fmla="*/ 1021 h 1172"/>
                <a:gd name="T26" fmla="*/ 2282 w 2347"/>
                <a:gd name="T27" fmla="*/ 926 h 1172"/>
                <a:gd name="T28" fmla="*/ 2246 w 2347"/>
                <a:gd name="T29" fmla="*/ 834 h 1172"/>
                <a:gd name="T30" fmla="*/ 2181 w 2347"/>
                <a:gd name="T31" fmla="*/ 704 h 1172"/>
                <a:gd name="T32" fmla="*/ 2076 w 2347"/>
                <a:gd name="T33" fmla="*/ 547 h 1172"/>
                <a:gd name="T34" fmla="*/ 1952 w 2347"/>
                <a:gd name="T35" fmla="*/ 408 h 1172"/>
                <a:gd name="T36" fmla="*/ 1811 w 2347"/>
                <a:gd name="T37" fmla="*/ 288 h 1172"/>
                <a:gd name="T38" fmla="*/ 1659 w 2347"/>
                <a:gd name="T39" fmla="*/ 187 h 1172"/>
                <a:gd name="T40" fmla="*/ 1494 w 2347"/>
                <a:gd name="T41" fmla="*/ 108 h 1172"/>
                <a:gd name="T42" fmla="*/ 1322 w 2347"/>
                <a:gd name="T43" fmla="*/ 49 h 1172"/>
                <a:gd name="T44" fmla="*/ 1143 w 2347"/>
                <a:gd name="T45" fmla="*/ 13 h 1172"/>
                <a:gd name="T46" fmla="*/ 960 w 2347"/>
                <a:gd name="T47" fmla="*/ 0 h 1172"/>
                <a:gd name="T48" fmla="*/ 776 w 2347"/>
                <a:gd name="T49" fmla="*/ 10 h 1172"/>
                <a:gd name="T50" fmla="*/ 593 w 2347"/>
                <a:gd name="T51" fmla="*/ 46 h 1172"/>
                <a:gd name="T52" fmla="*/ 414 w 2347"/>
                <a:gd name="T53" fmla="*/ 105 h 1172"/>
                <a:gd name="T54" fmla="*/ 285 w 2347"/>
                <a:gd name="T55" fmla="*/ 169 h 1172"/>
                <a:gd name="T56" fmla="*/ 200 w 2347"/>
                <a:gd name="T57" fmla="*/ 219 h 1172"/>
                <a:gd name="T58" fmla="*/ 118 w 2347"/>
                <a:gd name="T59" fmla="*/ 275 h 1172"/>
                <a:gd name="T60" fmla="*/ 38 w 2347"/>
                <a:gd name="T61" fmla="*/ 339 h 1172"/>
                <a:gd name="T62" fmla="*/ 0 w 2347"/>
                <a:gd name="T63" fmla="*/ 373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47" h="1172">
                  <a:moveTo>
                    <a:pt x="0" y="373"/>
                  </a:moveTo>
                  <a:lnTo>
                    <a:pt x="60" y="402"/>
                  </a:lnTo>
                  <a:lnTo>
                    <a:pt x="172" y="470"/>
                  </a:lnTo>
                  <a:lnTo>
                    <a:pt x="276" y="550"/>
                  </a:lnTo>
                  <a:lnTo>
                    <a:pt x="368" y="642"/>
                  </a:lnTo>
                  <a:lnTo>
                    <a:pt x="449" y="745"/>
                  </a:lnTo>
                  <a:lnTo>
                    <a:pt x="517" y="857"/>
                  </a:lnTo>
                  <a:lnTo>
                    <a:pt x="571" y="978"/>
                  </a:lnTo>
                  <a:lnTo>
                    <a:pt x="610" y="1106"/>
                  </a:lnTo>
                  <a:lnTo>
                    <a:pt x="623" y="1172"/>
                  </a:lnTo>
                  <a:lnTo>
                    <a:pt x="2347" y="1172"/>
                  </a:lnTo>
                  <a:lnTo>
                    <a:pt x="2338" y="1121"/>
                  </a:lnTo>
                  <a:lnTo>
                    <a:pt x="2314" y="1021"/>
                  </a:lnTo>
                  <a:lnTo>
                    <a:pt x="2282" y="926"/>
                  </a:lnTo>
                  <a:lnTo>
                    <a:pt x="2246" y="834"/>
                  </a:lnTo>
                  <a:lnTo>
                    <a:pt x="2181" y="704"/>
                  </a:lnTo>
                  <a:lnTo>
                    <a:pt x="2076" y="547"/>
                  </a:lnTo>
                  <a:lnTo>
                    <a:pt x="1952" y="408"/>
                  </a:lnTo>
                  <a:lnTo>
                    <a:pt x="1811" y="288"/>
                  </a:lnTo>
                  <a:lnTo>
                    <a:pt x="1659" y="187"/>
                  </a:lnTo>
                  <a:lnTo>
                    <a:pt x="1494" y="108"/>
                  </a:lnTo>
                  <a:lnTo>
                    <a:pt x="1322" y="49"/>
                  </a:lnTo>
                  <a:lnTo>
                    <a:pt x="1143" y="13"/>
                  </a:lnTo>
                  <a:lnTo>
                    <a:pt x="960" y="0"/>
                  </a:lnTo>
                  <a:lnTo>
                    <a:pt x="776" y="10"/>
                  </a:lnTo>
                  <a:lnTo>
                    <a:pt x="593" y="46"/>
                  </a:lnTo>
                  <a:lnTo>
                    <a:pt x="414" y="105"/>
                  </a:lnTo>
                  <a:lnTo>
                    <a:pt x="285" y="169"/>
                  </a:lnTo>
                  <a:lnTo>
                    <a:pt x="200" y="219"/>
                  </a:lnTo>
                  <a:lnTo>
                    <a:pt x="118" y="275"/>
                  </a:lnTo>
                  <a:lnTo>
                    <a:pt x="38" y="339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033" y="3536"/>
              <a:ext cx="511" cy="390"/>
            </a:xfrm>
            <a:custGeom>
              <a:avLst/>
              <a:gdLst>
                <a:gd name="T0" fmla="*/ 1535 w 1535"/>
                <a:gd name="T1" fmla="*/ 124 h 1170"/>
                <a:gd name="T2" fmla="*/ 1489 w 1535"/>
                <a:gd name="T3" fmla="*/ 103 h 1170"/>
                <a:gd name="T4" fmla="*/ 1394 w 1535"/>
                <a:gd name="T5" fmla="*/ 69 h 1170"/>
                <a:gd name="T6" fmla="*/ 1296 w 1535"/>
                <a:gd name="T7" fmla="*/ 40 h 1170"/>
                <a:gd name="T8" fmla="*/ 1196 w 1535"/>
                <a:gd name="T9" fmla="*/ 20 h 1170"/>
                <a:gd name="T10" fmla="*/ 1097 w 1535"/>
                <a:gd name="T11" fmla="*/ 5 h 1170"/>
                <a:gd name="T12" fmla="*/ 996 w 1535"/>
                <a:gd name="T13" fmla="*/ 0 h 1170"/>
                <a:gd name="T14" fmla="*/ 894 w 1535"/>
                <a:gd name="T15" fmla="*/ 0 h 1170"/>
                <a:gd name="T16" fmla="*/ 793 w 1535"/>
                <a:gd name="T17" fmla="*/ 8 h 1170"/>
                <a:gd name="T18" fmla="*/ 694 w 1535"/>
                <a:gd name="T19" fmla="*/ 23 h 1170"/>
                <a:gd name="T20" fmla="*/ 593 w 1535"/>
                <a:gd name="T21" fmla="*/ 46 h 1170"/>
                <a:gd name="T22" fmla="*/ 495 w 1535"/>
                <a:gd name="T23" fmla="*/ 76 h 1170"/>
                <a:gd name="T24" fmla="*/ 400 w 1535"/>
                <a:gd name="T25" fmla="*/ 112 h 1170"/>
                <a:gd name="T26" fmla="*/ 305 w 1535"/>
                <a:gd name="T27" fmla="*/ 157 h 1170"/>
                <a:gd name="T28" fmla="*/ 214 w 1535"/>
                <a:gd name="T29" fmla="*/ 208 h 1170"/>
                <a:gd name="T30" fmla="*/ 126 w 1535"/>
                <a:gd name="T31" fmla="*/ 268 h 1170"/>
                <a:gd name="T32" fmla="*/ 41 w 1535"/>
                <a:gd name="T33" fmla="*/ 335 h 1170"/>
                <a:gd name="T34" fmla="*/ 0 w 1535"/>
                <a:gd name="T35" fmla="*/ 371 h 1170"/>
                <a:gd name="T36" fmla="*/ 60 w 1535"/>
                <a:gd name="T37" fmla="*/ 400 h 1170"/>
                <a:gd name="T38" fmla="*/ 172 w 1535"/>
                <a:gd name="T39" fmla="*/ 468 h 1170"/>
                <a:gd name="T40" fmla="*/ 276 w 1535"/>
                <a:gd name="T41" fmla="*/ 548 h 1170"/>
                <a:gd name="T42" fmla="*/ 368 w 1535"/>
                <a:gd name="T43" fmla="*/ 640 h 1170"/>
                <a:gd name="T44" fmla="*/ 449 w 1535"/>
                <a:gd name="T45" fmla="*/ 743 h 1170"/>
                <a:gd name="T46" fmla="*/ 517 w 1535"/>
                <a:gd name="T47" fmla="*/ 855 h 1170"/>
                <a:gd name="T48" fmla="*/ 571 w 1535"/>
                <a:gd name="T49" fmla="*/ 976 h 1170"/>
                <a:gd name="T50" fmla="*/ 610 w 1535"/>
                <a:gd name="T51" fmla="*/ 1104 h 1170"/>
                <a:gd name="T52" fmla="*/ 623 w 1535"/>
                <a:gd name="T53" fmla="*/ 1170 h 1170"/>
                <a:gd name="T54" fmla="*/ 723 w 1535"/>
                <a:gd name="T55" fmla="*/ 1170 h 1170"/>
                <a:gd name="T56" fmla="*/ 740 w 1535"/>
                <a:gd name="T57" fmla="*/ 1084 h 1170"/>
                <a:gd name="T58" fmla="*/ 790 w 1535"/>
                <a:gd name="T59" fmla="*/ 916 h 1170"/>
                <a:gd name="T60" fmla="*/ 862 w 1535"/>
                <a:gd name="T61" fmla="*/ 759 h 1170"/>
                <a:gd name="T62" fmla="*/ 950 w 1535"/>
                <a:gd name="T63" fmla="*/ 612 h 1170"/>
                <a:gd name="T64" fmla="*/ 1055 w 1535"/>
                <a:gd name="T65" fmla="*/ 476 h 1170"/>
                <a:gd name="T66" fmla="*/ 1176 w 1535"/>
                <a:gd name="T67" fmla="*/ 355 h 1170"/>
                <a:gd name="T68" fmla="*/ 1310 w 1535"/>
                <a:gd name="T69" fmla="*/ 250 h 1170"/>
                <a:gd name="T70" fmla="*/ 1457 w 1535"/>
                <a:gd name="T71" fmla="*/ 161 h 1170"/>
                <a:gd name="T72" fmla="*/ 1535 w 1535"/>
                <a:gd name="T73" fmla="*/ 124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5" h="1170">
                  <a:moveTo>
                    <a:pt x="1535" y="124"/>
                  </a:moveTo>
                  <a:lnTo>
                    <a:pt x="1489" y="103"/>
                  </a:lnTo>
                  <a:lnTo>
                    <a:pt x="1394" y="69"/>
                  </a:lnTo>
                  <a:lnTo>
                    <a:pt x="1296" y="40"/>
                  </a:lnTo>
                  <a:lnTo>
                    <a:pt x="1196" y="20"/>
                  </a:lnTo>
                  <a:lnTo>
                    <a:pt x="1097" y="5"/>
                  </a:lnTo>
                  <a:lnTo>
                    <a:pt x="996" y="0"/>
                  </a:lnTo>
                  <a:lnTo>
                    <a:pt x="894" y="0"/>
                  </a:lnTo>
                  <a:lnTo>
                    <a:pt x="793" y="8"/>
                  </a:lnTo>
                  <a:lnTo>
                    <a:pt x="694" y="23"/>
                  </a:lnTo>
                  <a:lnTo>
                    <a:pt x="593" y="46"/>
                  </a:lnTo>
                  <a:lnTo>
                    <a:pt x="495" y="76"/>
                  </a:lnTo>
                  <a:lnTo>
                    <a:pt x="400" y="112"/>
                  </a:lnTo>
                  <a:lnTo>
                    <a:pt x="305" y="157"/>
                  </a:lnTo>
                  <a:lnTo>
                    <a:pt x="214" y="208"/>
                  </a:lnTo>
                  <a:lnTo>
                    <a:pt x="126" y="268"/>
                  </a:lnTo>
                  <a:lnTo>
                    <a:pt x="41" y="335"/>
                  </a:lnTo>
                  <a:lnTo>
                    <a:pt x="0" y="371"/>
                  </a:lnTo>
                  <a:lnTo>
                    <a:pt x="60" y="400"/>
                  </a:lnTo>
                  <a:lnTo>
                    <a:pt x="172" y="468"/>
                  </a:lnTo>
                  <a:lnTo>
                    <a:pt x="276" y="548"/>
                  </a:lnTo>
                  <a:lnTo>
                    <a:pt x="368" y="640"/>
                  </a:lnTo>
                  <a:lnTo>
                    <a:pt x="449" y="743"/>
                  </a:lnTo>
                  <a:lnTo>
                    <a:pt x="517" y="855"/>
                  </a:lnTo>
                  <a:lnTo>
                    <a:pt x="571" y="976"/>
                  </a:lnTo>
                  <a:lnTo>
                    <a:pt x="610" y="1104"/>
                  </a:lnTo>
                  <a:lnTo>
                    <a:pt x="623" y="1170"/>
                  </a:lnTo>
                  <a:lnTo>
                    <a:pt x="723" y="1170"/>
                  </a:lnTo>
                  <a:lnTo>
                    <a:pt x="740" y="1084"/>
                  </a:lnTo>
                  <a:lnTo>
                    <a:pt x="790" y="916"/>
                  </a:lnTo>
                  <a:lnTo>
                    <a:pt x="862" y="759"/>
                  </a:lnTo>
                  <a:lnTo>
                    <a:pt x="950" y="612"/>
                  </a:lnTo>
                  <a:lnTo>
                    <a:pt x="1055" y="476"/>
                  </a:lnTo>
                  <a:lnTo>
                    <a:pt x="1176" y="355"/>
                  </a:lnTo>
                  <a:lnTo>
                    <a:pt x="1310" y="250"/>
                  </a:lnTo>
                  <a:lnTo>
                    <a:pt x="1457" y="161"/>
                  </a:lnTo>
                  <a:lnTo>
                    <a:pt x="1535" y="124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22" y="3681"/>
              <a:ext cx="564" cy="245"/>
            </a:xfrm>
            <a:custGeom>
              <a:avLst/>
              <a:gdLst>
                <a:gd name="T0" fmla="*/ 1436 w 1691"/>
                <a:gd name="T1" fmla="*/ 737 h 737"/>
                <a:gd name="T2" fmla="*/ 1472 w 1691"/>
                <a:gd name="T3" fmla="*/ 737 h 737"/>
                <a:gd name="T4" fmla="*/ 1531 w 1691"/>
                <a:gd name="T5" fmla="*/ 730 h 737"/>
                <a:gd name="T6" fmla="*/ 1580 w 1691"/>
                <a:gd name="T7" fmla="*/ 719 h 737"/>
                <a:gd name="T8" fmla="*/ 1619 w 1691"/>
                <a:gd name="T9" fmla="*/ 703 h 737"/>
                <a:gd name="T10" fmla="*/ 1648 w 1691"/>
                <a:gd name="T11" fmla="*/ 683 h 737"/>
                <a:gd name="T12" fmla="*/ 1668 w 1691"/>
                <a:gd name="T13" fmla="*/ 660 h 737"/>
                <a:gd name="T14" fmla="*/ 1687 w 1691"/>
                <a:gd name="T15" fmla="*/ 621 h 737"/>
                <a:gd name="T16" fmla="*/ 1691 w 1691"/>
                <a:gd name="T17" fmla="*/ 568 h 737"/>
                <a:gd name="T18" fmla="*/ 1681 w 1691"/>
                <a:gd name="T19" fmla="*/ 517 h 737"/>
                <a:gd name="T20" fmla="*/ 1657 w 1691"/>
                <a:gd name="T21" fmla="*/ 460 h 737"/>
                <a:gd name="T22" fmla="*/ 1651 w 1691"/>
                <a:gd name="T23" fmla="*/ 451 h 737"/>
                <a:gd name="T24" fmla="*/ 1612 w 1691"/>
                <a:gd name="T25" fmla="*/ 385 h 737"/>
                <a:gd name="T26" fmla="*/ 1520 w 1691"/>
                <a:gd name="T27" fmla="*/ 269 h 737"/>
                <a:gd name="T28" fmla="*/ 1415 w 1691"/>
                <a:gd name="T29" fmla="*/ 176 h 737"/>
                <a:gd name="T30" fmla="*/ 1301 w 1691"/>
                <a:gd name="T31" fmla="*/ 102 h 737"/>
                <a:gd name="T32" fmla="*/ 1178 w 1691"/>
                <a:gd name="T33" fmla="*/ 49 h 737"/>
                <a:gd name="T34" fmla="*/ 1050 w 1691"/>
                <a:gd name="T35" fmla="*/ 15 h 737"/>
                <a:gd name="T36" fmla="*/ 921 w 1691"/>
                <a:gd name="T37" fmla="*/ 0 h 737"/>
                <a:gd name="T38" fmla="*/ 790 w 1691"/>
                <a:gd name="T39" fmla="*/ 4 h 737"/>
                <a:gd name="T40" fmla="*/ 660 w 1691"/>
                <a:gd name="T41" fmla="*/ 26 h 737"/>
                <a:gd name="T42" fmla="*/ 536 w 1691"/>
                <a:gd name="T43" fmla="*/ 66 h 737"/>
                <a:gd name="T44" fmla="*/ 418 w 1691"/>
                <a:gd name="T45" fmla="*/ 124 h 737"/>
                <a:gd name="T46" fmla="*/ 310 w 1691"/>
                <a:gd name="T47" fmla="*/ 199 h 737"/>
                <a:gd name="T48" fmla="*/ 212 w 1691"/>
                <a:gd name="T49" fmla="*/ 291 h 737"/>
                <a:gd name="T50" fmla="*/ 130 w 1691"/>
                <a:gd name="T51" fmla="*/ 399 h 737"/>
                <a:gd name="T52" fmla="*/ 64 w 1691"/>
                <a:gd name="T53" fmla="*/ 523 h 737"/>
                <a:gd name="T54" fmla="*/ 15 w 1691"/>
                <a:gd name="T55" fmla="*/ 661 h 737"/>
                <a:gd name="T56" fmla="*/ 0 w 1691"/>
                <a:gd name="T57" fmla="*/ 737 h 737"/>
                <a:gd name="T58" fmla="*/ 1436 w 1691"/>
                <a:gd name="T59" fmla="*/ 737 h 737"/>
                <a:gd name="T60" fmla="*/ 1436 w 1691"/>
                <a:gd name="T61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1" h="737">
                  <a:moveTo>
                    <a:pt x="1436" y="737"/>
                  </a:moveTo>
                  <a:lnTo>
                    <a:pt x="1472" y="737"/>
                  </a:lnTo>
                  <a:lnTo>
                    <a:pt x="1531" y="730"/>
                  </a:lnTo>
                  <a:lnTo>
                    <a:pt x="1580" y="719"/>
                  </a:lnTo>
                  <a:lnTo>
                    <a:pt x="1619" y="703"/>
                  </a:lnTo>
                  <a:lnTo>
                    <a:pt x="1648" y="683"/>
                  </a:lnTo>
                  <a:lnTo>
                    <a:pt x="1668" y="660"/>
                  </a:lnTo>
                  <a:lnTo>
                    <a:pt x="1687" y="621"/>
                  </a:lnTo>
                  <a:lnTo>
                    <a:pt x="1691" y="568"/>
                  </a:lnTo>
                  <a:lnTo>
                    <a:pt x="1681" y="517"/>
                  </a:lnTo>
                  <a:lnTo>
                    <a:pt x="1657" y="460"/>
                  </a:lnTo>
                  <a:lnTo>
                    <a:pt x="1651" y="451"/>
                  </a:lnTo>
                  <a:lnTo>
                    <a:pt x="1612" y="385"/>
                  </a:lnTo>
                  <a:lnTo>
                    <a:pt x="1520" y="269"/>
                  </a:lnTo>
                  <a:lnTo>
                    <a:pt x="1415" y="176"/>
                  </a:lnTo>
                  <a:lnTo>
                    <a:pt x="1301" y="102"/>
                  </a:lnTo>
                  <a:lnTo>
                    <a:pt x="1178" y="49"/>
                  </a:lnTo>
                  <a:lnTo>
                    <a:pt x="1050" y="15"/>
                  </a:lnTo>
                  <a:lnTo>
                    <a:pt x="921" y="0"/>
                  </a:lnTo>
                  <a:lnTo>
                    <a:pt x="790" y="4"/>
                  </a:lnTo>
                  <a:lnTo>
                    <a:pt x="660" y="26"/>
                  </a:lnTo>
                  <a:lnTo>
                    <a:pt x="536" y="66"/>
                  </a:lnTo>
                  <a:lnTo>
                    <a:pt x="418" y="124"/>
                  </a:lnTo>
                  <a:lnTo>
                    <a:pt x="310" y="199"/>
                  </a:lnTo>
                  <a:lnTo>
                    <a:pt x="212" y="291"/>
                  </a:lnTo>
                  <a:lnTo>
                    <a:pt x="130" y="399"/>
                  </a:lnTo>
                  <a:lnTo>
                    <a:pt x="64" y="523"/>
                  </a:lnTo>
                  <a:lnTo>
                    <a:pt x="15" y="661"/>
                  </a:lnTo>
                  <a:lnTo>
                    <a:pt x="0" y="737"/>
                  </a:lnTo>
                  <a:lnTo>
                    <a:pt x="1436" y="737"/>
                  </a:lnTo>
                  <a:lnTo>
                    <a:pt x="1436" y="737"/>
                  </a:lnTo>
                  <a:close/>
                </a:path>
              </a:pathLst>
            </a:custGeom>
            <a:solidFill>
              <a:srgbClr val="E4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4022" y="3680"/>
              <a:ext cx="406" cy="246"/>
            </a:xfrm>
            <a:custGeom>
              <a:avLst/>
              <a:gdLst>
                <a:gd name="T0" fmla="*/ 1217 w 1217"/>
                <a:gd name="T1" fmla="*/ 67 h 738"/>
                <a:gd name="T2" fmla="*/ 1167 w 1217"/>
                <a:gd name="T3" fmla="*/ 49 h 738"/>
                <a:gd name="T4" fmla="*/ 1067 w 1217"/>
                <a:gd name="T5" fmla="*/ 20 h 738"/>
                <a:gd name="T6" fmla="*/ 968 w 1217"/>
                <a:gd name="T7" fmla="*/ 4 h 738"/>
                <a:gd name="T8" fmla="*/ 867 w 1217"/>
                <a:gd name="T9" fmla="*/ 0 h 738"/>
                <a:gd name="T10" fmla="*/ 769 w 1217"/>
                <a:gd name="T11" fmla="*/ 7 h 738"/>
                <a:gd name="T12" fmla="*/ 673 w 1217"/>
                <a:gd name="T13" fmla="*/ 24 h 738"/>
                <a:gd name="T14" fmla="*/ 581 w 1217"/>
                <a:gd name="T15" fmla="*/ 52 h 738"/>
                <a:gd name="T16" fmla="*/ 490 w 1217"/>
                <a:gd name="T17" fmla="*/ 89 h 738"/>
                <a:gd name="T18" fmla="*/ 405 w 1217"/>
                <a:gd name="T19" fmla="*/ 135 h 738"/>
                <a:gd name="T20" fmla="*/ 326 w 1217"/>
                <a:gd name="T21" fmla="*/ 191 h 738"/>
                <a:gd name="T22" fmla="*/ 252 w 1217"/>
                <a:gd name="T23" fmla="*/ 256 h 738"/>
                <a:gd name="T24" fmla="*/ 188 w 1217"/>
                <a:gd name="T25" fmla="*/ 328 h 738"/>
                <a:gd name="T26" fmla="*/ 128 w 1217"/>
                <a:gd name="T27" fmla="*/ 407 h 738"/>
                <a:gd name="T28" fmla="*/ 79 w 1217"/>
                <a:gd name="T29" fmla="*/ 494 h 738"/>
                <a:gd name="T30" fmla="*/ 39 w 1217"/>
                <a:gd name="T31" fmla="*/ 587 h 738"/>
                <a:gd name="T32" fmla="*/ 10 w 1217"/>
                <a:gd name="T33" fmla="*/ 687 h 738"/>
                <a:gd name="T34" fmla="*/ 0 w 1217"/>
                <a:gd name="T35" fmla="*/ 738 h 738"/>
                <a:gd name="T36" fmla="*/ 680 w 1217"/>
                <a:gd name="T37" fmla="*/ 738 h 738"/>
                <a:gd name="T38" fmla="*/ 690 w 1217"/>
                <a:gd name="T39" fmla="*/ 682 h 738"/>
                <a:gd name="T40" fmla="*/ 725 w 1217"/>
                <a:gd name="T41" fmla="*/ 573 h 738"/>
                <a:gd name="T42" fmla="*/ 771 w 1217"/>
                <a:gd name="T43" fmla="*/ 471 h 738"/>
                <a:gd name="T44" fmla="*/ 830 w 1217"/>
                <a:gd name="T45" fmla="*/ 377 h 738"/>
                <a:gd name="T46" fmla="*/ 899 w 1217"/>
                <a:gd name="T47" fmla="*/ 289 h 738"/>
                <a:gd name="T48" fmla="*/ 980 w 1217"/>
                <a:gd name="T49" fmla="*/ 213 h 738"/>
                <a:gd name="T50" fmla="*/ 1069 w 1217"/>
                <a:gd name="T51" fmla="*/ 147 h 738"/>
                <a:gd name="T52" fmla="*/ 1165 w 1217"/>
                <a:gd name="T53" fmla="*/ 90 h 738"/>
                <a:gd name="T54" fmla="*/ 1217 w 1217"/>
                <a:gd name="T55" fmla="*/ 6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17" h="738">
                  <a:moveTo>
                    <a:pt x="1217" y="67"/>
                  </a:moveTo>
                  <a:lnTo>
                    <a:pt x="1167" y="49"/>
                  </a:lnTo>
                  <a:lnTo>
                    <a:pt x="1067" y="20"/>
                  </a:lnTo>
                  <a:lnTo>
                    <a:pt x="968" y="4"/>
                  </a:lnTo>
                  <a:lnTo>
                    <a:pt x="867" y="0"/>
                  </a:lnTo>
                  <a:lnTo>
                    <a:pt x="769" y="7"/>
                  </a:lnTo>
                  <a:lnTo>
                    <a:pt x="673" y="24"/>
                  </a:lnTo>
                  <a:lnTo>
                    <a:pt x="581" y="52"/>
                  </a:lnTo>
                  <a:lnTo>
                    <a:pt x="490" y="89"/>
                  </a:lnTo>
                  <a:lnTo>
                    <a:pt x="405" y="135"/>
                  </a:lnTo>
                  <a:lnTo>
                    <a:pt x="326" y="191"/>
                  </a:lnTo>
                  <a:lnTo>
                    <a:pt x="252" y="256"/>
                  </a:lnTo>
                  <a:lnTo>
                    <a:pt x="188" y="328"/>
                  </a:lnTo>
                  <a:lnTo>
                    <a:pt x="128" y="407"/>
                  </a:lnTo>
                  <a:lnTo>
                    <a:pt x="79" y="494"/>
                  </a:lnTo>
                  <a:lnTo>
                    <a:pt x="39" y="587"/>
                  </a:lnTo>
                  <a:lnTo>
                    <a:pt x="10" y="687"/>
                  </a:lnTo>
                  <a:lnTo>
                    <a:pt x="0" y="738"/>
                  </a:lnTo>
                  <a:lnTo>
                    <a:pt x="680" y="738"/>
                  </a:lnTo>
                  <a:lnTo>
                    <a:pt x="690" y="682"/>
                  </a:lnTo>
                  <a:lnTo>
                    <a:pt x="725" y="573"/>
                  </a:lnTo>
                  <a:lnTo>
                    <a:pt x="771" y="471"/>
                  </a:lnTo>
                  <a:lnTo>
                    <a:pt x="830" y="377"/>
                  </a:lnTo>
                  <a:lnTo>
                    <a:pt x="899" y="289"/>
                  </a:lnTo>
                  <a:lnTo>
                    <a:pt x="980" y="213"/>
                  </a:lnTo>
                  <a:lnTo>
                    <a:pt x="1069" y="147"/>
                  </a:lnTo>
                  <a:lnTo>
                    <a:pt x="1165" y="90"/>
                  </a:lnTo>
                  <a:lnTo>
                    <a:pt x="1217" y="67"/>
                  </a:lnTo>
                  <a:close/>
                </a:path>
              </a:pathLst>
            </a:custGeom>
            <a:solidFill>
              <a:srgbClr val="C8C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2559" y="3629"/>
              <a:ext cx="681" cy="297"/>
            </a:xfrm>
            <a:custGeom>
              <a:avLst/>
              <a:gdLst>
                <a:gd name="T0" fmla="*/ 35 w 2045"/>
                <a:gd name="T1" fmla="*/ 573 h 891"/>
                <a:gd name="T2" fmla="*/ 29 w 2045"/>
                <a:gd name="T3" fmla="*/ 583 h 891"/>
                <a:gd name="T4" fmla="*/ 9 w 2045"/>
                <a:gd name="T5" fmla="*/ 647 h 891"/>
                <a:gd name="T6" fmla="*/ 0 w 2045"/>
                <a:gd name="T7" fmla="*/ 703 h 891"/>
                <a:gd name="T8" fmla="*/ 4 w 2045"/>
                <a:gd name="T9" fmla="*/ 762 h 891"/>
                <a:gd name="T10" fmla="*/ 22 w 2045"/>
                <a:gd name="T11" fmla="*/ 805 h 891"/>
                <a:gd name="T12" fmla="*/ 40 w 2045"/>
                <a:gd name="T13" fmla="*/ 831 h 891"/>
                <a:gd name="T14" fmla="*/ 66 w 2045"/>
                <a:gd name="T15" fmla="*/ 853 h 891"/>
                <a:gd name="T16" fmla="*/ 101 w 2045"/>
                <a:gd name="T17" fmla="*/ 871 h 891"/>
                <a:gd name="T18" fmla="*/ 146 w 2045"/>
                <a:gd name="T19" fmla="*/ 884 h 891"/>
                <a:gd name="T20" fmla="*/ 200 w 2045"/>
                <a:gd name="T21" fmla="*/ 891 h 891"/>
                <a:gd name="T22" fmla="*/ 233 w 2045"/>
                <a:gd name="T23" fmla="*/ 891 h 891"/>
                <a:gd name="T24" fmla="*/ 233 w 2045"/>
                <a:gd name="T25" fmla="*/ 891 h 891"/>
                <a:gd name="T26" fmla="*/ 2045 w 2045"/>
                <a:gd name="T27" fmla="*/ 891 h 891"/>
                <a:gd name="T28" fmla="*/ 2037 w 2045"/>
                <a:gd name="T29" fmla="*/ 844 h 891"/>
                <a:gd name="T30" fmla="*/ 2012 w 2045"/>
                <a:gd name="T31" fmla="*/ 753 h 891"/>
                <a:gd name="T32" fmla="*/ 1980 w 2045"/>
                <a:gd name="T33" fmla="*/ 664 h 891"/>
                <a:gd name="T34" fmla="*/ 1940 w 2045"/>
                <a:gd name="T35" fmla="*/ 579 h 891"/>
                <a:gd name="T36" fmla="*/ 1894 w 2045"/>
                <a:gd name="T37" fmla="*/ 498 h 891"/>
                <a:gd name="T38" fmla="*/ 1841 w 2045"/>
                <a:gd name="T39" fmla="*/ 423 h 891"/>
                <a:gd name="T40" fmla="*/ 1782 w 2045"/>
                <a:gd name="T41" fmla="*/ 351 h 891"/>
                <a:gd name="T42" fmla="*/ 1717 w 2045"/>
                <a:gd name="T43" fmla="*/ 287 h 891"/>
                <a:gd name="T44" fmla="*/ 1646 w 2045"/>
                <a:gd name="T45" fmla="*/ 226 h 891"/>
                <a:gd name="T46" fmla="*/ 1571 w 2045"/>
                <a:gd name="T47" fmla="*/ 173 h 891"/>
                <a:gd name="T48" fmla="*/ 1491 w 2045"/>
                <a:gd name="T49" fmla="*/ 125 h 891"/>
                <a:gd name="T50" fmla="*/ 1407 w 2045"/>
                <a:gd name="T51" fmla="*/ 85 h 891"/>
                <a:gd name="T52" fmla="*/ 1318 w 2045"/>
                <a:gd name="T53" fmla="*/ 52 h 891"/>
                <a:gd name="T54" fmla="*/ 1227 w 2045"/>
                <a:gd name="T55" fmla="*/ 26 h 891"/>
                <a:gd name="T56" fmla="*/ 1132 w 2045"/>
                <a:gd name="T57" fmla="*/ 9 h 891"/>
                <a:gd name="T58" fmla="*/ 1034 w 2045"/>
                <a:gd name="T59" fmla="*/ 0 h 891"/>
                <a:gd name="T60" fmla="*/ 985 w 2045"/>
                <a:gd name="T61" fmla="*/ 0 h 891"/>
                <a:gd name="T62" fmla="*/ 909 w 2045"/>
                <a:gd name="T63" fmla="*/ 1 h 891"/>
                <a:gd name="T64" fmla="*/ 759 w 2045"/>
                <a:gd name="T65" fmla="*/ 23 h 891"/>
                <a:gd name="T66" fmla="*/ 618 w 2045"/>
                <a:gd name="T67" fmla="*/ 63 h 891"/>
                <a:gd name="T68" fmla="*/ 485 w 2045"/>
                <a:gd name="T69" fmla="*/ 122 h 891"/>
                <a:gd name="T70" fmla="*/ 362 w 2045"/>
                <a:gd name="T71" fmla="*/ 197 h 891"/>
                <a:gd name="T72" fmla="*/ 251 w 2045"/>
                <a:gd name="T73" fmla="*/ 288 h 891"/>
                <a:gd name="T74" fmla="*/ 153 w 2045"/>
                <a:gd name="T75" fmla="*/ 393 h 891"/>
                <a:gd name="T76" fmla="*/ 69 w 2045"/>
                <a:gd name="T77" fmla="*/ 510 h 891"/>
                <a:gd name="T78" fmla="*/ 35 w 2045"/>
                <a:gd name="T79" fmla="*/ 573 h 891"/>
                <a:gd name="T80" fmla="*/ 35 w 2045"/>
                <a:gd name="T81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5" h="891">
                  <a:moveTo>
                    <a:pt x="35" y="573"/>
                  </a:move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2045" y="891"/>
                  </a:lnTo>
                  <a:lnTo>
                    <a:pt x="2037" y="844"/>
                  </a:lnTo>
                  <a:lnTo>
                    <a:pt x="2012" y="753"/>
                  </a:lnTo>
                  <a:lnTo>
                    <a:pt x="1980" y="664"/>
                  </a:lnTo>
                  <a:lnTo>
                    <a:pt x="1940" y="579"/>
                  </a:lnTo>
                  <a:lnTo>
                    <a:pt x="1894" y="498"/>
                  </a:lnTo>
                  <a:lnTo>
                    <a:pt x="1841" y="423"/>
                  </a:lnTo>
                  <a:lnTo>
                    <a:pt x="1782" y="351"/>
                  </a:lnTo>
                  <a:lnTo>
                    <a:pt x="1717" y="287"/>
                  </a:lnTo>
                  <a:lnTo>
                    <a:pt x="1646" y="226"/>
                  </a:lnTo>
                  <a:lnTo>
                    <a:pt x="1571" y="173"/>
                  </a:lnTo>
                  <a:lnTo>
                    <a:pt x="1491" y="125"/>
                  </a:lnTo>
                  <a:lnTo>
                    <a:pt x="1407" y="85"/>
                  </a:lnTo>
                  <a:lnTo>
                    <a:pt x="1318" y="52"/>
                  </a:lnTo>
                  <a:lnTo>
                    <a:pt x="1227" y="26"/>
                  </a:lnTo>
                  <a:lnTo>
                    <a:pt x="1132" y="9"/>
                  </a:lnTo>
                  <a:lnTo>
                    <a:pt x="1034" y="0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59" y="3629"/>
              <a:ext cx="431" cy="297"/>
            </a:xfrm>
            <a:custGeom>
              <a:avLst/>
              <a:gdLst>
                <a:gd name="T0" fmla="*/ 652 w 1295"/>
                <a:gd name="T1" fmla="*/ 573 h 891"/>
                <a:gd name="T2" fmla="*/ 652 w 1295"/>
                <a:gd name="T3" fmla="*/ 573 h 891"/>
                <a:gd name="T4" fmla="*/ 678 w 1295"/>
                <a:gd name="T5" fmla="*/ 526 h 891"/>
                <a:gd name="T6" fmla="*/ 737 w 1295"/>
                <a:gd name="T7" fmla="*/ 438 h 891"/>
                <a:gd name="T8" fmla="*/ 804 w 1295"/>
                <a:gd name="T9" fmla="*/ 356 h 891"/>
                <a:gd name="T10" fmla="*/ 879 w 1295"/>
                <a:gd name="T11" fmla="*/ 279 h 891"/>
                <a:gd name="T12" fmla="*/ 961 w 1295"/>
                <a:gd name="T13" fmla="*/ 213 h 891"/>
                <a:gd name="T14" fmla="*/ 1049 w 1295"/>
                <a:gd name="T15" fmla="*/ 153 h 891"/>
                <a:gd name="T16" fmla="*/ 1144 w 1295"/>
                <a:gd name="T17" fmla="*/ 102 h 891"/>
                <a:gd name="T18" fmla="*/ 1243 w 1295"/>
                <a:gd name="T19" fmla="*/ 62 h 891"/>
                <a:gd name="T20" fmla="*/ 1295 w 1295"/>
                <a:gd name="T21" fmla="*/ 45 h 891"/>
                <a:gd name="T22" fmla="*/ 1220 w 1295"/>
                <a:gd name="T23" fmla="*/ 25 h 891"/>
                <a:gd name="T24" fmla="*/ 1066 w 1295"/>
                <a:gd name="T25" fmla="*/ 1 h 891"/>
                <a:gd name="T26" fmla="*/ 985 w 1295"/>
                <a:gd name="T27" fmla="*/ 0 h 891"/>
                <a:gd name="T28" fmla="*/ 909 w 1295"/>
                <a:gd name="T29" fmla="*/ 1 h 891"/>
                <a:gd name="T30" fmla="*/ 759 w 1295"/>
                <a:gd name="T31" fmla="*/ 23 h 891"/>
                <a:gd name="T32" fmla="*/ 618 w 1295"/>
                <a:gd name="T33" fmla="*/ 63 h 891"/>
                <a:gd name="T34" fmla="*/ 485 w 1295"/>
                <a:gd name="T35" fmla="*/ 122 h 891"/>
                <a:gd name="T36" fmla="*/ 362 w 1295"/>
                <a:gd name="T37" fmla="*/ 197 h 891"/>
                <a:gd name="T38" fmla="*/ 251 w 1295"/>
                <a:gd name="T39" fmla="*/ 288 h 891"/>
                <a:gd name="T40" fmla="*/ 153 w 1295"/>
                <a:gd name="T41" fmla="*/ 393 h 891"/>
                <a:gd name="T42" fmla="*/ 69 w 1295"/>
                <a:gd name="T43" fmla="*/ 510 h 891"/>
                <a:gd name="T44" fmla="*/ 35 w 1295"/>
                <a:gd name="T45" fmla="*/ 573 h 891"/>
                <a:gd name="T46" fmla="*/ 35 w 1295"/>
                <a:gd name="T47" fmla="*/ 573 h 891"/>
                <a:gd name="T48" fmla="*/ 29 w 1295"/>
                <a:gd name="T49" fmla="*/ 583 h 891"/>
                <a:gd name="T50" fmla="*/ 9 w 1295"/>
                <a:gd name="T51" fmla="*/ 647 h 891"/>
                <a:gd name="T52" fmla="*/ 0 w 1295"/>
                <a:gd name="T53" fmla="*/ 703 h 891"/>
                <a:gd name="T54" fmla="*/ 4 w 1295"/>
                <a:gd name="T55" fmla="*/ 762 h 891"/>
                <a:gd name="T56" fmla="*/ 22 w 1295"/>
                <a:gd name="T57" fmla="*/ 805 h 891"/>
                <a:gd name="T58" fmla="*/ 40 w 1295"/>
                <a:gd name="T59" fmla="*/ 831 h 891"/>
                <a:gd name="T60" fmla="*/ 66 w 1295"/>
                <a:gd name="T61" fmla="*/ 853 h 891"/>
                <a:gd name="T62" fmla="*/ 101 w 1295"/>
                <a:gd name="T63" fmla="*/ 871 h 891"/>
                <a:gd name="T64" fmla="*/ 146 w 1295"/>
                <a:gd name="T65" fmla="*/ 884 h 891"/>
                <a:gd name="T66" fmla="*/ 200 w 1295"/>
                <a:gd name="T67" fmla="*/ 891 h 891"/>
                <a:gd name="T68" fmla="*/ 233 w 1295"/>
                <a:gd name="T69" fmla="*/ 891 h 891"/>
                <a:gd name="T70" fmla="*/ 233 w 1295"/>
                <a:gd name="T71" fmla="*/ 891 h 891"/>
                <a:gd name="T72" fmla="*/ 851 w 1295"/>
                <a:gd name="T73" fmla="*/ 891 h 891"/>
                <a:gd name="T74" fmla="*/ 820 w 1295"/>
                <a:gd name="T75" fmla="*/ 891 h 891"/>
                <a:gd name="T76" fmla="*/ 765 w 1295"/>
                <a:gd name="T77" fmla="*/ 884 h 891"/>
                <a:gd name="T78" fmla="*/ 720 w 1295"/>
                <a:gd name="T79" fmla="*/ 871 h 891"/>
                <a:gd name="T80" fmla="*/ 684 w 1295"/>
                <a:gd name="T81" fmla="*/ 853 h 891"/>
                <a:gd name="T82" fmla="*/ 658 w 1295"/>
                <a:gd name="T83" fmla="*/ 831 h 891"/>
                <a:gd name="T84" fmla="*/ 639 w 1295"/>
                <a:gd name="T85" fmla="*/ 805 h 891"/>
                <a:gd name="T86" fmla="*/ 622 w 1295"/>
                <a:gd name="T87" fmla="*/ 762 h 891"/>
                <a:gd name="T88" fmla="*/ 618 w 1295"/>
                <a:gd name="T89" fmla="*/ 703 h 891"/>
                <a:gd name="T90" fmla="*/ 627 w 1295"/>
                <a:gd name="T91" fmla="*/ 647 h 891"/>
                <a:gd name="T92" fmla="*/ 648 w 1295"/>
                <a:gd name="T93" fmla="*/ 583 h 891"/>
                <a:gd name="T94" fmla="*/ 652 w 1295"/>
                <a:gd name="T95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5" h="891">
                  <a:moveTo>
                    <a:pt x="652" y="573"/>
                  </a:moveTo>
                  <a:lnTo>
                    <a:pt x="652" y="573"/>
                  </a:lnTo>
                  <a:lnTo>
                    <a:pt x="678" y="526"/>
                  </a:lnTo>
                  <a:lnTo>
                    <a:pt x="737" y="438"/>
                  </a:lnTo>
                  <a:lnTo>
                    <a:pt x="804" y="356"/>
                  </a:lnTo>
                  <a:lnTo>
                    <a:pt x="879" y="279"/>
                  </a:lnTo>
                  <a:lnTo>
                    <a:pt x="961" y="213"/>
                  </a:lnTo>
                  <a:lnTo>
                    <a:pt x="1049" y="153"/>
                  </a:lnTo>
                  <a:lnTo>
                    <a:pt x="1144" y="102"/>
                  </a:lnTo>
                  <a:lnTo>
                    <a:pt x="1243" y="62"/>
                  </a:lnTo>
                  <a:lnTo>
                    <a:pt x="1295" y="45"/>
                  </a:lnTo>
                  <a:lnTo>
                    <a:pt x="1220" y="25"/>
                  </a:lnTo>
                  <a:lnTo>
                    <a:pt x="1066" y="1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851" y="891"/>
                  </a:lnTo>
                  <a:lnTo>
                    <a:pt x="820" y="891"/>
                  </a:lnTo>
                  <a:lnTo>
                    <a:pt x="765" y="884"/>
                  </a:lnTo>
                  <a:lnTo>
                    <a:pt x="720" y="871"/>
                  </a:lnTo>
                  <a:lnTo>
                    <a:pt x="684" y="853"/>
                  </a:lnTo>
                  <a:lnTo>
                    <a:pt x="658" y="831"/>
                  </a:lnTo>
                  <a:lnTo>
                    <a:pt x="639" y="805"/>
                  </a:lnTo>
                  <a:lnTo>
                    <a:pt x="622" y="762"/>
                  </a:lnTo>
                  <a:lnTo>
                    <a:pt x="618" y="703"/>
                  </a:lnTo>
                  <a:lnTo>
                    <a:pt x="627" y="647"/>
                  </a:lnTo>
                  <a:lnTo>
                    <a:pt x="648" y="583"/>
                  </a:lnTo>
                  <a:lnTo>
                    <a:pt x="652" y="573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1869160" y="1518480"/>
            <a:ext cx="7801894" cy="2404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500" b="1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시  연</a:t>
            </a:r>
            <a:endParaRPr lang="ko-KR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26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096130" y="3445304"/>
            <a:ext cx="6613973" cy="3135449"/>
            <a:chOff x="3096130" y="3445304"/>
            <a:chExt cx="6613973" cy="3135449"/>
          </a:xfrm>
        </p:grpSpPr>
        <p:sp>
          <p:nvSpPr>
            <p:cNvPr id="2" name="구름 1"/>
            <p:cNvSpPr/>
            <p:nvPr/>
          </p:nvSpPr>
          <p:spPr>
            <a:xfrm>
              <a:off x="3096130" y="3622439"/>
              <a:ext cx="3819646" cy="223554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구름 30"/>
            <p:cNvSpPr/>
            <p:nvPr/>
          </p:nvSpPr>
          <p:spPr>
            <a:xfrm rot="20492905" flipV="1">
              <a:off x="3615436" y="3503699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구름 43"/>
            <p:cNvSpPr/>
            <p:nvPr/>
          </p:nvSpPr>
          <p:spPr>
            <a:xfrm rot="20896830">
              <a:off x="6647493" y="3827770"/>
              <a:ext cx="2530347" cy="2013689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구름 41"/>
            <p:cNvSpPr/>
            <p:nvPr/>
          </p:nvSpPr>
          <p:spPr>
            <a:xfrm rot="20492905" flipV="1">
              <a:off x="6377304" y="3445304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구름 33"/>
            <p:cNvSpPr/>
            <p:nvPr/>
          </p:nvSpPr>
          <p:spPr>
            <a:xfrm rot="9898080" flipV="1">
              <a:off x="4804439" y="3563213"/>
              <a:ext cx="3149850" cy="2095958"/>
            </a:xfrm>
            <a:prstGeom prst="clou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구름 31"/>
            <p:cNvSpPr/>
            <p:nvPr/>
          </p:nvSpPr>
          <p:spPr>
            <a:xfrm rot="9692905" flipV="1">
              <a:off x="3243048" y="5883038"/>
              <a:ext cx="469414" cy="388829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구름 32"/>
            <p:cNvSpPr/>
            <p:nvPr/>
          </p:nvSpPr>
          <p:spPr>
            <a:xfrm rot="9692905" flipV="1">
              <a:off x="3837355" y="6404027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구름 34"/>
            <p:cNvSpPr/>
            <p:nvPr/>
          </p:nvSpPr>
          <p:spPr>
            <a:xfrm rot="9692905" flipV="1">
              <a:off x="4435768" y="5925577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구름 36"/>
            <p:cNvSpPr/>
            <p:nvPr/>
          </p:nvSpPr>
          <p:spPr>
            <a:xfrm rot="9692905" flipV="1">
              <a:off x="9001666" y="6423641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구름 37"/>
            <p:cNvSpPr/>
            <p:nvPr/>
          </p:nvSpPr>
          <p:spPr>
            <a:xfrm rot="9692905" flipV="1">
              <a:off x="9600079" y="6135691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구름 39"/>
            <p:cNvSpPr/>
            <p:nvPr/>
          </p:nvSpPr>
          <p:spPr>
            <a:xfrm rot="9692905" flipV="1">
              <a:off x="9039726" y="5605862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6" name="자유형 55"/>
          <p:cNvSpPr/>
          <p:nvPr/>
        </p:nvSpPr>
        <p:spPr>
          <a:xfrm>
            <a:off x="4802785" y="6482901"/>
            <a:ext cx="2559140" cy="375099"/>
          </a:xfrm>
          <a:custGeom>
            <a:avLst/>
            <a:gdLst>
              <a:gd name="connsiteX0" fmla="*/ 1279570 w 2559140"/>
              <a:gd name="connsiteY0" fmla="*/ 0 h 375099"/>
              <a:gd name="connsiteX1" fmla="*/ 2540181 w 2559140"/>
              <a:gd name="connsiteY1" fmla="*/ 317060 h 375099"/>
              <a:gd name="connsiteX2" fmla="*/ 2559140 w 2559140"/>
              <a:gd name="connsiteY2" fmla="*/ 375099 h 375099"/>
              <a:gd name="connsiteX3" fmla="*/ 0 w 2559140"/>
              <a:gd name="connsiteY3" fmla="*/ 375099 h 375099"/>
              <a:gd name="connsiteX4" fmla="*/ 18960 w 2559140"/>
              <a:gd name="connsiteY4" fmla="*/ 317060 h 375099"/>
              <a:gd name="connsiteX5" fmla="*/ 1279570 w 2559140"/>
              <a:gd name="connsiteY5" fmla="*/ 0 h 37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140" h="375099">
                <a:moveTo>
                  <a:pt x="1279570" y="0"/>
                </a:moveTo>
                <a:cubicBezTo>
                  <a:pt x="1901393" y="0"/>
                  <a:pt x="2420196" y="136115"/>
                  <a:pt x="2540181" y="317060"/>
                </a:cubicBezTo>
                <a:lnTo>
                  <a:pt x="2559140" y="375099"/>
                </a:lnTo>
                <a:lnTo>
                  <a:pt x="0" y="375099"/>
                </a:lnTo>
                <a:lnTo>
                  <a:pt x="18960" y="317060"/>
                </a:lnTo>
                <a:cubicBezTo>
                  <a:pt x="138945" y="136115"/>
                  <a:pt x="657748" y="0"/>
                  <a:pt x="127957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-13645" y="-25025"/>
            <a:ext cx="12191999" cy="5491836"/>
          </a:xfrm>
          <a:custGeom>
            <a:avLst/>
            <a:gdLst>
              <a:gd name="connsiteX0" fmla="*/ 0 w 12191999"/>
              <a:gd name="connsiteY0" fmla="*/ 0 h 5491836"/>
              <a:gd name="connsiteX1" fmla="*/ 12191999 w 12191999"/>
              <a:gd name="connsiteY1" fmla="*/ 0 h 5491836"/>
              <a:gd name="connsiteX2" fmla="*/ 12191999 w 12191999"/>
              <a:gd name="connsiteY2" fmla="*/ 2801563 h 5491836"/>
              <a:gd name="connsiteX3" fmla="*/ 12191999 w 12191999"/>
              <a:gd name="connsiteY3" fmla="*/ 4173393 h 5491836"/>
              <a:gd name="connsiteX4" fmla="*/ 12191999 w 12191999"/>
              <a:gd name="connsiteY4" fmla="*/ 5149769 h 5491836"/>
              <a:gd name="connsiteX5" fmla="*/ 12140352 w 12191999"/>
              <a:gd name="connsiteY5" fmla="*/ 5169859 h 5491836"/>
              <a:gd name="connsiteX6" fmla="*/ 11666552 w 12191999"/>
              <a:gd name="connsiteY6" fmla="*/ 5135251 h 5491836"/>
              <a:gd name="connsiteX7" fmla="*/ 11256398 w 12191999"/>
              <a:gd name="connsiteY7" fmla="*/ 5386482 h 5491836"/>
              <a:gd name="connsiteX8" fmla="*/ 10728587 w 12191999"/>
              <a:gd name="connsiteY8" fmla="*/ 5136552 h 5491836"/>
              <a:gd name="connsiteX9" fmla="*/ 10707656 w 12191999"/>
              <a:gd name="connsiteY9" fmla="*/ 5094294 h 5491836"/>
              <a:gd name="connsiteX10" fmla="*/ 10677508 w 12191999"/>
              <a:gd name="connsiteY10" fmla="*/ 5117585 h 5491836"/>
              <a:gd name="connsiteX11" fmla="*/ 10023628 w 12191999"/>
              <a:gd name="connsiteY11" fmla="*/ 5168489 h 5491836"/>
              <a:gd name="connsiteX12" fmla="*/ 9613475 w 12191999"/>
              <a:gd name="connsiteY12" fmla="*/ 5419721 h 5491836"/>
              <a:gd name="connsiteX13" fmla="*/ 9045284 w 12191999"/>
              <a:gd name="connsiteY13" fmla="*/ 5088270 h 5491836"/>
              <a:gd name="connsiteX14" fmla="*/ 8391977 w 12191999"/>
              <a:gd name="connsiteY14" fmla="*/ 5205721 h 5491836"/>
              <a:gd name="connsiteX15" fmla="*/ 8044970 w 12191999"/>
              <a:gd name="connsiteY15" fmla="*/ 4874357 h 5491836"/>
              <a:gd name="connsiteX16" fmla="*/ 8021894 w 12191999"/>
              <a:gd name="connsiteY16" fmla="*/ 4807834 h 5491836"/>
              <a:gd name="connsiteX17" fmla="*/ 7979695 w 12191999"/>
              <a:gd name="connsiteY17" fmla="*/ 4887518 h 5491836"/>
              <a:gd name="connsiteX18" fmla="*/ 7892354 w 12191999"/>
              <a:gd name="connsiteY18" fmla="*/ 4975062 h 5491836"/>
              <a:gd name="connsiteX19" fmla="*/ 7171805 w 12191999"/>
              <a:gd name="connsiteY19" fmla="*/ 4966662 h 5491836"/>
              <a:gd name="connsiteX20" fmla="*/ 6798092 w 12191999"/>
              <a:gd name="connsiteY20" fmla="*/ 5129541 h 5491836"/>
              <a:gd name="connsiteX21" fmla="*/ 6365768 w 12191999"/>
              <a:gd name="connsiteY21" fmla="*/ 4963095 h 5491836"/>
              <a:gd name="connsiteX22" fmla="*/ 6343843 w 12191999"/>
              <a:gd name="connsiteY22" fmla="*/ 4943513 h 5491836"/>
              <a:gd name="connsiteX23" fmla="*/ 6306162 w 12191999"/>
              <a:gd name="connsiteY23" fmla="*/ 4973886 h 5491836"/>
              <a:gd name="connsiteX24" fmla="*/ 5580121 w 12191999"/>
              <a:gd name="connsiteY24" fmla="*/ 5015954 h 5491836"/>
              <a:gd name="connsiteX25" fmla="*/ 5061277 w 12191999"/>
              <a:gd name="connsiteY25" fmla="*/ 5386610 h 5491836"/>
              <a:gd name="connsiteX26" fmla="*/ 4298403 w 12191999"/>
              <a:gd name="connsiteY26" fmla="*/ 5160363 h 5491836"/>
              <a:gd name="connsiteX27" fmla="*/ 3520346 w 12191999"/>
              <a:gd name="connsiteY27" fmla="*/ 5187592 h 5491836"/>
              <a:gd name="connsiteX28" fmla="*/ 3470547 w 12191999"/>
              <a:gd name="connsiteY28" fmla="*/ 5164639 h 5491836"/>
              <a:gd name="connsiteX29" fmla="*/ 3408062 w 12191999"/>
              <a:gd name="connsiteY29" fmla="*/ 5230764 h 5491836"/>
              <a:gd name="connsiteX30" fmla="*/ 2899904 w 12191999"/>
              <a:gd name="connsiteY30" fmla="*/ 5472187 h 5491836"/>
              <a:gd name="connsiteX31" fmla="*/ 1899560 w 12191999"/>
              <a:gd name="connsiteY31" fmla="*/ 5175513 h 5491836"/>
              <a:gd name="connsiteX32" fmla="*/ 413589 w 12191999"/>
              <a:gd name="connsiteY32" fmla="*/ 4882394 h 5491836"/>
              <a:gd name="connsiteX33" fmla="*/ 7629 w 12191999"/>
              <a:gd name="connsiteY33" fmla="*/ 4809433 h 5491836"/>
              <a:gd name="connsiteX34" fmla="*/ 0 w 12191999"/>
              <a:gd name="connsiteY34" fmla="*/ 4804869 h 5491836"/>
              <a:gd name="connsiteX35" fmla="*/ 0 w 12191999"/>
              <a:gd name="connsiteY35" fmla="*/ 4173393 h 5491836"/>
              <a:gd name="connsiteX36" fmla="*/ 0 w 12191999"/>
              <a:gd name="connsiteY36" fmla="*/ 3289198 h 549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191999" h="5491836">
                <a:moveTo>
                  <a:pt x="0" y="0"/>
                </a:moveTo>
                <a:lnTo>
                  <a:pt x="12191999" y="0"/>
                </a:lnTo>
                <a:lnTo>
                  <a:pt x="12191999" y="2801563"/>
                </a:lnTo>
                <a:lnTo>
                  <a:pt x="12191999" y="4173393"/>
                </a:lnTo>
                <a:lnTo>
                  <a:pt x="12191999" y="5149769"/>
                </a:lnTo>
                <a:lnTo>
                  <a:pt x="12140352" y="5169859"/>
                </a:lnTo>
                <a:cubicBezTo>
                  <a:pt x="11983592" y="5218153"/>
                  <a:pt x="11814544" y="5208339"/>
                  <a:pt x="11666552" y="5135251"/>
                </a:cubicBezTo>
                <a:cubicBezTo>
                  <a:pt x="11568562" y="5273485"/>
                  <a:pt x="11418981" y="5365053"/>
                  <a:pt x="11256398" y="5386482"/>
                </a:cubicBezTo>
                <a:cubicBezTo>
                  <a:pt x="11040239" y="5414986"/>
                  <a:pt x="10836933" y="5315690"/>
                  <a:pt x="10728587" y="5136552"/>
                </a:cubicBezTo>
                <a:lnTo>
                  <a:pt x="10707656" y="5094294"/>
                </a:lnTo>
                <a:lnTo>
                  <a:pt x="10677508" y="5117585"/>
                </a:lnTo>
                <a:cubicBezTo>
                  <a:pt x="10479274" y="5249118"/>
                  <a:pt x="10230818" y="5270814"/>
                  <a:pt x="10023628" y="5168489"/>
                </a:cubicBezTo>
                <a:cubicBezTo>
                  <a:pt x="9925638" y="5306725"/>
                  <a:pt x="9776057" y="5398292"/>
                  <a:pt x="9613475" y="5419721"/>
                </a:cubicBezTo>
                <a:cubicBezTo>
                  <a:pt x="9366436" y="5452298"/>
                  <a:pt x="9136184" y="5317951"/>
                  <a:pt x="9045284" y="5088270"/>
                </a:cubicBezTo>
                <a:cubicBezTo>
                  <a:pt x="8856643" y="5242172"/>
                  <a:pt x="8607918" y="5286879"/>
                  <a:pt x="8391977" y="5205721"/>
                </a:cubicBezTo>
                <a:cubicBezTo>
                  <a:pt x="8232941" y="5145944"/>
                  <a:pt x="8110840" y="5025393"/>
                  <a:pt x="8044970" y="4874357"/>
                </a:cubicBezTo>
                <a:lnTo>
                  <a:pt x="8021894" y="4807834"/>
                </a:lnTo>
                <a:lnTo>
                  <a:pt x="7979695" y="4887518"/>
                </a:lnTo>
                <a:cubicBezTo>
                  <a:pt x="7955554" y="4920288"/>
                  <a:pt x="7926352" y="4949716"/>
                  <a:pt x="7892354" y="4975062"/>
                </a:cubicBezTo>
                <a:cubicBezTo>
                  <a:pt x="7711568" y="5109846"/>
                  <a:pt x="7426787" y="5106528"/>
                  <a:pt x="7171805" y="4966662"/>
                </a:cubicBezTo>
                <a:cubicBezTo>
                  <a:pt x="7094233" y="5075404"/>
                  <a:pt x="6957934" y="5134756"/>
                  <a:pt x="6798092" y="5129541"/>
                </a:cubicBezTo>
                <a:cubicBezTo>
                  <a:pt x="6646297" y="5124597"/>
                  <a:pt x="6491313" y="5062420"/>
                  <a:pt x="6365768" y="4963095"/>
                </a:cubicBezTo>
                <a:lnTo>
                  <a:pt x="6343843" y="4943513"/>
                </a:lnTo>
                <a:lnTo>
                  <a:pt x="6306162" y="4973886"/>
                </a:lnTo>
                <a:cubicBezTo>
                  <a:pt x="6102467" y="5106394"/>
                  <a:pt x="5808229" y="5123421"/>
                  <a:pt x="5580121" y="5015954"/>
                </a:cubicBezTo>
                <a:cubicBezTo>
                  <a:pt x="5506349" y="5200545"/>
                  <a:pt x="5308811" y="5341655"/>
                  <a:pt x="5061277" y="5386610"/>
                </a:cubicBezTo>
                <a:cubicBezTo>
                  <a:pt x="4769587" y="5439577"/>
                  <a:pt x="4465159" y="5349314"/>
                  <a:pt x="4298403" y="5160363"/>
                </a:cubicBezTo>
                <a:cubicBezTo>
                  <a:pt x="4052409" y="5272455"/>
                  <a:pt x="3760473" y="5275111"/>
                  <a:pt x="3520346" y="5187592"/>
                </a:cubicBezTo>
                <a:lnTo>
                  <a:pt x="3470547" y="5164639"/>
                </a:lnTo>
                <a:lnTo>
                  <a:pt x="3408062" y="5230764"/>
                </a:lnTo>
                <a:cubicBezTo>
                  <a:pt x="3280029" y="5349249"/>
                  <a:pt x="3102771" y="5435344"/>
                  <a:pt x="2899904" y="5472187"/>
                </a:cubicBezTo>
                <a:cubicBezTo>
                  <a:pt x="2517416" y="5541642"/>
                  <a:pt x="2118224" y="5423282"/>
                  <a:pt x="1899560" y="5175513"/>
                </a:cubicBezTo>
                <a:cubicBezTo>
                  <a:pt x="1383451" y="5410689"/>
                  <a:pt x="713121" y="5278499"/>
                  <a:pt x="413589" y="4882394"/>
                </a:cubicBezTo>
                <a:cubicBezTo>
                  <a:pt x="266467" y="4895412"/>
                  <a:pt x="123834" y="4867444"/>
                  <a:pt x="7629" y="4809433"/>
                </a:cubicBezTo>
                <a:lnTo>
                  <a:pt x="0" y="4804869"/>
                </a:lnTo>
                <a:lnTo>
                  <a:pt x="0" y="4173393"/>
                </a:lnTo>
                <a:lnTo>
                  <a:pt x="0" y="328919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Group 13"/>
          <p:cNvGrpSpPr>
            <a:grpSpLocks noChangeAspect="1"/>
          </p:cNvGrpSpPr>
          <p:nvPr/>
        </p:nvGrpSpPr>
        <p:grpSpPr bwMode="auto">
          <a:xfrm>
            <a:off x="5105511" y="5009928"/>
            <a:ext cx="2314351" cy="1848072"/>
            <a:chOff x="2165" y="1433"/>
            <a:chExt cx="3122" cy="2493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505" y="2545"/>
              <a:ext cx="647" cy="1381"/>
            </a:xfrm>
            <a:custGeom>
              <a:avLst/>
              <a:gdLst>
                <a:gd name="T0" fmla="*/ 1844 w 1940"/>
                <a:gd name="T1" fmla="*/ 3658 h 4144"/>
                <a:gd name="T2" fmla="*/ 1789 w 1940"/>
                <a:gd name="T3" fmla="*/ 3577 h 4144"/>
                <a:gd name="T4" fmla="*/ 1691 w 1940"/>
                <a:gd name="T5" fmla="*/ 3413 h 4144"/>
                <a:gd name="T6" fmla="*/ 1603 w 1940"/>
                <a:gd name="T7" fmla="*/ 3249 h 4144"/>
                <a:gd name="T8" fmla="*/ 1525 w 1940"/>
                <a:gd name="T9" fmla="*/ 3085 h 4144"/>
                <a:gd name="T10" fmla="*/ 1458 w 1940"/>
                <a:gd name="T11" fmla="*/ 2920 h 4144"/>
                <a:gd name="T12" fmla="*/ 1400 w 1940"/>
                <a:gd name="T13" fmla="*/ 2758 h 4144"/>
                <a:gd name="T14" fmla="*/ 1350 w 1940"/>
                <a:gd name="T15" fmla="*/ 2595 h 4144"/>
                <a:gd name="T16" fmla="*/ 1308 w 1940"/>
                <a:gd name="T17" fmla="*/ 2435 h 4144"/>
                <a:gd name="T18" fmla="*/ 1259 w 1940"/>
                <a:gd name="T19" fmla="*/ 2196 h 4144"/>
                <a:gd name="T20" fmla="*/ 1219 w 1940"/>
                <a:gd name="T21" fmla="*/ 1888 h 4144"/>
                <a:gd name="T22" fmla="*/ 1203 w 1940"/>
                <a:gd name="T23" fmla="*/ 1591 h 4144"/>
                <a:gd name="T24" fmla="*/ 1206 w 1940"/>
                <a:gd name="T25" fmla="*/ 1312 h 4144"/>
                <a:gd name="T26" fmla="*/ 1226 w 1940"/>
                <a:gd name="T27" fmla="*/ 1050 h 4144"/>
                <a:gd name="T28" fmla="*/ 1256 w 1940"/>
                <a:gd name="T29" fmla="*/ 809 h 4144"/>
                <a:gd name="T30" fmla="*/ 1295 w 1940"/>
                <a:gd name="T31" fmla="*/ 595 h 4144"/>
                <a:gd name="T32" fmla="*/ 1337 w 1940"/>
                <a:gd name="T33" fmla="*/ 409 h 4144"/>
                <a:gd name="T34" fmla="*/ 1399 w 1940"/>
                <a:gd name="T35" fmla="*/ 183 h 4144"/>
                <a:gd name="T36" fmla="*/ 1456 w 1940"/>
                <a:gd name="T37" fmla="*/ 16 h 4144"/>
                <a:gd name="T38" fmla="*/ 1462 w 1940"/>
                <a:gd name="T39" fmla="*/ 0 h 4144"/>
                <a:gd name="T40" fmla="*/ 660 w 1940"/>
                <a:gd name="T41" fmla="*/ 115 h 4144"/>
                <a:gd name="T42" fmla="*/ 640 w 1940"/>
                <a:gd name="T43" fmla="*/ 128 h 4144"/>
                <a:gd name="T44" fmla="*/ 507 w 1940"/>
                <a:gd name="T45" fmla="*/ 268 h 4144"/>
                <a:gd name="T46" fmla="*/ 422 w 1940"/>
                <a:gd name="T47" fmla="*/ 390 h 4144"/>
                <a:gd name="T48" fmla="*/ 362 w 1940"/>
                <a:gd name="T49" fmla="*/ 492 h 4144"/>
                <a:gd name="T50" fmla="*/ 300 w 1940"/>
                <a:gd name="T51" fmla="*/ 613 h 4144"/>
                <a:gd name="T52" fmla="*/ 238 w 1940"/>
                <a:gd name="T53" fmla="*/ 755 h 4144"/>
                <a:gd name="T54" fmla="*/ 180 w 1940"/>
                <a:gd name="T55" fmla="*/ 917 h 4144"/>
                <a:gd name="T56" fmla="*/ 127 w 1940"/>
                <a:gd name="T57" fmla="*/ 1103 h 4144"/>
                <a:gd name="T58" fmla="*/ 81 w 1940"/>
                <a:gd name="T59" fmla="*/ 1312 h 4144"/>
                <a:gd name="T60" fmla="*/ 43 w 1940"/>
                <a:gd name="T61" fmla="*/ 1545 h 4144"/>
                <a:gd name="T62" fmla="*/ 16 w 1940"/>
                <a:gd name="T63" fmla="*/ 1804 h 4144"/>
                <a:gd name="T64" fmla="*/ 2 w 1940"/>
                <a:gd name="T65" fmla="*/ 2091 h 4144"/>
                <a:gd name="T66" fmla="*/ 0 w 1940"/>
                <a:gd name="T67" fmla="*/ 2246 h 4144"/>
                <a:gd name="T68" fmla="*/ 0 w 1940"/>
                <a:gd name="T69" fmla="*/ 4144 h 4144"/>
                <a:gd name="T70" fmla="*/ 1940 w 1940"/>
                <a:gd name="T71" fmla="*/ 4144 h 4144"/>
                <a:gd name="T72" fmla="*/ 1844 w 1940"/>
                <a:gd name="T73" fmla="*/ 3658 h 4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0" h="4144">
                  <a:moveTo>
                    <a:pt x="1844" y="3658"/>
                  </a:moveTo>
                  <a:lnTo>
                    <a:pt x="1789" y="3577"/>
                  </a:lnTo>
                  <a:lnTo>
                    <a:pt x="1691" y="3413"/>
                  </a:lnTo>
                  <a:lnTo>
                    <a:pt x="1603" y="3249"/>
                  </a:lnTo>
                  <a:lnTo>
                    <a:pt x="1525" y="3085"/>
                  </a:lnTo>
                  <a:lnTo>
                    <a:pt x="1458" y="2920"/>
                  </a:lnTo>
                  <a:lnTo>
                    <a:pt x="1400" y="2758"/>
                  </a:lnTo>
                  <a:lnTo>
                    <a:pt x="1350" y="2595"/>
                  </a:lnTo>
                  <a:lnTo>
                    <a:pt x="1308" y="2435"/>
                  </a:lnTo>
                  <a:lnTo>
                    <a:pt x="1259" y="2196"/>
                  </a:lnTo>
                  <a:lnTo>
                    <a:pt x="1219" y="1888"/>
                  </a:lnTo>
                  <a:lnTo>
                    <a:pt x="1203" y="1591"/>
                  </a:lnTo>
                  <a:lnTo>
                    <a:pt x="1206" y="1312"/>
                  </a:lnTo>
                  <a:lnTo>
                    <a:pt x="1226" y="1050"/>
                  </a:lnTo>
                  <a:lnTo>
                    <a:pt x="1256" y="809"/>
                  </a:lnTo>
                  <a:lnTo>
                    <a:pt x="1295" y="595"/>
                  </a:lnTo>
                  <a:lnTo>
                    <a:pt x="1337" y="409"/>
                  </a:lnTo>
                  <a:lnTo>
                    <a:pt x="1399" y="183"/>
                  </a:lnTo>
                  <a:lnTo>
                    <a:pt x="1456" y="16"/>
                  </a:lnTo>
                  <a:lnTo>
                    <a:pt x="1462" y="0"/>
                  </a:lnTo>
                  <a:lnTo>
                    <a:pt x="660" y="115"/>
                  </a:lnTo>
                  <a:lnTo>
                    <a:pt x="640" y="128"/>
                  </a:lnTo>
                  <a:lnTo>
                    <a:pt x="507" y="268"/>
                  </a:lnTo>
                  <a:lnTo>
                    <a:pt x="422" y="390"/>
                  </a:lnTo>
                  <a:lnTo>
                    <a:pt x="362" y="492"/>
                  </a:lnTo>
                  <a:lnTo>
                    <a:pt x="300" y="613"/>
                  </a:lnTo>
                  <a:lnTo>
                    <a:pt x="238" y="755"/>
                  </a:lnTo>
                  <a:lnTo>
                    <a:pt x="180" y="917"/>
                  </a:lnTo>
                  <a:lnTo>
                    <a:pt x="127" y="1103"/>
                  </a:lnTo>
                  <a:lnTo>
                    <a:pt x="81" y="1312"/>
                  </a:lnTo>
                  <a:lnTo>
                    <a:pt x="43" y="1545"/>
                  </a:lnTo>
                  <a:lnTo>
                    <a:pt x="16" y="1804"/>
                  </a:lnTo>
                  <a:lnTo>
                    <a:pt x="2" y="2091"/>
                  </a:lnTo>
                  <a:lnTo>
                    <a:pt x="0" y="2246"/>
                  </a:lnTo>
                  <a:lnTo>
                    <a:pt x="0" y="4144"/>
                  </a:lnTo>
                  <a:lnTo>
                    <a:pt x="1940" y="4144"/>
                  </a:lnTo>
                  <a:lnTo>
                    <a:pt x="1844" y="3658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030" y="2907"/>
              <a:ext cx="458" cy="774"/>
            </a:xfrm>
            <a:custGeom>
              <a:avLst/>
              <a:gdLst>
                <a:gd name="T0" fmla="*/ 0 w 1374"/>
                <a:gd name="T1" fmla="*/ 2314 h 2320"/>
                <a:gd name="T2" fmla="*/ 77 w 1374"/>
                <a:gd name="T3" fmla="*/ 2209 h 2320"/>
                <a:gd name="T4" fmla="*/ 219 w 1374"/>
                <a:gd name="T5" fmla="*/ 2000 h 2320"/>
                <a:gd name="T6" fmla="*/ 349 w 1374"/>
                <a:gd name="T7" fmla="*/ 1792 h 2320"/>
                <a:gd name="T8" fmla="*/ 467 w 1374"/>
                <a:gd name="T9" fmla="*/ 1586 h 2320"/>
                <a:gd name="T10" fmla="*/ 572 w 1374"/>
                <a:gd name="T11" fmla="*/ 1384 h 2320"/>
                <a:gd name="T12" fmla="*/ 667 w 1374"/>
                <a:gd name="T13" fmla="*/ 1190 h 2320"/>
                <a:gd name="T14" fmla="*/ 791 w 1374"/>
                <a:gd name="T15" fmla="*/ 910 h 2320"/>
                <a:gd name="T16" fmla="*/ 918 w 1374"/>
                <a:gd name="T17" fmla="*/ 581 h 2320"/>
                <a:gd name="T18" fmla="*/ 1007 w 1374"/>
                <a:gd name="T19" fmla="*/ 310 h 2320"/>
                <a:gd name="T20" fmla="*/ 1085 w 1374"/>
                <a:gd name="T21" fmla="*/ 38 h 2320"/>
                <a:gd name="T22" fmla="*/ 1092 w 1374"/>
                <a:gd name="T23" fmla="*/ 0 h 2320"/>
                <a:gd name="T24" fmla="*/ 1374 w 1374"/>
                <a:gd name="T25" fmla="*/ 0 h 2320"/>
                <a:gd name="T26" fmla="*/ 1374 w 1374"/>
                <a:gd name="T27" fmla="*/ 2320 h 2320"/>
                <a:gd name="T28" fmla="*/ 0 w 1374"/>
                <a:gd name="T29" fmla="*/ 2314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4" h="2320">
                  <a:moveTo>
                    <a:pt x="0" y="2314"/>
                  </a:moveTo>
                  <a:lnTo>
                    <a:pt x="77" y="2209"/>
                  </a:lnTo>
                  <a:lnTo>
                    <a:pt x="219" y="2000"/>
                  </a:lnTo>
                  <a:lnTo>
                    <a:pt x="349" y="1792"/>
                  </a:lnTo>
                  <a:lnTo>
                    <a:pt x="467" y="1586"/>
                  </a:lnTo>
                  <a:lnTo>
                    <a:pt x="572" y="1384"/>
                  </a:lnTo>
                  <a:lnTo>
                    <a:pt x="667" y="1190"/>
                  </a:lnTo>
                  <a:lnTo>
                    <a:pt x="791" y="910"/>
                  </a:lnTo>
                  <a:lnTo>
                    <a:pt x="918" y="581"/>
                  </a:lnTo>
                  <a:lnTo>
                    <a:pt x="1007" y="310"/>
                  </a:lnTo>
                  <a:lnTo>
                    <a:pt x="1085" y="38"/>
                  </a:lnTo>
                  <a:lnTo>
                    <a:pt x="1092" y="0"/>
                  </a:lnTo>
                  <a:lnTo>
                    <a:pt x="1374" y="0"/>
                  </a:lnTo>
                  <a:lnTo>
                    <a:pt x="1374" y="232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408" y="1999"/>
              <a:ext cx="354" cy="452"/>
            </a:xfrm>
            <a:custGeom>
              <a:avLst/>
              <a:gdLst>
                <a:gd name="T0" fmla="*/ 272 w 1061"/>
                <a:gd name="T1" fmla="*/ 21 h 1355"/>
                <a:gd name="T2" fmla="*/ 255 w 1061"/>
                <a:gd name="T3" fmla="*/ 13 h 1355"/>
                <a:gd name="T4" fmla="*/ 220 w 1061"/>
                <a:gd name="T5" fmla="*/ 2 h 1355"/>
                <a:gd name="T6" fmla="*/ 184 w 1061"/>
                <a:gd name="T7" fmla="*/ 0 h 1355"/>
                <a:gd name="T8" fmla="*/ 148 w 1061"/>
                <a:gd name="T9" fmla="*/ 2 h 1355"/>
                <a:gd name="T10" fmla="*/ 114 w 1061"/>
                <a:gd name="T11" fmla="*/ 14 h 1355"/>
                <a:gd name="T12" fmla="*/ 82 w 1061"/>
                <a:gd name="T13" fmla="*/ 30 h 1355"/>
                <a:gd name="T14" fmla="*/ 55 w 1061"/>
                <a:gd name="T15" fmla="*/ 53 h 1355"/>
                <a:gd name="T16" fmla="*/ 31 w 1061"/>
                <a:gd name="T17" fmla="*/ 82 h 1355"/>
                <a:gd name="T18" fmla="*/ 21 w 1061"/>
                <a:gd name="T19" fmla="*/ 99 h 1355"/>
                <a:gd name="T20" fmla="*/ 13 w 1061"/>
                <a:gd name="T21" fmla="*/ 116 h 1355"/>
                <a:gd name="T22" fmla="*/ 3 w 1061"/>
                <a:gd name="T23" fmla="*/ 151 h 1355"/>
                <a:gd name="T24" fmla="*/ 0 w 1061"/>
                <a:gd name="T25" fmla="*/ 187 h 1355"/>
                <a:gd name="T26" fmla="*/ 4 w 1061"/>
                <a:gd name="T27" fmla="*/ 223 h 1355"/>
                <a:gd name="T28" fmla="*/ 14 w 1061"/>
                <a:gd name="T29" fmla="*/ 256 h 1355"/>
                <a:gd name="T30" fmla="*/ 31 w 1061"/>
                <a:gd name="T31" fmla="*/ 288 h 1355"/>
                <a:gd name="T32" fmla="*/ 55 w 1061"/>
                <a:gd name="T33" fmla="*/ 316 h 1355"/>
                <a:gd name="T34" fmla="*/ 83 w 1061"/>
                <a:gd name="T35" fmla="*/ 339 h 1355"/>
                <a:gd name="T36" fmla="*/ 99 w 1061"/>
                <a:gd name="T37" fmla="*/ 350 h 1355"/>
                <a:gd name="T38" fmla="*/ 151 w 1061"/>
                <a:gd name="T39" fmla="*/ 377 h 1355"/>
                <a:gd name="T40" fmla="*/ 245 w 1061"/>
                <a:gd name="T41" fmla="*/ 437 h 1355"/>
                <a:gd name="T42" fmla="*/ 327 w 1061"/>
                <a:gd name="T43" fmla="*/ 501 h 1355"/>
                <a:gd name="T44" fmla="*/ 397 w 1061"/>
                <a:gd name="T45" fmla="*/ 567 h 1355"/>
                <a:gd name="T46" fmla="*/ 459 w 1061"/>
                <a:gd name="T47" fmla="*/ 633 h 1355"/>
                <a:gd name="T48" fmla="*/ 511 w 1061"/>
                <a:gd name="T49" fmla="*/ 701 h 1355"/>
                <a:gd name="T50" fmla="*/ 574 w 1061"/>
                <a:gd name="T51" fmla="*/ 800 h 1355"/>
                <a:gd name="T52" fmla="*/ 632 w 1061"/>
                <a:gd name="T53" fmla="*/ 926 h 1355"/>
                <a:gd name="T54" fmla="*/ 667 w 1061"/>
                <a:gd name="T55" fmla="*/ 1034 h 1355"/>
                <a:gd name="T56" fmla="*/ 690 w 1061"/>
                <a:gd name="T57" fmla="*/ 1150 h 1355"/>
                <a:gd name="T58" fmla="*/ 690 w 1061"/>
                <a:gd name="T59" fmla="*/ 1175 h 1355"/>
                <a:gd name="T60" fmla="*/ 691 w 1061"/>
                <a:gd name="T61" fmla="*/ 1193 h 1355"/>
                <a:gd name="T62" fmla="*/ 700 w 1061"/>
                <a:gd name="T63" fmla="*/ 1229 h 1355"/>
                <a:gd name="T64" fmla="*/ 723 w 1061"/>
                <a:gd name="T65" fmla="*/ 1277 h 1355"/>
                <a:gd name="T66" fmla="*/ 773 w 1061"/>
                <a:gd name="T67" fmla="*/ 1324 h 1355"/>
                <a:gd name="T68" fmla="*/ 822 w 1061"/>
                <a:gd name="T69" fmla="*/ 1347 h 1355"/>
                <a:gd name="T70" fmla="*/ 857 w 1061"/>
                <a:gd name="T71" fmla="*/ 1355 h 1355"/>
                <a:gd name="T72" fmla="*/ 875 w 1061"/>
                <a:gd name="T73" fmla="*/ 1355 h 1355"/>
                <a:gd name="T74" fmla="*/ 878 w 1061"/>
                <a:gd name="T75" fmla="*/ 1355 h 1355"/>
                <a:gd name="T76" fmla="*/ 880 w 1061"/>
                <a:gd name="T77" fmla="*/ 1355 h 1355"/>
                <a:gd name="T78" fmla="*/ 900 w 1061"/>
                <a:gd name="T79" fmla="*/ 1353 h 1355"/>
                <a:gd name="T80" fmla="*/ 936 w 1061"/>
                <a:gd name="T81" fmla="*/ 1345 h 1355"/>
                <a:gd name="T82" fmla="*/ 968 w 1061"/>
                <a:gd name="T83" fmla="*/ 1330 h 1355"/>
                <a:gd name="T84" fmla="*/ 998 w 1061"/>
                <a:gd name="T85" fmla="*/ 1310 h 1355"/>
                <a:gd name="T86" fmla="*/ 1022 w 1061"/>
                <a:gd name="T87" fmla="*/ 1284 h 1355"/>
                <a:gd name="T88" fmla="*/ 1041 w 1061"/>
                <a:gd name="T89" fmla="*/ 1254 h 1355"/>
                <a:gd name="T90" fmla="*/ 1054 w 1061"/>
                <a:gd name="T91" fmla="*/ 1219 h 1355"/>
                <a:gd name="T92" fmla="*/ 1061 w 1061"/>
                <a:gd name="T93" fmla="*/ 1183 h 1355"/>
                <a:gd name="T94" fmla="*/ 1061 w 1061"/>
                <a:gd name="T95" fmla="*/ 1165 h 1355"/>
                <a:gd name="T96" fmla="*/ 1060 w 1061"/>
                <a:gd name="T97" fmla="*/ 1131 h 1355"/>
                <a:gd name="T98" fmla="*/ 1032 w 1061"/>
                <a:gd name="T99" fmla="*/ 969 h 1355"/>
                <a:gd name="T100" fmla="*/ 988 w 1061"/>
                <a:gd name="T101" fmla="*/ 818 h 1355"/>
                <a:gd name="T102" fmla="*/ 932 w 1061"/>
                <a:gd name="T103" fmla="*/ 688 h 1355"/>
                <a:gd name="T104" fmla="*/ 884 w 1061"/>
                <a:gd name="T105" fmla="*/ 597 h 1355"/>
                <a:gd name="T106" fmla="*/ 826 w 1061"/>
                <a:gd name="T107" fmla="*/ 505 h 1355"/>
                <a:gd name="T108" fmla="*/ 757 w 1061"/>
                <a:gd name="T109" fmla="*/ 411 h 1355"/>
                <a:gd name="T110" fmla="*/ 675 w 1061"/>
                <a:gd name="T111" fmla="*/ 319 h 1355"/>
                <a:gd name="T112" fmla="*/ 579 w 1061"/>
                <a:gd name="T113" fmla="*/ 229 h 1355"/>
                <a:gd name="T114" fmla="*/ 468 w 1061"/>
                <a:gd name="T115" fmla="*/ 141 h 1355"/>
                <a:gd name="T116" fmla="*/ 343 w 1061"/>
                <a:gd name="T117" fmla="*/ 59 h 1355"/>
                <a:gd name="T118" fmla="*/ 272 w 1061"/>
                <a:gd name="T119" fmla="*/ 2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1" h="1355">
                  <a:moveTo>
                    <a:pt x="272" y="21"/>
                  </a:moveTo>
                  <a:lnTo>
                    <a:pt x="255" y="13"/>
                  </a:lnTo>
                  <a:lnTo>
                    <a:pt x="220" y="2"/>
                  </a:lnTo>
                  <a:lnTo>
                    <a:pt x="184" y="0"/>
                  </a:lnTo>
                  <a:lnTo>
                    <a:pt x="148" y="2"/>
                  </a:lnTo>
                  <a:lnTo>
                    <a:pt x="114" y="14"/>
                  </a:lnTo>
                  <a:lnTo>
                    <a:pt x="82" y="30"/>
                  </a:lnTo>
                  <a:lnTo>
                    <a:pt x="55" y="53"/>
                  </a:lnTo>
                  <a:lnTo>
                    <a:pt x="31" y="82"/>
                  </a:lnTo>
                  <a:lnTo>
                    <a:pt x="21" y="99"/>
                  </a:lnTo>
                  <a:lnTo>
                    <a:pt x="13" y="116"/>
                  </a:lnTo>
                  <a:lnTo>
                    <a:pt x="3" y="151"/>
                  </a:lnTo>
                  <a:lnTo>
                    <a:pt x="0" y="187"/>
                  </a:lnTo>
                  <a:lnTo>
                    <a:pt x="4" y="223"/>
                  </a:lnTo>
                  <a:lnTo>
                    <a:pt x="14" y="256"/>
                  </a:lnTo>
                  <a:lnTo>
                    <a:pt x="31" y="288"/>
                  </a:lnTo>
                  <a:lnTo>
                    <a:pt x="55" y="316"/>
                  </a:lnTo>
                  <a:lnTo>
                    <a:pt x="83" y="339"/>
                  </a:lnTo>
                  <a:lnTo>
                    <a:pt x="99" y="350"/>
                  </a:lnTo>
                  <a:lnTo>
                    <a:pt x="151" y="377"/>
                  </a:lnTo>
                  <a:lnTo>
                    <a:pt x="245" y="437"/>
                  </a:lnTo>
                  <a:lnTo>
                    <a:pt x="327" y="501"/>
                  </a:lnTo>
                  <a:lnTo>
                    <a:pt x="397" y="567"/>
                  </a:lnTo>
                  <a:lnTo>
                    <a:pt x="459" y="633"/>
                  </a:lnTo>
                  <a:lnTo>
                    <a:pt x="511" y="701"/>
                  </a:lnTo>
                  <a:lnTo>
                    <a:pt x="574" y="800"/>
                  </a:lnTo>
                  <a:lnTo>
                    <a:pt x="632" y="926"/>
                  </a:lnTo>
                  <a:lnTo>
                    <a:pt x="667" y="1034"/>
                  </a:lnTo>
                  <a:lnTo>
                    <a:pt x="690" y="1150"/>
                  </a:lnTo>
                  <a:lnTo>
                    <a:pt x="690" y="1175"/>
                  </a:lnTo>
                  <a:lnTo>
                    <a:pt x="691" y="1193"/>
                  </a:lnTo>
                  <a:lnTo>
                    <a:pt x="700" y="1229"/>
                  </a:lnTo>
                  <a:lnTo>
                    <a:pt x="723" y="1277"/>
                  </a:lnTo>
                  <a:lnTo>
                    <a:pt x="773" y="1324"/>
                  </a:lnTo>
                  <a:lnTo>
                    <a:pt x="822" y="1347"/>
                  </a:lnTo>
                  <a:lnTo>
                    <a:pt x="857" y="1355"/>
                  </a:lnTo>
                  <a:lnTo>
                    <a:pt x="875" y="1355"/>
                  </a:lnTo>
                  <a:lnTo>
                    <a:pt x="878" y="1355"/>
                  </a:lnTo>
                  <a:lnTo>
                    <a:pt x="880" y="1355"/>
                  </a:lnTo>
                  <a:lnTo>
                    <a:pt x="900" y="1353"/>
                  </a:lnTo>
                  <a:lnTo>
                    <a:pt x="936" y="1345"/>
                  </a:lnTo>
                  <a:lnTo>
                    <a:pt x="968" y="1330"/>
                  </a:lnTo>
                  <a:lnTo>
                    <a:pt x="998" y="1310"/>
                  </a:lnTo>
                  <a:lnTo>
                    <a:pt x="1022" y="1284"/>
                  </a:lnTo>
                  <a:lnTo>
                    <a:pt x="1041" y="1254"/>
                  </a:lnTo>
                  <a:lnTo>
                    <a:pt x="1054" y="1219"/>
                  </a:lnTo>
                  <a:lnTo>
                    <a:pt x="1061" y="1183"/>
                  </a:lnTo>
                  <a:lnTo>
                    <a:pt x="1061" y="1165"/>
                  </a:lnTo>
                  <a:lnTo>
                    <a:pt x="1060" y="1131"/>
                  </a:lnTo>
                  <a:lnTo>
                    <a:pt x="1032" y="969"/>
                  </a:lnTo>
                  <a:lnTo>
                    <a:pt x="988" y="818"/>
                  </a:lnTo>
                  <a:lnTo>
                    <a:pt x="932" y="688"/>
                  </a:lnTo>
                  <a:lnTo>
                    <a:pt x="884" y="597"/>
                  </a:lnTo>
                  <a:lnTo>
                    <a:pt x="826" y="505"/>
                  </a:lnTo>
                  <a:lnTo>
                    <a:pt x="757" y="411"/>
                  </a:lnTo>
                  <a:lnTo>
                    <a:pt x="675" y="319"/>
                  </a:lnTo>
                  <a:lnTo>
                    <a:pt x="579" y="229"/>
                  </a:lnTo>
                  <a:lnTo>
                    <a:pt x="468" y="141"/>
                  </a:lnTo>
                  <a:lnTo>
                    <a:pt x="343" y="59"/>
                  </a:lnTo>
                  <a:lnTo>
                    <a:pt x="272" y="21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165" y="1737"/>
              <a:ext cx="1340" cy="1232"/>
            </a:xfrm>
            <a:custGeom>
              <a:avLst/>
              <a:gdLst>
                <a:gd name="T0" fmla="*/ 2808 w 4022"/>
                <a:gd name="T1" fmla="*/ 1746 h 3696"/>
                <a:gd name="T2" fmla="*/ 2742 w 4022"/>
                <a:gd name="T3" fmla="*/ 1416 h 3696"/>
                <a:gd name="T4" fmla="*/ 2797 w 4022"/>
                <a:gd name="T5" fmla="*/ 1063 h 3696"/>
                <a:gd name="T6" fmla="*/ 2818 w 4022"/>
                <a:gd name="T7" fmla="*/ 995 h 3696"/>
                <a:gd name="T8" fmla="*/ 2802 w 4022"/>
                <a:gd name="T9" fmla="*/ 890 h 3696"/>
                <a:gd name="T10" fmla="*/ 2730 w 4022"/>
                <a:gd name="T11" fmla="*/ 811 h 3696"/>
                <a:gd name="T12" fmla="*/ 2660 w 4022"/>
                <a:gd name="T13" fmla="*/ 787 h 3696"/>
                <a:gd name="T14" fmla="*/ 2555 w 4022"/>
                <a:gd name="T15" fmla="*/ 802 h 3696"/>
                <a:gd name="T16" fmla="*/ 2475 w 4022"/>
                <a:gd name="T17" fmla="*/ 874 h 3696"/>
                <a:gd name="T18" fmla="*/ 2400 w 4022"/>
                <a:gd name="T19" fmla="*/ 1098 h 3696"/>
                <a:gd name="T20" fmla="*/ 2313 w 4022"/>
                <a:gd name="T21" fmla="*/ 1317 h 3696"/>
                <a:gd name="T22" fmla="*/ 2255 w 4022"/>
                <a:gd name="T23" fmla="*/ 1259 h 3696"/>
                <a:gd name="T24" fmla="*/ 2074 w 4022"/>
                <a:gd name="T25" fmla="*/ 1050 h 3696"/>
                <a:gd name="T26" fmla="*/ 1836 w 4022"/>
                <a:gd name="T27" fmla="*/ 618 h 3696"/>
                <a:gd name="T28" fmla="*/ 1747 w 4022"/>
                <a:gd name="T29" fmla="*/ 241 h 3696"/>
                <a:gd name="T30" fmla="*/ 1739 w 4022"/>
                <a:gd name="T31" fmla="*/ 134 h 3696"/>
                <a:gd name="T32" fmla="*/ 1682 w 4022"/>
                <a:gd name="T33" fmla="*/ 45 h 3696"/>
                <a:gd name="T34" fmla="*/ 1585 w 4022"/>
                <a:gd name="T35" fmla="*/ 2 h 3696"/>
                <a:gd name="T36" fmla="*/ 1510 w 4022"/>
                <a:gd name="T37" fmla="*/ 8 h 3696"/>
                <a:gd name="T38" fmla="*/ 1421 w 4022"/>
                <a:gd name="T39" fmla="*/ 64 h 3696"/>
                <a:gd name="T40" fmla="*/ 1376 w 4022"/>
                <a:gd name="T41" fmla="*/ 162 h 3696"/>
                <a:gd name="T42" fmla="*/ 1382 w 4022"/>
                <a:gd name="T43" fmla="*/ 304 h 3696"/>
                <a:gd name="T44" fmla="*/ 1508 w 4022"/>
                <a:gd name="T45" fmla="*/ 798 h 3696"/>
                <a:gd name="T46" fmla="*/ 256 w 4022"/>
                <a:gd name="T47" fmla="*/ 183 h 3696"/>
                <a:gd name="T48" fmla="*/ 149 w 4022"/>
                <a:gd name="T49" fmla="*/ 173 h 3696"/>
                <a:gd name="T50" fmla="*/ 56 w 4022"/>
                <a:gd name="T51" fmla="*/ 224 h 3696"/>
                <a:gd name="T52" fmla="*/ 14 w 4022"/>
                <a:gd name="T53" fmla="*/ 285 h 3696"/>
                <a:gd name="T54" fmla="*/ 4 w 4022"/>
                <a:gd name="T55" fmla="*/ 392 h 3696"/>
                <a:gd name="T56" fmla="*/ 53 w 4022"/>
                <a:gd name="T57" fmla="*/ 486 h 3696"/>
                <a:gd name="T58" fmla="*/ 2013 w 4022"/>
                <a:gd name="T59" fmla="*/ 1541 h 3696"/>
                <a:gd name="T60" fmla="*/ 2588 w 4022"/>
                <a:gd name="T61" fmla="*/ 2073 h 3696"/>
                <a:gd name="T62" fmla="*/ 3256 w 4022"/>
                <a:gd name="T63" fmla="*/ 2752 h 3696"/>
                <a:gd name="T64" fmla="*/ 3508 w 4022"/>
                <a:gd name="T65" fmla="*/ 3132 h 3696"/>
                <a:gd name="T66" fmla="*/ 3642 w 4022"/>
                <a:gd name="T67" fmla="*/ 3484 h 3696"/>
                <a:gd name="T68" fmla="*/ 3672 w 4022"/>
                <a:gd name="T69" fmla="*/ 3598 h 3696"/>
                <a:gd name="T70" fmla="*/ 3747 w 4022"/>
                <a:gd name="T71" fmla="*/ 3674 h 3696"/>
                <a:gd name="T72" fmla="*/ 3852 w 4022"/>
                <a:gd name="T73" fmla="*/ 3696 h 3696"/>
                <a:gd name="T74" fmla="*/ 3924 w 4022"/>
                <a:gd name="T75" fmla="*/ 3675 h 3696"/>
                <a:gd name="T76" fmla="*/ 3999 w 4022"/>
                <a:gd name="T77" fmla="*/ 3600 h 3696"/>
                <a:gd name="T78" fmla="*/ 4022 w 4022"/>
                <a:gd name="T79" fmla="*/ 3495 h 3696"/>
                <a:gd name="T80" fmla="*/ 3972 w 4022"/>
                <a:gd name="T81" fmla="*/ 3285 h 3696"/>
                <a:gd name="T82" fmla="*/ 3816 w 4022"/>
                <a:gd name="T83" fmla="*/ 2925 h 3696"/>
                <a:gd name="T84" fmla="*/ 3475 w 4022"/>
                <a:gd name="T85" fmla="*/ 2440 h 3696"/>
                <a:gd name="T86" fmla="*/ 2818 w 4022"/>
                <a:gd name="T87" fmla="*/ 1783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22" h="3696">
                  <a:moveTo>
                    <a:pt x="2818" y="1783"/>
                  </a:moveTo>
                  <a:lnTo>
                    <a:pt x="2814" y="1764"/>
                  </a:lnTo>
                  <a:lnTo>
                    <a:pt x="2808" y="1746"/>
                  </a:lnTo>
                  <a:lnTo>
                    <a:pt x="2784" y="1674"/>
                  </a:lnTo>
                  <a:lnTo>
                    <a:pt x="2753" y="1538"/>
                  </a:lnTo>
                  <a:lnTo>
                    <a:pt x="2742" y="1416"/>
                  </a:lnTo>
                  <a:lnTo>
                    <a:pt x="2745" y="1306"/>
                  </a:lnTo>
                  <a:lnTo>
                    <a:pt x="2763" y="1171"/>
                  </a:lnTo>
                  <a:lnTo>
                    <a:pt x="2797" y="1063"/>
                  </a:lnTo>
                  <a:lnTo>
                    <a:pt x="2802" y="1049"/>
                  </a:lnTo>
                  <a:lnTo>
                    <a:pt x="2809" y="1031"/>
                  </a:lnTo>
                  <a:lnTo>
                    <a:pt x="2818" y="995"/>
                  </a:lnTo>
                  <a:lnTo>
                    <a:pt x="2820" y="959"/>
                  </a:lnTo>
                  <a:lnTo>
                    <a:pt x="2814" y="923"/>
                  </a:lnTo>
                  <a:lnTo>
                    <a:pt x="2802" y="890"/>
                  </a:lnTo>
                  <a:lnTo>
                    <a:pt x="2784" y="860"/>
                  </a:lnTo>
                  <a:lnTo>
                    <a:pt x="2761" y="833"/>
                  </a:lnTo>
                  <a:lnTo>
                    <a:pt x="2730" y="811"/>
                  </a:lnTo>
                  <a:lnTo>
                    <a:pt x="2713" y="802"/>
                  </a:lnTo>
                  <a:lnTo>
                    <a:pt x="2696" y="795"/>
                  </a:lnTo>
                  <a:lnTo>
                    <a:pt x="2660" y="787"/>
                  </a:lnTo>
                  <a:lnTo>
                    <a:pt x="2624" y="785"/>
                  </a:lnTo>
                  <a:lnTo>
                    <a:pt x="2589" y="791"/>
                  </a:lnTo>
                  <a:lnTo>
                    <a:pt x="2555" y="802"/>
                  </a:lnTo>
                  <a:lnTo>
                    <a:pt x="2524" y="821"/>
                  </a:lnTo>
                  <a:lnTo>
                    <a:pt x="2497" y="844"/>
                  </a:lnTo>
                  <a:lnTo>
                    <a:pt x="2475" y="874"/>
                  </a:lnTo>
                  <a:lnTo>
                    <a:pt x="2467" y="892"/>
                  </a:lnTo>
                  <a:lnTo>
                    <a:pt x="2452" y="922"/>
                  </a:lnTo>
                  <a:lnTo>
                    <a:pt x="2400" y="1098"/>
                  </a:lnTo>
                  <a:lnTo>
                    <a:pt x="2376" y="1270"/>
                  </a:lnTo>
                  <a:lnTo>
                    <a:pt x="2372" y="1373"/>
                  </a:lnTo>
                  <a:lnTo>
                    <a:pt x="2313" y="1317"/>
                  </a:lnTo>
                  <a:lnTo>
                    <a:pt x="2256" y="1260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189" y="1191"/>
                  </a:lnTo>
                  <a:lnTo>
                    <a:pt x="2074" y="1050"/>
                  </a:lnTo>
                  <a:lnTo>
                    <a:pt x="1977" y="905"/>
                  </a:lnTo>
                  <a:lnTo>
                    <a:pt x="1898" y="761"/>
                  </a:lnTo>
                  <a:lnTo>
                    <a:pt x="1836" y="618"/>
                  </a:lnTo>
                  <a:lnTo>
                    <a:pt x="1790" y="481"/>
                  </a:lnTo>
                  <a:lnTo>
                    <a:pt x="1761" y="355"/>
                  </a:lnTo>
                  <a:lnTo>
                    <a:pt x="1747" y="241"/>
                  </a:lnTo>
                  <a:lnTo>
                    <a:pt x="1747" y="189"/>
                  </a:lnTo>
                  <a:lnTo>
                    <a:pt x="1747" y="170"/>
                  </a:lnTo>
                  <a:lnTo>
                    <a:pt x="1739" y="134"/>
                  </a:lnTo>
                  <a:lnTo>
                    <a:pt x="1726" y="101"/>
                  </a:lnTo>
                  <a:lnTo>
                    <a:pt x="1706" y="71"/>
                  </a:lnTo>
                  <a:lnTo>
                    <a:pt x="1682" y="45"/>
                  </a:lnTo>
                  <a:lnTo>
                    <a:pt x="1653" y="25"/>
                  </a:lnTo>
                  <a:lnTo>
                    <a:pt x="1620" y="10"/>
                  </a:lnTo>
                  <a:lnTo>
                    <a:pt x="1585" y="2"/>
                  </a:lnTo>
                  <a:lnTo>
                    <a:pt x="1565" y="0"/>
                  </a:lnTo>
                  <a:lnTo>
                    <a:pt x="1546" y="0"/>
                  </a:lnTo>
                  <a:lnTo>
                    <a:pt x="1510" y="8"/>
                  </a:lnTo>
                  <a:lnTo>
                    <a:pt x="1476" y="20"/>
                  </a:lnTo>
                  <a:lnTo>
                    <a:pt x="1447" y="39"/>
                  </a:lnTo>
                  <a:lnTo>
                    <a:pt x="1421" y="64"/>
                  </a:lnTo>
                  <a:lnTo>
                    <a:pt x="1400" y="92"/>
                  </a:lnTo>
                  <a:lnTo>
                    <a:pt x="1385" y="126"/>
                  </a:lnTo>
                  <a:lnTo>
                    <a:pt x="1376" y="162"/>
                  </a:lnTo>
                  <a:lnTo>
                    <a:pt x="1375" y="182"/>
                  </a:lnTo>
                  <a:lnTo>
                    <a:pt x="1375" y="196"/>
                  </a:lnTo>
                  <a:lnTo>
                    <a:pt x="1382" y="304"/>
                  </a:lnTo>
                  <a:lnTo>
                    <a:pt x="1411" y="488"/>
                  </a:lnTo>
                  <a:lnTo>
                    <a:pt x="1460" y="666"/>
                  </a:lnTo>
                  <a:lnTo>
                    <a:pt x="1508" y="798"/>
                  </a:lnTo>
                  <a:lnTo>
                    <a:pt x="1538" y="867"/>
                  </a:lnTo>
                  <a:lnTo>
                    <a:pt x="273" y="192"/>
                  </a:lnTo>
                  <a:lnTo>
                    <a:pt x="256" y="183"/>
                  </a:lnTo>
                  <a:lnTo>
                    <a:pt x="220" y="173"/>
                  </a:lnTo>
                  <a:lnTo>
                    <a:pt x="184" y="169"/>
                  </a:lnTo>
                  <a:lnTo>
                    <a:pt x="149" y="173"/>
                  </a:lnTo>
                  <a:lnTo>
                    <a:pt x="115" y="183"/>
                  </a:lnTo>
                  <a:lnTo>
                    <a:pt x="83" y="200"/>
                  </a:lnTo>
                  <a:lnTo>
                    <a:pt x="56" y="224"/>
                  </a:lnTo>
                  <a:lnTo>
                    <a:pt x="31" y="251"/>
                  </a:lnTo>
                  <a:lnTo>
                    <a:pt x="21" y="268"/>
                  </a:lnTo>
                  <a:lnTo>
                    <a:pt x="14" y="285"/>
                  </a:lnTo>
                  <a:lnTo>
                    <a:pt x="2" y="320"/>
                  </a:lnTo>
                  <a:lnTo>
                    <a:pt x="0" y="356"/>
                  </a:lnTo>
                  <a:lnTo>
                    <a:pt x="4" y="392"/>
                  </a:lnTo>
                  <a:lnTo>
                    <a:pt x="14" y="427"/>
                  </a:lnTo>
                  <a:lnTo>
                    <a:pt x="30" y="458"/>
                  </a:lnTo>
                  <a:lnTo>
                    <a:pt x="53" y="486"/>
                  </a:lnTo>
                  <a:lnTo>
                    <a:pt x="82" y="509"/>
                  </a:lnTo>
                  <a:lnTo>
                    <a:pt x="98" y="519"/>
                  </a:lnTo>
                  <a:lnTo>
                    <a:pt x="2013" y="1541"/>
                  </a:lnTo>
                  <a:lnTo>
                    <a:pt x="2195" y="1715"/>
                  </a:lnTo>
                  <a:lnTo>
                    <a:pt x="2393" y="1897"/>
                  </a:lnTo>
                  <a:lnTo>
                    <a:pt x="2588" y="2073"/>
                  </a:lnTo>
                  <a:lnTo>
                    <a:pt x="2887" y="2353"/>
                  </a:lnTo>
                  <a:lnTo>
                    <a:pt x="3079" y="2548"/>
                  </a:lnTo>
                  <a:lnTo>
                    <a:pt x="3256" y="2752"/>
                  </a:lnTo>
                  <a:lnTo>
                    <a:pt x="3374" y="2911"/>
                  </a:lnTo>
                  <a:lnTo>
                    <a:pt x="3445" y="3020"/>
                  </a:lnTo>
                  <a:lnTo>
                    <a:pt x="3508" y="3132"/>
                  </a:lnTo>
                  <a:lnTo>
                    <a:pt x="3563" y="3246"/>
                  </a:lnTo>
                  <a:lnTo>
                    <a:pt x="3607" y="3363"/>
                  </a:lnTo>
                  <a:lnTo>
                    <a:pt x="3642" y="3484"/>
                  </a:lnTo>
                  <a:lnTo>
                    <a:pt x="3655" y="3544"/>
                  </a:lnTo>
                  <a:lnTo>
                    <a:pt x="3659" y="3563"/>
                  </a:lnTo>
                  <a:lnTo>
                    <a:pt x="3672" y="3598"/>
                  </a:lnTo>
                  <a:lnTo>
                    <a:pt x="3692" y="3628"/>
                  </a:lnTo>
                  <a:lnTo>
                    <a:pt x="3717" y="3654"/>
                  </a:lnTo>
                  <a:lnTo>
                    <a:pt x="3747" y="3674"/>
                  </a:lnTo>
                  <a:lnTo>
                    <a:pt x="3780" y="3687"/>
                  </a:lnTo>
                  <a:lnTo>
                    <a:pt x="3815" y="3696"/>
                  </a:lnTo>
                  <a:lnTo>
                    <a:pt x="3852" y="3696"/>
                  </a:lnTo>
                  <a:lnTo>
                    <a:pt x="3871" y="3693"/>
                  </a:lnTo>
                  <a:lnTo>
                    <a:pt x="3890" y="3688"/>
                  </a:lnTo>
                  <a:lnTo>
                    <a:pt x="3924" y="3675"/>
                  </a:lnTo>
                  <a:lnTo>
                    <a:pt x="3954" y="3655"/>
                  </a:lnTo>
                  <a:lnTo>
                    <a:pt x="3979" y="3629"/>
                  </a:lnTo>
                  <a:lnTo>
                    <a:pt x="3999" y="3600"/>
                  </a:lnTo>
                  <a:lnTo>
                    <a:pt x="4014" y="3567"/>
                  </a:lnTo>
                  <a:lnTo>
                    <a:pt x="4021" y="3533"/>
                  </a:lnTo>
                  <a:lnTo>
                    <a:pt x="4022" y="3495"/>
                  </a:lnTo>
                  <a:lnTo>
                    <a:pt x="4019" y="3477"/>
                  </a:lnTo>
                  <a:lnTo>
                    <a:pt x="4006" y="3412"/>
                  </a:lnTo>
                  <a:lnTo>
                    <a:pt x="3972" y="3285"/>
                  </a:lnTo>
                  <a:lnTo>
                    <a:pt x="3929" y="3161"/>
                  </a:lnTo>
                  <a:lnTo>
                    <a:pt x="3877" y="3042"/>
                  </a:lnTo>
                  <a:lnTo>
                    <a:pt x="3816" y="2925"/>
                  </a:lnTo>
                  <a:lnTo>
                    <a:pt x="3750" y="2813"/>
                  </a:lnTo>
                  <a:lnTo>
                    <a:pt x="3641" y="2649"/>
                  </a:lnTo>
                  <a:lnTo>
                    <a:pt x="3475" y="2440"/>
                  </a:lnTo>
                  <a:lnTo>
                    <a:pt x="3293" y="2241"/>
                  </a:lnTo>
                  <a:lnTo>
                    <a:pt x="3008" y="1960"/>
                  </a:lnTo>
                  <a:lnTo>
                    <a:pt x="2818" y="1783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3725" y="1433"/>
              <a:ext cx="1562" cy="1207"/>
            </a:xfrm>
            <a:custGeom>
              <a:avLst/>
              <a:gdLst>
                <a:gd name="T0" fmla="*/ 4445 w 4687"/>
                <a:gd name="T1" fmla="*/ 8 h 3622"/>
                <a:gd name="T2" fmla="*/ 4357 w 4687"/>
                <a:gd name="T3" fmla="*/ 67 h 3622"/>
                <a:gd name="T4" fmla="*/ 4315 w 4687"/>
                <a:gd name="T5" fmla="*/ 166 h 3622"/>
                <a:gd name="T6" fmla="*/ 4308 w 4687"/>
                <a:gd name="T7" fmla="*/ 342 h 3622"/>
                <a:gd name="T8" fmla="*/ 4160 w 4687"/>
                <a:gd name="T9" fmla="*/ 853 h 3622"/>
                <a:gd name="T10" fmla="*/ 3850 w 4687"/>
                <a:gd name="T11" fmla="*/ 1301 h 3622"/>
                <a:gd name="T12" fmla="*/ 3478 w 4687"/>
                <a:gd name="T13" fmla="*/ 1636 h 3622"/>
                <a:gd name="T14" fmla="*/ 2951 w 4687"/>
                <a:gd name="T15" fmla="*/ 1957 h 3622"/>
                <a:gd name="T16" fmla="*/ 2852 w 4687"/>
                <a:gd name="T17" fmla="*/ 1990 h 3622"/>
                <a:gd name="T18" fmla="*/ 2934 w 4687"/>
                <a:gd name="T19" fmla="*/ 1589 h 3622"/>
                <a:gd name="T20" fmla="*/ 3094 w 4687"/>
                <a:gd name="T21" fmla="*/ 1173 h 3622"/>
                <a:gd name="T22" fmla="*/ 3121 w 4687"/>
                <a:gd name="T23" fmla="*/ 1106 h 3622"/>
                <a:gd name="T24" fmla="*/ 3111 w 4687"/>
                <a:gd name="T25" fmla="*/ 1001 h 3622"/>
                <a:gd name="T26" fmla="*/ 3045 w 4687"/>
                <a:gd name="T27" fmla="*/ 918 h 3622"/>
                <a:gd name="T28" fmla="*/ 2976 w 4687"/>
                <a:gd name="T29" fmla="*/ 887 h 3622"/>
                <a:gd name="T30" fmla="*/ 2871 w 4687"/>
                <a:gd name="T31" fmla="*/ 897 h 3622"/>
                <a:gd name="T32" fmla="*/ 2786 w 4687"/>
                <a:gd name="T33" fmla="*/ 964 h 3622"/>
                <a:gd name="T34" fmla="*/ 2683 w 4687"/>
                <a:gd name="T35" fmla="*/ 1178 h 3622"/>
                <a:gd name="T36" fmla="*/ 2506 w 4687"/>
                <a:gd name="T37" fmla="*/ 1787 h 3622"/>
                <a:gd name="T38" fmla="*/ 2364 w 4687"/>
                <a:gd name="T39" fmla="*/ 2176 h 3622"/>
                <a:gd name="T40" fmla="*/ 1850 w 4687"/>
                <a:gd name="T41" fmla="*/ 2476 h 3622"/>
                <a:gd name="T42" fmla="*/ 1575 w 4687"/>
                <a:gd name="T43" fmla="*/ 2712 h 3622"/>
                <a:gd name="T44" fmla="*/ 1331 w 4687"/>
                <a:gd name="T45" fmla="*/ 2899 h 3622"/>
                <a:gd name="T46" fmla="*/ 817 w 4687"/>
                <a:gd name="T47" fmla="*/ 3121 h 3622"/>
                <a:gd name="T48" fmla="*/ 203 w 4687"/>
                <a:gd name="T49" fmla="*/ 3249 h 3622"/>
                <a:gd name="T50" fmla="*/ 117 w 4687"/>
                <a:gd name="T51" fmla="*/ 3263 h 3622"/>
                <a:gd name="T52" fmla="*/ 33 w 4687"/>
                <a:gd name="T53" fmla="*/ 3330 h 3622"/>
                <a:gd name="T54" fmla="*/ 0 w 4687"/>
                <a:gd name="T55" fmla="*/ 3432 h 3622"/>
                <a:gd name="T56" fmla="*/ 15 w 4687"/>
                <a:gd name="T57" fmla="*/ 3505 h 3622"/>
                <a:gd name="T58" fmla="*/ 81 w 4687"/>
                <a:gd name="T59" fmla="*/ 3589 h 3622"/>
                <a:gd name="T60" fmla="*/ 183 w 4687"/>
                <a:gd name="T61" fmla="*/ 3622 h 3622"/>
                <a:gd name="T62" fmla="*/ 467 w 4687"/>
                <a:gd name="T63" fmla="*/ 3585 h 3622"/>
                <a:gd name="T64" fmla="*/ 1161 w 4687"/>
                <a:gd name="T65" fmla="*/ 3393 h 3622"/>
                <a:gd name="T66" fmla="*/ 1598 w 4687"/>
                <a:gd name="T67" fmla="*/ 3168 h 3622"/>
                <a:gd name="T68" fmla="*/ 1865 w 4687"/>
                <a:gd name="T69" fmla="*/ 3053 h 3622"/>
                <a:gd name="T70" fmla="*/ 2450 w 4687"/>
                <a:gd name="T71" fmla="*/ 3078 h 3622"/>
                <a:gd name="T72" fmla="*/ 2923 w 4687"/>
                <a:gd name="T73" fmla="*/ 3007 h 3622"/>
                <a:gd name="T74" fmla="*/ 3258 w 4687"/>
                <a:gd name="T75" fmla="*/ 2842 h 3622"/>
                <a:gd name="T76" fmla="*/ 3334 w 4687"/>
                <a:gd name="T77" fmla="*/ 2755 h 3622"/>
                <a:gd name="T78" fmla="*/ 3355 w 4687"/>
                <a:gd name="T79" fmla="*/ 2651 h 3622"/>
                <a:gd name="T80" fmla="*/ 3314 w 4687"/>
                <a:gd name="T81" fmla="*/ 2552 h 3622"/>
                <a:gd name="T82" fmla="*/ 3257 w 4687"/>
                <a:gd name="T83" fmla="*/ 2505 h 3622"/>
                <a:gd name="T84" fmla="*/ 3153 w 4687"/>
                <a:gd name="T85" fmla="*/ 2484 h 3622"/>
                <a:gd name="T86" fmla="*/ 3054 w 4687"/>
                <a:gd name="T87" fmla="*/ 2525 h 3622"/>
                <a:gd name="T88" fmla="*/ 2961 w 4687"/>
                <a:gd name="T89" fmla="*/ 2595 h 3622"/>
                <a:gd name="T90" fmla="*/ 2719 w 4687"/>
                <a:gd name="T91" fmla="*/ 2676 h 3622"/>
                <a:gd name="T92" fmla="*/ 2306 w 4687"/>
                <a:gd name="T93" fmla="*/ 2708 h 3622"/>
                <a:gd name="T94" fmla="*/ 2251 w 4687"/>
                <a:gd name="T95" fmla="*/ 2656 h 3622"/>
                <a:gd name="T96" fmla="*/ 2964 w 4687"/>
                <a:gd name="T97" fmla="*/ 2343 h 3622"/>
                <a:gd name="T98" fmla="*/ 3048 w 4687"/>
                <a:gd name="T99" fmla="*/ 2320 h 3622"/>
                <a:gd name="T100" fmla="*/ 3638 w 4687"/>
                <a:gd name="T101" fmla="*/ 1982 h 3622"/>
                <a:gd name="T102" fmla="*/ 3960 w 4687"/>
                <a:gd name="T103" fmla="*/ 1721 h 3622"/>
                <a:gd name="T104" fmla="*/ 4422 w 4687"/>
                <a:gd name="T105" fmla="*/ 1151 h 3622"/>
                <a:gd name="T106" fmla="*/ 4658 w 4687"/>
                <a:gd name="T107" fmla="*/ 519 h 3622"/>
                <a:gd name="T108" fmla="*/ 4685 w 4687"/>
                <a:gd name="T109" fmla="*/ 166 h 3622"/>
                <a:gd name="T110" fmla="*/ 4644 w 4687"/>
                <a:gd name="T111" fmla="*/ 67 h 3622"/>
                <a:gd name="T112" fmla="*/ 4556 w 4687"/>
                <a:gd name="T113" fmla="*/ 8 h 3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87" h="3622">
                  <a:moveTo>
                    <a:pt x="4501" y="0"/>
                  </a:moveTo>
                  <a:lnTo>
                    <a:pt x="4482" y="0"/>
                  </a:lnTo>
                  <a:lnTo>
                    <a:pt x="4445" y="8"/>
                  </a:lnTo>
                  <a:lnTo>
                    <a:pt x="4412" y="22"/>
                  </a:lnTo>
                  <a:lnTo>
                    <a:pt x="4383" y="42"/>
                  </a:lnTo>
                  <a:lnTo>
                    <a:pt x="4357" y="67"/>
                  </a:lnTo>
                  <a:lnTo>
                    <a:pt x="4337" y="97"/>
                  </a:lnTo>
                  <a:lnTo>
                    <a:pt x="4324" y="130"/>
                  </a:lnTo>
                  <a:lnTo>
                    <a:pt x="4315" y="166"/>
                  </a:lnTo>
                  <a:lnTo>
                    <a:pt x="4315" y="186"/>
                  </a:lnTo>
                  <a:lnTo>
                    <a:pt x="4315" y="238"/>
                  </a:lnTo>
                  <a:lnTo>
                    <a:pt x="4308" y="342"/>
                  </a:lnTo>
                  <a:lnTo>
                    <a:pt x="4285" y="490"/>
                  </a:lnTo>
                  <a:lnTo>
                    <a:pt x="4233" y="677"/>
                  </a:lnTo>
                  <a:lnTo>
                    <a:pt x="4160" y="853"/>
                  </a:lnTo>
                  <a:lnTo>
                    <a:pt x="4069" y="1014"/>
                  </a:lnTo>
                  <a:lnTo>
                    <a:pt x="3964" y="1164"/>
                  </a:lnTo>
                  <a:lnTo>
                    <a:pt x="3850" y="1301"/>
                  </a:lnTo>
                  <a:lnTo>
                    <a:pt x="3728" y="1425"/>
                  </a:lnTo>
                  <a:lnTo>
                    <a:pt x="3604" y="1537"/>
                  </a:lnTo>
                  <a:lnTo>
                    <a:pt x="3478" y="1636"/>
                  </a:lnTo>
                  <a:lnTo>
                    <a:pt x="3298" y="1763"/>
                  </a:lnTo>
                  <a:lnTo>
                    <a:pt x="3093" y="1885"/>
                  </a:lnTo>
                  <a:lnTo>
                    <a:pt x="2951" y="1957"/>
                  </a:lnTo>
                  <a:lnTo>
                    <a:pt x="2917" y="1973"/>
                  </a:lnTo>
                  <a:lnTo>
                    <a:pt x="2892" y="1979"/>
                  </a:lnTo>
                  <a:lnTo>
                    <a:pt x="2852" y="1990"/>
                  </a:lnTo>
                  <a:lnTo>
                    <a:pt x="2864" y="1903"/>
                  </a:lnTo>
                  <a:lnTo>
                    <a:pt x="2895" y="1738"/>
                  </a:lnTo>
                  <a:lnTo>
                    <a:pt x="2934" y="1589"/>
                  </a:lnTo>
                  <a:lnTo>
                    <a:pt x="2976" y="1456"/>
                  </a:lnTo>
                  <a:lnTo>
                    <a:pt x="3038" y="1296"/>
                  </a:lnTo>
                  <a:lnTo>
                    <a:pt x="3094" y="1173"/>
                  </a:lnTo>
                  <a:lnTo>
                    <a:pt x="3101" y="1160"/>
                  </a:lnTo>
                  <a:lnTo>
                    <a:pt x="3110" y="1142"/>
                  </a:lnTo>
                  <a:lnTo>
                    <a:pt x="3121" y="1106"/>
                  </a:lnTo>
                  <a:lnTo>
                    <a:pt x="3124" y="1070"/>
                  </a:lnTo>
                  <a:lnTo>
                    <a:pt x="3121" y="1036"/>
                  </a:lnTo>
                  <a:lnTo>
                    <a:pt x="3111" y="1001"/>
                  </a:lnTo>
                  <a:lnTo>
                    <a:pt x="3095" y="969"/>
                  </a:lnTo>
                  <a:lnTo>
                    <a:pt x="3074" y="941"/>
                  </a:lnTo>
                  <a:lnTo>
                    <a:pt x="3045" y="918"/>
                  </a:lnTo>
                  <a:lnTo>
                    <a:pt x="3029" y="908"/>
                  </a:lnTo>
                  <a:lnTo>
                    <a:pt x="3012" y="899"/>
                  </a:lnTo>
                  <a:lnTo>
                    <a:pt x="2976" y="887"/>
                  </a:lnTo>
                  <a:lnTo>
                    <a:pt x="2940" y="885"/>
                  </a:lnTo>
                  <a:lnTo>
                    <a:pt x="2905" y="887"/>
                  </a:lnTo>
                  <a:lnTo>
                    <a:pt x="2871" y="897"/>
                  </a:lnTo>
                  <a:lnTo>
                    <a:pt x="2839" y="913"/>
                  </a:lnTo>
                  <a:lnTo>
                    <a:pt x="2810" y="935"/>
                  </a:lnTo>
                  <a:lnTo>
                    <a:pt x="2786" y="964"/>
                  </a:lnTo>
                  <a:lnTo>
                    <a:pt x="2777" y="980"/>
                  </a:lnTo>
                  <a:lnTo>
                    <a:pt x="2764" y="1003"/>
                  </a:lnTo>
                  <a:lnTo>
                    <a:pt x="2683" y="1178"/>
                  </a:lnTo>
                  <a:lnTo>
                    <a:pt x="2603" y="1401"/>
                  </a:lnTo>
                  <a:lnTo>
                    <a:pt x="2551" y="1583"/>
                  </a:lnTo>
                  <a:lnTo>
                    <a:pt x="2506" y="1787"/>
                  </a:lnTo>
                  <a:lnTo>
                    <a:pt x="2476" y="2011"/>
                  </a:lnTo>
                  <a:lnTo>
                    <a:pt x="2467" y="2130"/>
                  </a:lnTo>
                  <a:lnTo>
                    <a:pt x="2364" y="2176"/>
                  </a:lnTo>
                  <a:lnTo>
                    <a:pt x="2139" y="2290"/>
                  </a:lnTo>
                  <a:lnTo>
                    <a:pt x="1966" y="2397"/>
                  </a:lnTo>
                  <a:lnTo>
                    <a:pt x="1850" y="2476"/>
                  </a:lnTo>
                  <a:lnTo>
                    <a:pt x="1737" y="2564"/>
                  </a:lnTo>
                  <a:lnTo>
                    <a:pt x="1628" y="2660"/>
                  </a:lnTo>
                  <a:lnTo>
                    <a:pt x="1575" y="2712"/>
                  </a:lnTo>
                  <a:lnTo>
                    <a:pt x="1531" y="2754"/>
                  </a:lnTo>
                  <a:lnTo>
                    <a:pt x="1435" y="2830"/>
                  </a:lnTo>
                  <a:lnTo>
                    <a:pt x="1331" y="2899"/>
                  </a:lnTo>
                  <a:lnTo>
                    <a:pt x="1222" y="2961"/>
                  </a:lnTo>
                  <a:lnTo>
                    <a:pt x="1049" y="3039"/>
                  </a:lnTo>
                  <a:lnTo>
                    <a:pt x="817" y="3121"/>
                  </a:lnTo>
                  <a:lnTo>
                    <a:pt x="598" y="3180"/>
                  </a:lnTo>
                  <a:lnTo>
                    <a:pt x="408" y="3219"/>
                  </a:lnTo>
                  <a:lnTo>
                    <a:pt x="203" y="3249"/>
                  </a:lnTo>
                  <a:lnTo>
                    <a:pt x="172" y="3252"/>
                  </a:lnTo>
                  <a:lnTo>
                    <a:pt x="153" y="3253"/>
                  </a:lnTo>
                  <a:lnTo>
                    <a:pt x="117" y="3263"/>
                  </a:lnTo>
                  <a:lnTo>
                    <a:pt x="85" y="3281"/>
                  </a:lnTo>
                  <a:lnTo>
                    <a:pt x="57" y="3304"/>
                  </a:lnTo>
                  <a:lnTo>
                    <a:pt x="33" y="3330"/>
                  </a:lnTo>
                  <a:lnTo>
                    <a:pt x="16" y="3361"/>
                  </a:lnTo>
                  <a:lnTo>
                    <a:pt x="5" y="3396"/>
                  </a:lnTo>
                  <a:lnTo>
                    <a:pt x="0" y="3432"/>
                  </a:lnTo>
                  <a:lnTo>
                    <a:pt x="2" y="3452"/>
                  </a:lnTo>
                  <a:lnTo>
                    <a:pt x="5" y="3471"/>
                  </a:lnTo>
                  <a:lnTo>
                    <a:pt x="15" y="3505"/>
                  </a:lnTo>
                  <a:lnTo>
                    <a:pt x="31" y="3539"/>
                  </a:lnTo>
                  <a:lnTo>
                    <a:pt x="54" y="3566"/>
                  </a:lnTo>
                  <a:lnTo>
                    <a:pt x="81" y="3589"/>
                  </a:lnTo>
                  <a:lnTo>
                    <a:pt x="111" y="3606"/>
                  </a:lnTo>
                  <a:lnTo>
                    <a:pt x="146" y="3618"/>
                  </a:lnTo>
                  <a:lnTo>
                    <a:pt x="183" y="3622"/>
                  </a:lnTo>
                  <a:lnTo>
                    <a:pt x="202" y="3621"/>
                  </a:lnTo>
                  <a:lnTo>
                    <a:pt x="247" y="3618"/>
                  </a:lnTo>
                  <a:lnTo>
                    <a:pt x="467" y="3585"/>
                  </a:lnTo>
                  <a:lnTo>
                    <a:pt x="671" y="3543"/>
                  </a:lnTo>
                  <a:lnTo>
                    <a:pt x="908" y="3481"/>
                  </a:lnTo>
                  <a:lnTo>
                    <a:pt x="1161" y="3393"/>
                  </a:lnTo>
                  <a:lnTo>
                    <a:pt x="1353" y="3308"/>
                  </a:lnTo>
                  <a:lnTo>
                    <a:pt x="1477" y="3243"/>
                  </a:lnTo>
                  <a:lnTo>
                    <a:pt x="1598" y="3168"/>
                  </a:lnTo>
                  <a:lnTo>
                    <a:pt x="1713" y="3085"/>
                  </a:lnTo>
                  <a:lnTo>
                    <a:pt x="1766" y="3040"/>
                  </a:lnTo>
                  <a:lnTo>
                    <a:pt x="1865" y="3053"/>
                  </a:lnTo>
                  <a:lnTo>
                    <a:pt x="2148" y="3076"/>
                  </a:lnTo>
                  <a:lnTo>
                    <a:pt x="2316" y="3079"/>
                  </a:lnTo>
                  <a:lnTo>
                    <a:pt x="2450" y="3078"/>
                  </a:lnTo>
                  <a:lnTo>
                    <a:pt x="2656" y="3060"/>
                  </a:lnTo>
                  <a:lnTo>
                    <a:pt x="2792" y="3039"/>
                  </a:lnTo>
                  <a:lnTo>
                    <a:pt x="2923" y="3007"/>
                  </a:lnTo>
                  <a:lnTo>
                    <a:pt x="3045" y="2964"/>
                  </a:lnTo>
                  <a:lnTo>
                    <a:pt x="3159" y="2909"/>
                  </a:lnTo>
                  <a:lnTo>
                    <a:pt x="3258" y="2842"/>
                  </a:lnTo>
                  <a:lnTo>
                    <a:pt x="3301" y="2800"/>
                  </a:lnTo>
                  <a:lnTo>
                    <a:pt x="3314" y="2787"/>
                  </a:lnTo>
                  <a:lnTo>
                    <a:pt x="3334" y="2755"/>
                  </a:lnTo>
                  <a:lnTo>
                    <a:pt x="3349" y="2722"/>
                  </a:lnTo>
                  <a:lnTo>
                    <a:pt x="3355" y="2687"/>
                  </a:lnTo>
                  <a:lnTo>
                    <a:pt x="3355" y="2651"/>
                  </a:lnTo>
                  <a:lnTo>
                    <a:pt x="3349" y="2617"/>
                  </a:lnTo>
                  <a:lnTo>
                    <a:pt x="3334" y="2582"/>
                  </a:lnTo>
                  <a:lnTo>
                    <a:pt x="3314" y="2552"/>
                  </a:lnTo>
                  <a:lnTo>
                    <a:pt x="3301" y="2538"/>
                  </a:lnTo>
                  <a:lnTo>
                    <a:pt x="3287" y="2525"/>
                  </a:lnTo>
                  <a:lnTo>
                    <a:pt x="3257" y="2505"/>
                  </a:lnTo>
                  <a:lnTo>
                    <a:pt x="3224" y="2492"/>
                  </a:lnTo>
                  <a:lnTo>
                    <a:pt x="3188" y="2484"/>
                  </a:lnTo>
                  <a:lnTo>
                    <a:pt x="3153" y="2484"/>
                  </a:lnTo>
                  <a:lnTo>
                    <a:pt x="3117" y="2492"/>
                  </a:lnTo>
                  <a:lnTo>
                    <a:pt x="3084" y="2505"/>
                  </a:lnTo>
                  <a:lnTo>
                    <a:pt x="3054" y="2525"/>
                  </a:lnTo>
                  <a:lnTo>
                    <a:pt x="3039" y="2538"/>
                  </a:lnTo>
                  <a:lnTo>
                    <a:pt x="3018" y="2558"/>
                  </a:lnTo>
                  <a:lnTo>
                    <a:pt x="2961" y="2595"/>
                  </a:lnTo>
                  <a:lnTo>
                    <a:pt x="2892" y="2627"/>
                  </a:lnTo>
                  <a:lnTo>
                    <a:pt x="2812" y="2654"/>
                  </a:lnTo>
                  <a:lnTo>
                    <a:pt x="2719" y="2676"/>
                  </a:lnTo>
                  <a:lnTo>
                    <a:pt x="2614" y="2692"/>
                  </a:lnTo>
                  <a:lnTo>
                    <a:pt x="2439" y="2706"/>
                  </a:lnTo>
                  <a:lnTo>
                    <a:pt x="2306" y="2708"/>
                  </a:lnTo>
                  <a:lnTo>
                    <a:pt x="2240" y="2706"/>
                  </a:lnTo>
                  <a:lnTo>
                    <a:pt x="2174" y="2705"/>
                  </a:lnTo>
                  <a:lnTo>
                    <a:pt x="2251" y="2656"/>
                  </a:lnTo>
                  <a:lnTo>
                    <a:pt x="2404" y="2571"/>
                  </a:lnTo>
                  <a:lnTo>
                    <a:pt x="2623" y="2467"/>
                  </a:lnTo>
                  <a:lnTo>
                    <a:pt x="2964" y="2343"/>
                  </a:lnTo>
                  <a:lnTo>
                    <a:pt x="3020" y="2329"/>
                  </a:lnTo>
                  <a:lnTo>
                    <a:pt x="3035" y="2326"/>
                  </a:lnTo>
                  <a:lnTo>
                    <a:pt x="3048" y="2320"/>
                  </a:lnTo>
                  <a:lnTo>
                    <a:pt x="3108" y="2296"/>
                  </a:lnTo>
                  <a:lnTo>
                    <a:pt x="3430" y="2120"/>
                  </a:lnTo>
                  <a:lnTo>
                    <a:pt x="3638" y="1982"/>
                  </a:lnTo>
                  <a:lnTo>
                    <a:pt x="3785" y="1870"/>
                  </a:lnTo>
                  <a:lnTo>
                    <a:pt x="3859" y="1808"/>
                  </a:lnTo>
                  <a:lnTo>
                    <a:pt x="3960" y="1721"/>
                  </a:lnTo>
                  <a:lnTo>
                    <a:pt x="4138" y="1538"/>
                  </a:lnTo>
                  <a:lnTo>
                    <a:pt x="4292" y="1348"/>
                  </a:lnTo>
                  <a:lnTo>
                    <a:pt x="4422" y="1151"/>
                  </a:lnTo>
                  <a:lnTo>
                    <a:pt x="4526" y="946"/>
                  </a:lnTo>
                  <a:lnTo>
                    <a:pt x="4605" y="735"/>
                  </a:lnTo>
                  <a:lnTo>
                    <a:pt x="4658" y="519"/>
                  </a:lnTo>
                  <a:lnTo>
                    <a:pt x="4684" y="297"/>
                  </a:lnTo>
                  <a:lnTo>
                    <a:pt x="4687" y="186"/>
                  </a:lnTo>
                  <a:lnTo>
                    <a:pt x="4685" y="166"/>
                  </a:lnTo>
                  <a:lnTo>
                    <a:pt x="4678" y="130"/>
                  </a:lnTo>
                  <a:lnTo>
                    <a:pt x="4664" y="97"/>
                  </a:lnTo>
                  <a:lnTo>
                    <a:pt x="4644" y="67"/>
                  </a:lnTo>
                  <a:lnTo>
                    <a:pt x="4619" y="42"/>
                  </a:lnTo>
                  <a:lnTo>
                    <a:pt x="4589" y="22"/>
                  </a:lnTo>
                  <a:lnTo>
                    <a:pt x="4556" y="8"/>
                  </a:lnTo>
                  <a:lnTo>
                    <a:pt x="4520" y="0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378" y="1469"/>
              <a:ext cx="1229" cy="2151"/>
            </a:xfrm>
            <a:custGeom>
              <a:avLst/>
              <a:gdLst>
                <a:gd name="T0" fmla="*/ 722 w 3686"/>
                <a:gd name="T1" fmla="*/ 6453 h 6453"/>
                <a:gd name="T2" fmla="*/ 722 w 3686"/>
                <a:gd name="T3" fmla="*/ 4724 h 6453"/>
                <a:gd name="T4" fmla="*/ 725 w 3686"/>
                <a:gd name="T5" fmla="*/ 4646 h 6453"/>
                <a:gd name="T6" fmla="*/ 748 w 3686"/>
                <a:gd name="T7" fmla="*/ 4482 h 6453"/>
                <a:gd name="T8" fmla="*/ 795 w 3686"/>
                <a:gd name="T9" fmla="*/ 4310 h 6453"/>
                <a:gd name="T10" fmla="*/ 858 w 3686"/>
                <a:gd name="T11" fmla="*/ 4132 h 6453"/>
                <a:gd name="T12" fmla="*/ 939 w 3686"/>
                <a:gd name="T13" fmla="*/ 3949 h 6453"/>
                <a:gd name="T14" fmla="*/ 1034 w 3686"/>
                <a:gd name="T15" fmla="*/ 3765 h 6453"/>
                <a:gd name="T16" fmla="*/ 1139 w 3686"/>
                <a:gd name="T17" fmla="*/ 3580 h 6453"/>
                <a:gd name="T18" fmla="*/ 1254 w 3686"/>
                <a:gd name="T19" fmla="*/ 3397 h 6453"/>
                <a:gd name="T20" fmla="*/ 1435 w 3686"/>
                <a:gd name="T21" fmla="*/ 3131 h 6453"/>
                <a:gd name="T22" fmla="*/ 1686 w 3686"/>
                <a:gd name="T23" fmla="*/ 2798 h 6453"/>
                <a:gd name="T24" fmla="*/ 1925 w 3686"/>
                <a:gd name="T25" fmla="*/ 2509 h 6453"/>
                <a:gd name="T26" fmla="*/ 2132 w 3686"/>
                <a:gd name="T27" fmla="*/ 2277 h 6453"/>
                <a:gd name="T28" fmla="*/ 2215 w 3686"/>
                <a:gd name="T29" fmla="*/ 2189 h 6453"/>
                <a:gd name="T30" fmla="*/ 2235 w 3686"/>
                <a:gd name="T31" fmla="*/ 2168 h 6453"/>
                <a:gd name="T32" fmla="*/ 2253 w 3686"/>
                <a:gd name="T33" fmla="*/ 2143 h 6453"/>
                <a:gd name="T34" fmla="*/ 3686 w 3686"/>
                <a:gd name="T35" fmla="*/ 78 h 6453"/>
                <a:gd name="T36" fmla="*/ 3619 w 3686"/>
                <a:gd name="T37" fmla="*/ 55 h 6453"/>
                <a:gd name="T38" fmla="*/ 3554 w 3686"/>
                <a:gd name="T39" fmla="*/ 31 h 6453"/>
                <a:gd name="T40" fmla="*/ 3553 w 3686"/>
                <a:gd name="T41" fmla="*/ 31 h 6453"/>
                <a:gd name="T42" fmla="*/ 3551 w 3686"/>
                <a:gd name="T43" fmla="*/ 29 h 6453"/>
                <a:gd name="T44" fmla="*/ 3501 w 3686"/>
                <a:gd name="T45" fmla="*/ 15 h 6453"/>
                <a:gd name="T46" fmla="*/ 3406 w 3686"/>
                <a:gd name="T47" fmla="*/ 0 h 6453"/>
                <a:gd name="T48" fmla="*/ 3321 w 3686"/>
                <a:gd name="T49" fmla="*/ 2 h 6453"/>
                <a:gd name="T50" fmla="*/ 3244 w 3686"/>
                <a:gd name="T51" fmla="*/ 13 h 6453"/>
                <a:gd name="T52" fmla="*/ 3178 w 3686"/>
                <a:gd name="T53" fmla="*/ 35 h 6453"/>
                <a:gd name="T54" fmla="*/ 3122 w 3686"/>
                <a:gd name="T55" fmla="*/ 59 h 6453"/>
                <a:gd name="T56" fmla="*/ 3056 w 3686"/>
                <a:gd name="T57" fmla="*/ 100 h 6453"/>
                <a:gd name="T58" fmla="*/ 3030 w 3686"/>
                <a:gd name="T59" fmla="*/ 123 h 6453"/>
                <a:gd name="T60" fmla="*/ 2985 w 3686"/>
                <a:gd name="T61" fmla="*/ 163 h 6453"/>
                <a:gd name="T62" fmla="*/ 2886 w 3686"/>
                <a:gd name="T63" fmla="*/ 238 h 6453"/>
                <a:gd name="T64" fmla="*/ 2773 w 3686"/>
                <a:gd name="T65" fmla="*/ 307 h 6453"/>
                <a:gd name="T66" fmla="*/ 2651 w 3686"/>
                <a:gd name="T67" fmla="*/ 369 h 6453"/>
                <a:gd name="T68" fmla="*/ 2586 w 3686"/>
                <a:gd name="T69" fmla="*/ 396 h 6453"/>
                <a:gd name="T70" fmla="*/ 1676 w 3686"/>
                <a:gd name="T71" fmla="*/ 1708 h 6453"/>
                <a:gd name="T72" fmla="*/ 1545 w 3686"/>
                <a:gd name="T73" fmla="*/ 1846 h 6453"/>
                <a:gd name="T74" fmla="*/ 1267 w 3686"/>
                <a:gd name="T75" fmla="*/ 2165 h 6453"/>
                <a:gd name="T76" fmla="*/ 983 w 3686"/>
                <a:gd name="T77" fmla="*/ 2522 h 6453"/>
                <a:gd name="T78" fmla="*/ 777 w 3686"/>
                <a:gd name="T79" fmla="*/ 2810 h 6453"/>
                <a:gd name="T80" fmla="*/ 645 w 3686"/>
                <a:gd name="T81" fmla="*/ 3009 h 6453"/>
                <a:gd name="T82" fmla="*/ 519 w 3686"/>
                <a:gd name="T83" fmla="*/ 3210 h 6453"/>
                <a:gd name="T84" fmla="*/ 404 w 3686"/>
                <a:gd name="T85" fmla="*/ 3415 h 6453"/>
                <a:gd name="T86" fmla="*/ 298 w 3686"/>
                <a:gd name="T87" fmla="*/ 3622 h 6453"/>
                <a:gd name="T88" fmla="*/ 205 w 3686"/>
                <a:gd name="T89" fmla="*/ 3828 h 6453"/>
                <a:gd name="T90" fmla="*/ 128 w 3686"/>
                <a:gd name="T91" fmla="*/ 4032 h 6453"/>
                <a:gd name="T92" fmla="*/ 67 w 3686"/>
                <a:gd name="T93" fmla="*/ 4236 h 6453"/>
                <a:gd name="T94" fmla="*/ 24 w 3686"/>
                <a:gd name="T95" fmla="*/ 4436 h 6453"/>
                <a:gd name="T96" fmla="*/ 2 w 3686"/>
                <a:gd name="T97" fmla="*/ 4630 h 6453"/>
                <a:gd name="T98" fmla="*/ 0 w 3686"/>
                <a:gd name="T99" fmla="*/ 4724 h 6453"/>
                <a:gd name="T100" fmla="*/ 0 w 3686"/>
                <a:gd name="T101" fmla="*/ 6433 h 6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86" h="6453">
                  <a:moveTo>
                    <a:pt x="722" y="6453"/>
                  </a:moveTo>
                  <a:lnTo>
                    <a:pt x="722" y="4724"/>
                  </a:lnTo>
                  <a:lnTo>
                    <a:pt x="725" y="4646"/>
                  </a:lnTo>
                  <a:lnTo>
                    <a:pt x="748" y="4482"/>
                  </a:lnTo>
                  <a:lnTo>
                    <a:pt x="795" y="4310"/>
                  </a:lnTo>
                  <a:lnTo>
                    <a:pt x="858" y="4132"/>
                  </a:lnTo>
                  <a:lnTo>
                    <a:pt x="939" y="3949"/>
                  </a:lnTo>
                  <a:lnTo>
                    <a:pt x="1034" y="3765"/>
                  </a:lnTo>
                  <a:lnTo>
                    <a:pt x="1139" y="3580"/>
                  </a:lnTo>
                  <a:lnTo>
                    <a:pt x="1254" y="3397"/>
                  </a:lnTo>
                  <a:lnTo>
                    <a:pt x="1435" y="3131"/>
                  </a:lnTo>
                  <a:lnTo>
                    <a:pt x="1686" y="2798"/>
                  </a:lnTo>
                  <a:lnTo>
                    <a:pt x="1925" y="2509"/>
                  </a:lnTo>
                  <a:lnTo>
                    <a:pt x="2132" y="2277"/>
                  </a:lnTo>
                  <a:lnTo>
                    <a:pt x="2215" y="2189"/>
                  </a:lnTo>
                  <a:lnTo>
                    <a:pt x="2235" y="2168"/>
                  </a:lnTo>
                  <a:lnTo>
                    <a:pt x="2253" y="2143"/>
                  </a:lnTo>
                  <a:lnTo>
                    <a:pt x="3686" y="78"/>
                  </a:lnTo>
                  <a:lnTo>
                    <a:pt x="3619" y="55"/>
                  </a:lnTo>
                  <a:lnTo>
                    <a:pt x="3554" y="31"/>
                  </a:lnTo>
                  <a:lnTo>
                    <a:pt x="3553" y="31"/>
                  </a:lnTo>
                  <a:lnTo>
                    <a:pt x="3551" y="29"/>
                  </a:lnTo>
                  <a:lnTo>
                    <a:pt x="3501" y="15"/>
                  </a:lnTo>
                  <a:lnTo>
                    <a:pt x="3406" y="0"/>
                  </a:lnTo>
                  <a:lnTo>
                    <a:pt x="3321" y="2"/>
                  </a:lnTo>
                  <a:lnTo>
                    <a:pt x="3244" y="13"/>
                  </a:lnTo>
                  <a:lnTo>
                    <a:pt x="3178" y="35"/>
                  </a:lnTo>
                  <a:lnTo>
                    <a:pt x="3122" y="59"/>
                  </a:lnTo>
                  <a:lnTo>
                    <a:pt x="3056" y="100"/>
                  </a:lnTo>
                  <a:lnTo>
                    <a:pt x="3030" y="123"/>
                  </a:lnTo>
                  <a:lnTo>
                    <a:pt x="2985" y="163"/>
                  </a:lnTo>
                  <a:lnTo>
                    <a:pt x="2886" y="238"/>
                  </a:lnTo>
                  <a:lnTo>
                    <a:pt x="2773" y="307"/>
                  </a:lnTo>
                  <a:lnTo>
                    <a:pt x="2651" y="369"/>
                  </a:lnTo>
                  <a:lnTo>
                    <a:pt x="2586" y="396"/>
                  </a:lnTo>
                  <a:lnTo>
                    <a:pt x="1676" y="1708"/>
                  </a:lnTo>
                  <a:lnTo>
                    <a:pt x="1545" y="1846"/>
                  </a:lnTo>
                  <a:lnTo>
                    <a:pt x="1267" y="2165"/>
                  </a:lnTo>
                  <a:lnTo>
                    <a:pt x="983" y="2522"/>
                  </a:lnTo>
                  <a:lnTo>
                    <a:pt x="777" y="2810"/>
                  </a:lnTo>
                  <a:lnTo>
                    <a:pt x="645" y="3009"/>
                  </a:lnTo>
                  <a:lnTo>
                    <a:pt x="519" y="3210"/>
                  </a:lnTo>
                  <a:lnTo>
                    <a:pt x="404" y="3415"/>
                  </a:lnTo>
                  <a:lnTo>
                    <a:pt x="298" y="3622"/>
                  </a:lnTo>
                  <a:lnTo>
                    <a:pt x="205" y="3828"/>
                  </a:lnTo>
                  <a:lnTo>
                    <a:pt x="128" y="4032"/>
                  </a:lnTo>
                  <a:lnTo>
                    <a:pt x="67" y="4236"/>
                  </a:lnTo>
                  <a:lnTo>
                    <a:pt x="24" y="4436"/>
                  </a:lnTo>
                  <a:lnTo>
                    <a:pt x="2" y="4630"/>
                  </a:lnTo>
                  <a:lnTo>
                    <a:pt x="0" y="4724"/>
                  </a:lnTo>
                  <a:lnTo>
                    <a:pt x="0" y="64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3378" y="1470"/>
              <a:ext cx="1100" cy="2146"/>
            </a:xfrm>
            <a:custGeom>
              <a:avLst/>
              <a:gdLst>
                <a:gd name="T0" fmla="*/ 361 w 3300"/>
                <a:gd name="T1" fmla="*/ 4794 h 6438"/>
                <a:gd name="T2" fmla="*/ 362 w 3300"/>
                <a:gd name="T3" fmla="*/ 4688 h 6438"/>
                <a:gd name="T4" fmla="*/ 390 w 3300"/>
                <a:gd name="T5" fmla="*/ 4468 h 6438"/>
                <a:gd name="T6" fmla="*/ 445 w 3300"/>
                <a:gd name="T7" fmla="*/ 4235 h 6438"/>
                <a:gd name="T8" fmla="*/ 527 w 3300"/>
                <a:gd name="T9" fmla="*/ 3991 h 6438"/>
                <a:gd name="T10" fmla="*/ 635 w 3300"/>
                <a:gd name="T11" fmla="*/ 3737 h 6438"/>
                <a:gd name="T12" fmla="*/ 770 w 3300"/>
                <a:gd name="T13" fmla="*/ 3470 h 6438"/>
                <a:gd name="T14" fmla="*/ 931 w 3300"/>
                <a:gd name="T15" fmla="*/ 3192 h 6438"/>
                <a:gd name="T16" fmla="*/ 1120 w 3300"/>
                <a:gd name="T17" fmla="*/ 2904 h 6438"/>
                <a:gd name="T18" fmla="*/ 1227 w 3300"/>
                <a:gd name="T19" fmla="*/ 2756 h 6438"/>
                <a:gd name="T20" fmla="*/ 1362 w 3300"/>
                <a:gd name="T21" fmla="*/ 2572 h 6438"/>
                <a:gd name="T22" fmla="*/ 1618 w 3300"/>
                <a:gd name="T23" fmla="*/ 2249 h 6438"/>
                <a:gd name="T24" fmla="*/ 1934 w 3300"/>
                <a:gd name="T25" fmla="*/ 1885 h 6438"/>
                <a:gd name="T26" fmla="*/ 2036 w 3300"/>
                <a:gd name="T27" fmla="*/ 1777 h 6438"/>
                <a:gd name="T28" fmla="*/ 3300 w 3300"/>
                <a:gd name="T29" fmla="*/ 0 h 6438"/>
                <a:gd name="T30" fmla="*/ 3250 w 3300"/>
                <a:gd name="T31" fmla="*/ 8 h 6438"/>
                <a:gd name="T32" fmla="*/ 3164 w 3300"/>
                <a:gd name="T33" fmla="*/ 36 h 6438"/>
                <a:gd name="T34" fmla="*/ 3066 w 3300"/>
                <a:gd name="T35" fmla="*/ 87 h 6438"/>
                <a:gd name="T36" fmla="*/ 3030 w 3300"/>
                <a:gd name="T37" fmla="*/ 118 h 6438"/>
                <a:gd name="T38" fmla="*/ 2985 w 3300"/>
                <a:gd name="T39" fmla="*/ 158 h 6438"/>
                <a:gd name="T40" fmla="*/ 2886 w 3300"/>
                <a:gd name="T41" fmla="*/ 233 h 6438"/>
                <a:gd name="T42" fmla="*/ 2773 w 3300"/>
                <a:gd name="T43" fmla="*/ 302 h 6438"/>
                <a:gd name="T44" fmla="*/ 2651 w 3300"/>
                <a:gd name="T45" fmla="*/ 364 h 6438"/>
                <a:gd name="T46" fmla="*/ 2586 w 3300"/>
                <a:gd name="T47" fmla="*/ 391 h 6438"/>
                <a:gd name="T48" fmla="*/ 1676 w 3300"/>
                <a:gd name="T49" fmla="*/ 1703 h 6438"/>
                <a:gd name="T50" fmla="*/ 1545 w 3300"/>
                <a:gd name="T51" fmla="*/ 1841 h 6438"/>
                <a:gd name="T52" fmla="*/ 1268 w 3300"/>
                <a:gd name="T53" fmla="*/ 2158 h 6438"/>
                <a:gd name="T54" fmla="*/ 985 w 3300"/>
                <a:gd name="T55" fmla="*/ 2515 h 6438"/>
                <a:gd name="T56" fmla="*/ 777 w 3300"/>
                <a:gd name="T57" fmla="*/ 2803 h 6438"/>
                <a:gd name="T58" fmla="*/ 645 w 3300"/>
                <a:gd name="T59" fmla="*/ 3002 h 6438"/>
                <a:gd name="T60" fmla="*/ 521 w 3300"/>
                <a:gd name="T61" fmla="*/ 3204 h 6438"/>
                <a:gd name="T62" fmla="*/ 404 w 3300"/>
                <a:gd name="T63" fmla="*/ 3408 h 6438"/>
                <a:gd name="T64" fmla="*/ 299 w 3300"/>
                <a:gd name="T65" fmla="*/ 3616 h 6438"/>
                <a:gd name="T66" fmla="*/ 207 w 3300"/>
                <a:gd name="T67" fmla="*/ 3822 h 6438"/>
                <a:gd name="T68" fmla="*/ 128 w 3300"/>
                <a:gd name="T69" fmla="*/ 4027 h 6438"/>
                <a:gd name="T70" fmla="*/ 67 w 3300"/>
                <a:gd name="T71" fmla="*/ 4231 h 6438"/>
                <a:gd name="T72" fmla="*/ 24 w 3300"/>
                <a:gd name="T73" fmla="*/ 4429 h 6438"/>
                <a:gd name="T74" fmla="*/ 2 w 3300"/>
                <a:gd name="T75" fmla="*/ 4625 h 6438"/>
                <a:gd name="T76" fmla="*/ 0 w 3300"/>
                <a:gd name="T77" fmla="*/ 4719 h 6438"/>
                <a:gd name="T78" fmla="*/ 0 w 3300"/>
                <a:gd name="T79" fmla="*/ 6428 h 6438"/>
                <a:gd name="T80" fmla="*/ 361 w 3300"/>
                <a:gd name="T81" fmla="*/ 6438 h 6438"/>
                <a:gd name="T82" fmla="*/ 361 w 3300"/>
                <a:gd name="T83" fmla="*/ 4794 h 6438"/>
                <a:gd name="T84" fmla="*/ 361 w 3300"/>
                <a:gd name="T85" fmla="*/ 479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00" h="6438">
                  <a:moveTo>
                    <a:pt x="361" y="4794"/>
                  </a:moveTo>
                  <a:lnTo>
                    <a:pt x="362" y="4688"/>
                  </a:lnTo>
                  <a:lnTo>
                    <a:pt x="390" y="4468"/>
                  </a:lnTo>
                  <a:lnTo>
                    <a:pt x="445" y="4235"/>
                  </a:lnTo>
                  <a:lnTo>
                    <a:pt x="527" y="3991"/>
                  </a:lnTo>
                  <a:lnTo>
                    <a:pt x="635" y="3737"/>
                  </a:lnTo>
                  <a:lnTo>
                    <a:pt x="770" y="3470"/>
                  </a:lnTo>
                  <a:lnTo>
                    <a:pt x="931" y="3192"/>
                  </a:lnTo>
                  <a:lnTo>
                    <a:pt x="1120" y="2904"/>
                  </a:lnTo>
                  <a:lnTo>
                    <a:pt x="1227" y="2756"/>
                  </a:lnTo>
                  <a:lnTo>
                    <a:pt x="1362" y="2572"/>
                  </a:lnTo>
                  <a:lnTo>
                    <a:pt x="1618" y="2249"/>
                  </a:lnTo>
                  <a:lnTo>
                    <a:pt x="1934" y="1885"/>
                  </a:lnTo>
                  <a:lnTo>
                    <a:pt x="2036" y="1777"/>
                  </a:lnTo>
                  <a:lnTo>
                    <a:pt x="3300" y="0"/>
                  </a:lnTo>
                  <a:lnTo>
                    <a:pt x="3250" y="8"/>
                  </a:lnTo>
                  <a:lnTo>
                    <a:pt x="3164" y="36"/>
                  </a:lnTo>
                  <a:lnTo>
                    <a:pt x="3066" y="87"/>
                  </a:lnTo>
                  <a:lnTo>
                    <a:pt x="3030" y="118"/>
                  </a:lnTo>
                  <a:lnTo>
                    <a:pt x="2985" y="158"/>
                  </a:lnTo>
                  <a:lnTo>
                    <a:pt x="2886" y="233"/>
                  </a:lnTo>
                  <a:lnTo>
                    <a:pt x="2773" y="302"/>
                  </a:lnTo>
                  <a:lnTo>
                    <a:pt x="2651" y="364"/>
                  </a:lnTo>
                  <a:lnTo>
                    <a:pt x="2586" y="391"/>
                  </a:lnTo>
                  <a:lnTo>
                    <a:pt x="1676" y="1703"/>
                  </a:lnTo>
                  <a:lnTo>
                    <a:pt x="1545" y="1841"/>
                  </a:lnTo>
                  <a:lnTo>
                    <a:pt x="1268" y="2158"/>
                  </a:lnTo>
                  <a:lnTo>
                    <a:pt x="985" y="2515"/>
                  </a:lnTo>
                  <a:lnTo>
                    <a:pt x="777" y="2803"/>
                  </a:lnTo>
                  <a:lnTo>
                    <a:pt x="645" y="3002"/>
                  </a:lnTo>
                  <a:lnTo>
                    <a:pt x="521" y="3204"/>
                  </a:lnTo>
                  <a:lnTo>
                    <a:pt x="404" y="3408"/>
                  </a:lnTo>
                  <a:lnTo>
                    <a:pt x="299" y="3616"/>
                  </a:lnTo>
                  <a:lnTo>
                    <a:pt x="207" y="3822"/>
                  </a:lnTo>
                  <a:lnTo>
                    <a:pt x="128" y="4027"/>
                  </a:lnTo>
                  <a:lnTo>
                    <a:pt x="67" y="4231"/>
                  </a:lnTo>
                  <a:lnTo>
                    <a:pt x="24" y="4429"/>
                  </a:lnTo>
                  <a:lnTo>
                    <a:pt x="2" y="4625"/>
                  </a:lnTo>
                  <a:lnTo>
                    <a:pt x="0" y="4719"/>
                  </a:lnTo>
                  <a:lnTo>
                    <a:pt x="0" y="6428"/>
                  </a:lnTo>
                  <a:lnTo>
                    <a:pt x="361" y="6438"/>
                  </a:lnTo>
                  <a:lnTo>
                    <a:pt x="361" y="4794"/>
                  </a:lnTo>
                  <a:lnTo>
                    <a:pt x="361" y="479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3033" y="3536"/>
              <a:ext cx="782" cy="390"/>
            </a:xfrm>
            <a:custGeom>
              <a:avLst/>
              <a:gdLst>
                <a:gd name="T0" fmla="*/ 0 w 2347"/>
                <a:gd name="T1" fmla="*/ 373 h 1172"/>
                <a:gd name="T2" fmla="*/ 60 w 2347"/>
                <a:gd name="T3" fmla="*/ 402 h 1172"/>
                <a:gd name="T4" fmla="*/ 172 w 2347"/>
                <a:gd name="T5" fmla="*/ 470 h 1172"/>
                <a:gd name="T6" fmla="*/ 276 w 2347"/>
                <a:gd name="T7" fmla="*/ 550 h 1172"/>
                <a:gd name="T8" fmla="*/ 368 w 2347"/>
                <a:gd name="T9" fmla="*/ 642 h 1172"/>
                <a:gd name="T10" fmla="*/ 449 w 2347"/>
                <a:gd name="T11" fmla="*/ 745 h 1172"/>
                <a:gd name="T12" fmla="*/ 517 w 2347"/>
                <a:gd name="T13" fmla="*/ 857 h 1172"/>
                <a:gd name="T14" fmla="*/ 571 w 2347"/>
                <a:gd name="T15" fmla="*/ 978 h 1172"/>
                <a:gd name="T16" fmla="*/ 610 w 2347"/>
                <a:gd name="T17" fmla="*/ 1106 h 1172"/>
                <a:gd name="T18" fmla="*/ 623 w 2347"/>
                <a:gd name="T19" fmla="*/ 1172 h 1172"/>
                <a:gd name="T20" fmla="*/ 2347 w 2347"/>
                <a:gd name="T21" fmla="*/ 1172 h 1172"/>
                <a:gd name="T22" fmla="*/ 2338 w 2347"/>
                <a:gd name="T23" fmla="*/ 1121 h 1172"/>
                <a:gd name="T24" fmla="*/ 2314 w 2347"/>
                <a:gd name="T25" fmla="*/ 1021 h 1172"/>
                <a:gd name="T26" fmla="*/ 2282 w 2347"/>
                <a:gd name="T27" fmla="*/ 926 h 1172"/>
                <a:gd name="T28" fmla="*/ 2246 w 2347"/>
                <a:gd name="T29" fmla="*/ 834 h 1172"/>
                <a:gd name="T30" fmla="*/ 2181 w 2347"/>
                <a:gd name="T31" fmla="*/ 704 h 1172"/>
                <a:gd name="T32" fmla="*/ 2076 w 2347"/>
                <a:gd name="T33" fmla="*/ 547 h 1172"/>
                <a:gd name="T34" fmla="*/ 1952 w 2347"/>
                <a:gd name="T35" fmla="*/ 408 h 1172"/>
                <a:gd name="T36" fmla="*/ 1811 w 2347"/>
                <a:gd name="T37" fmla="*/ 288 h 1172"/>
                <a:gd name="T38" fmla="*/ 1659 w 2347"/>
                <a:gd name="T39" fmla="*/ 187 h 1172"/>
                <a:gd name="T40" fmla="*/ 1494 w 2347"/>
                <a:gd name="T41" fmla="*/ 108 h 1172"/>
                <a:gd name="T42" fmla="*/ 1322 w 2347"/>
                <a:gd name="T43" fmla="*/ 49 h 1172"/>
                <a:gd name="T44" fmla="*/ 1143 w 2347"/>
                <a:gd name="T45" fmla="*/ 13 h 1172"/>
                <a:gd name="T46" fmla="*/ 960 w 2347"/>
                <a:gd name="T47" fmla="*/ 0 h 1172"/>
                <a:gd name="T48" fmla="*/ 776 w 2347"/>
                <a:gd name="T49" fmla="*/ 10 h 1172"/>
                <a:gd name="T50" fmla="*/ 593 w 2347"/>
                <a:gd name="T51" fmla="*/ 46 h 1172"/>
                <a:gd name="T52" fmla="*/ 414 w 2347"/>
                <a:gd name="T53" fmla="*/ 105 h 1172"/>
                <a:gd name="T54" fmla="*/ 285 w 2347"/>
                <a:gd name="T55" fmla="*/ 169 h 1172"/>
                <a:gd name="T56" fmla="*/ 200 w 2347"/>
                <a:gd name="T57" fmla="*/ 219 h 1172"/>
                <a:gd name="T58" fmla="*/ 118 w 2347"/>
                <a:gd name="T59" fmla="*/ 275 h 1172"/>
                <a:gd name="T60" fmla="*/ 38 w 2347"/>
                <a:gd name="T61" fmla="*/ 339 h 1172"/>
                <a:gd name="T62" fmla="*/ 0 w 2347"/>
                <a:gd name="T63" fmla="*/ 373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47" h="1172">
                  <a:moveTo>
                    <a:pt x="0" y="373"/>
                  </a:moveTo>
                  <a:lnTo>
                    <a:pt x="60" y="402"/>
                  </a:lnTo>
                  <a:lnTo>
                    <a:pt x="172" y="470"/>
                  </a:lnTo>
                  <a:lnTo>
                    <a:pt x="276" y="550"/>
                  </a:lnTo>
                  <a:lnTo>
                    <a:pt x="368" y="642"/>
                  </a:lnTo>
                  <a:lnTo>
                    <a:pt x="449" y="745"/>
                  </a:lnTo>
                  <a:lnTo>
                    <a:pt x="517" y="857"/>
                  </a:lnTo>
                  <a:lnTo>
                    <a:pt x="571" y="978"/>
                  </a:lnTo>
                  <a:lnTo>
                    <a:pt x="610" y="1106"/>
                  </a:lnTo>
                  <a:lnTo>
                    <a:pt x="623" y="1172"/>
                  </a:lnTo>
                  <a:lnTo>
                    <a:pt x="2347" y="1172"/>
                  </a:lnTo>
                  <a:lnTo>
                    <a:pt x="2338" y="1121"/>
                  </a:lnTo>
                  <a:lnTo>
                    <a:pt x="2314" y="1021"/>
                  </a:lnTo>
                  <a:lnTo>
                    <a:pt x="2282" y="926"/>
                  </a:lnTo>
                  <a:lnTo>
                    <a:pt x="2246" y="834"/>
                  </a:lnTo>
                  <a:lnTo>
                    <a:pt x="2181" y="704"/>
                  </a:lnTo>
                  <a:lnTo>
                    <a:pt x="2076" y="547"/>
                  </a:lnTo>
                  <a:lnTo>
                    <a:pt x="1952" y="408"/>
                  </a:lnTo>
                  <a:lnTo>
                    <a:pt x="1811" y="288"/>
                  </a:lnTo>
                  <a:lnTo>
                    <a:pt x="1659" y="187"/>
                  </a:lnTo>
                  <a:lnTo>
                    <a:pt x="1494" y="108"/>
                  </a:lnTo>
                  <a:lnTo>
                    <a:pt x="1322" y="49"/>
                  </a:lnTo>
                  <a:lnTo>
                    <a:pt x="1143" y="13"/>
                  </a:lnTo>
                  <a:lnTo>
                    <a:pt x="960" y="0"/>
                  </a:lnTo>
                  <a:lnTo>
                    <a:pt x="776" y="10"/>
                  </a:lnTo>
                  <a:lnTo>
                    <a:pt x="593" y="46"/>
                  </a:lnTo>
                  <a:lnTo>
                    <a:pt x="414" y="105"/>
                  </a:lnTo>
                  <a:lnTo>
                    <a:pt x="285" y="169"/>
                  </a:lnTo>
                  <a:lnTo>
                    <a:pt x="200" y="219"/>
                  </a:lnTo>
                  <a:lnTo>
                    <a:pt x="118" y="275"/>
                  </a:lnTo>
                  <a:lnTo>
                    <a:pt x="38" y="339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033" y="3536"/>
              <a:ext cx="511" cy="390"/>
            </a:xfrm>
            <a:custGeom>
              <a:avLst/>
              <a:gdLst>
                <a:gd name="T0" fmla="*/ 1535 w 1535"/>
                <a:gd name="T1" fmla="*/ 124 h 1170"/>
                <a:gd name="T2" fmla="*/ 1489 w 1535"/>
                <a:gd name="T3" fmla="*/ 103 h 1170"/>
                <a:gd name="T4" fmla="*/ 1394 w 1535"/>
                <a:gd name="T5" fmla="*/ 69 h 1170"/>
                <a:gd name="T6" fmla="*/ 1296 w 1535"/>
                <a:gd name="T7" fmla="*/ 40 h 1170"/>
                <a:gd name="T8" fmla="*/ 1196 w 1535"/>
                <a:gd name="T9" fmla="*/ 20 h 1170"/>
                <a:gd name="T10" fmla="*/ 1097 w 1535"/>
                <a:gd name="T11" fmla="*/ 5 h 1170"/>
                <a:gd name="T12" fmla="*/ 996 w 1535"/>
                <a:gd name="T13" fmla="*/ 0 h 1170"/>
                <a:gd name="T14" fmla="*/ 894 w 1535"/>
                <a:gd name="T15" fmla="*/ 0 h 1170"/>
                <a:gd name="T16" fmla="*/ 793 w 1535"/>
                <a:gd name="T17" fmla="*/ 8 h 1170"/>
                <a:gd name="T18" fmla="*/ 694 w 1535"/>
                <a:gd name="T19" fmla="*/ 23 h 1170"/>
                <a:gd name="T20" fmla="*/ 593 w 1535"/>
                <a:gd name="T21" fmla="*/ 46 h 1170"/>
                <a:gd name="T22" fmla="*/ 495 w 1535"/>
                <a:gd name="T23" fmla="*/ 76 h 1170"/>
                <a:gd name="T24" fmla="*/ 400 w 1535"/>
                <a:gd name="T25" fmla="*/ 112 h 1170"/>
                <a:gd name="T26" fmla="*/ 305 w 1535"/>
                <a:gd name="T27" fmla="*/ 157 h 1170"/>
                <a:gd name="T28" fmla="*/ 214 w 1535"/>
                <a:gd name="T29" fmla="*/ 208 h 1170"/>
                <a:gd name="T30" fmla="*/ 126 w 1535"/>
                <a:gd name="T31" fmla="*/ 268 h 1170"/>
                <a:gd name="T32" fmla="*/ 41 w 1535"/>
                <a:gd name="T33" fmla="*/ 335 h 1170"/>
                <a:gd name="T34" fmla="*/ 0 w 1535"/>
                <a:gd name="T35" fmla="*/ 371 h 1170"/>
                <a:gd name="T36" fmla="*/ 60 w 1535"/>
                <a:gd name="T37" fmla="*/ 400 h 1170"/>
                <a:gd name="T38" fmla="*/ 172 w 1535"/>
                <a:gd name="T39" fmla="*/ 468 h 1170"/>
                <a:gd name="T40" fmla="*/ 276 w 1535"/>
                <a:gd name="T41" fmla="*/ 548 h 1170"/>
                <a:gd name="T42" fmla="*/ 368 w 1535"/>
                <a:gd name="T43" fmla="*/ 640 h 1170"/>
                <a:gd name="T44" fmla="*/ 449 w 1535"/>
                <a:gd name="T45" fmla="*/ 743 h 1170"/>
                <a:gd name="T46" fmla="*/ 517 w 1535"/>
                <a:gd name="T47" fmla="*/ 855 h 1170"/>
                <a:gd name="T48" fmla="*/ 571 w 1535"/>
                <a:gd name="T49" fmla="*/ 976 h 1170"/>
                <a:gd name="T50" fmla="*/ 610 w 1535"/>
                <a:gd name="T51" fmla="*/ 1104 h 1170"/>
                <a:gd name="T52" fmla="*/ 623 w 1535"/>
                <a:gd name="T53" fmla="*/ 1170 h 1170"/>
                <a:gd name="T54" fmla="*/ 723 w 1535"/>
                <a:gd name="T55" fmla="*/ 1170 h 1170"/>
                <a:gd name="T56" fmla="*/ 740 w 1535"/>
                <a:gd name="T57" fmla="*/ 1084 h 1170"/>
                <a:gd name="T58" fmla="*/ 790 w 1535"/>
                <a:gd name="T59" fmla="*/ 916 h 1170"/>
                <a:gd name="T60" fmla="*/ 862 w 1535"/>
                <a:gd name="T61" fmla="*/ 759 h 1170"/>
                <a:gd name="T62" fmla="*/ 950 w 1535"/>
                <a:gd name="T63" fmla="*/ 612 h 1170"/>
                <a:gd name="T64" fmla="*/ 1055 w 1535"/>
                <a:gd name="T65" fmla="*/ 476 h 1170"/>
                <a:gd name="T66" fmla="*/ 1176 w 1535"/>
                <a:gd name="T67" fmla="*/ 355 h 1170"/>
                <a:gd name="T68" fmla="*/ 1310 w 1535"/>
                <a:gd name="T69" fmla="*/ 250 h 1170"/>
                <a:gd name="T70" fmla="*/ 1457 w 1535"/>
                <a:gd name="T71" fmla="*/ 161 h 1170"/>
                <a:gd name="T72" fmla="*/ 1535 w 1535"/>
                <a:gd name="T73" fmla="*/ 124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5" h="1170">
                  <a:moveTo>
                    <a:pt x="1535" y="124"/>
                  </a:moveTo>
                  <a:lnTo>
                    <a:pt x="1489" y="103"/>
                  </a:lnTo>
                  <a:lnTo>
                    <a:pt x="1394" y="69"/>
                  </a:lnTo>
                  <a:lnTo>
                    <a:pt x="1296" y="40"/>
                  </a:lnTo>
                  <a:lnTo>
                    <a:pt x="1196" y="20"/>
                  </a:lnTo>
                  <a:lnTo>
                    <a:pt x="1097" y="5"/>
                  </a:lnTo>
                  <a:lnTo>
                    <a:pt x="996" y="0"/>
                  </a:lnTo>
                  <a:lnTo>
                    <a:pt x="894" y="0"/>
                  </a:lnTo>
                  <a:lnTo>
                    <a:pt x="793" y="8"/>
                  </a:lnTo>
                  <a:lnTo>
                    <a:pt x="694" y="23"/>
                  </a:lnTo>
                  <a:lnTo>
                    <a:pt x="593" y="46"/>
                  </a:lnTo>
                  <a:lnTo>
                    <a:pt x="495" y="76"/>
                  </a:lnTo>
                  <a:lnTo>
                    <a:pt x="400" y="112"/>
                  </a:lnTo>
                  <a:lnTo>
                    <a:pt x="305" y="157"/>
                  </a:lnTo>
                  <a:lnTo>
                    <a:pt x="214" y="208"/>
                  </a:lnTo>
                  <a:lnTo>
                    <a:pt x="126" y="268"/>
                  </a:lnTo>
                  <a:lnTo>
                    <a:pt x="41" y="335"/>
                  </a:lnTo>
                  <a:lnTo>
                    <a:pt x="0" y="371"/>
                  </a:lnTo>
                  <a:lnTo>
                    <a:pt x="60" y="400"/>
                  </a:lnTo>
                  <a:lnTo>
                    <a:pt x="172" y="468"/>
                  </a:lnTo>
                  <a:lnTo>
                    <a:pt x="276" y="548"/>
                  </a:lnTo>
                  <a:lnTo>
                    <a:pt x="368" y="640"/>
                  </a:lnTo>
                  <a:lnTo>
                    <a:pt x="449" y="743"/>
                  </a:lnTo>
                  <a:lnTo>
                    <a:pt x="517" y="855"/>
                  </a:lnTo>
                  <a:lnTo>
                    <a:pt x="571" y="976"/>
                  </a:lnTo>
                  <a:lnTo>
                    <a:pt x="610" y="1104"/>
                  </a:lnTo>
                  <a:lnTo>
                    <a:pt x="623" y="1170"/>
                  </a:lnTo>
                  <a:lnTo>
                    <a:pt x="723" y="1170"/>
                  </a:lnTo>
                  <a:lnTo>
                    <a:pt x="740" y="1084"/>
                  </a:lnTo>
                  <a:lnTo>
                    <a:pt x="790" y="916"/>
                  </a:lnTo>
                  <a:lnTo>
                    <a:pt x="862" y="759"/>
                  </a:lnTo>
                  <a:lnTo>
                    <a:pt x="950" y="612"/>
                  </a:lnTo>
                  <a:lnTo>
                    <a:pt x="1055" y="476"/>
                  </a:lnTo>
                  <a:lnTo>
                    <a:pt x="1176" y="355"/>
                  </a:lnTo>
                  <a:lnTo>
                    <a:pt x="1310" y="250"/>
                  </a:lnTo>
                  <a:lnTo>
                    <a:pt x="1457" y="161"/>
                  </a:lnTo>
                  <a:lnTo>
                    <a:pt x="1535" y="124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22" y="3681"/>
              <a:ext cx="564" cy="245"/>
            </a:xfrm>
            <a:custGeom>
              <a:avLst/>
              <a:gdLst>
                <a:gd name="T0" fmla="*/ 1436 w 1691"/>
                <a:gd name="T1" fmla="*/ 737 h 737"/>
                <a:gd name="T2" fmla="*/ 1472 w 1691"/>
                <a:gd name="T3" fmla="*/ 737 h 737"/>
                <a:gd name="T4" fmla="*/ 1531 w 1691"/>
                <a:gd name="T5" fmla="*/ 730 h 737"/>
                <a:gd name="T6" fmla="*/ 1580 w 1691"/>
                <a:gd name="T7" fmla="*/ 719 h 737"/>
                <a:gd name="T8" fmla="*/ 1619 w 1691"/>
                <a:gd name="T9" fmla="*/ 703 h 737"/>
                <a:gd name="T10" fmla="*/ 1648 w 1691"/>
                <a:gd name="T11" fmla="*/ 683 h 737"/>
                <a:gd name="T12" fmla="*/ 1668 w 1691"/>
                <a:gd name="T13" fmla="*/ 660 h 737"/>
                <a:gd name="T14" fmla="*/ 1687 w 1691"/>
                <a:gd name="T15" fmla="*/ 621 h 737"/>
                <a:gd name="T16" fmla="*/ 1691 w 1691"/>
                <a:gd name="T17" fmla="*/ 568 h 737"/>
                <a:gd name="T18" fmla="*/ 1681 w 1691"/>
                <a:gd name="T19" fmla="*/ 517 h 737"/>
                <a:gd name="T20" fmla="*/ 1657 w 1691"/>
                <a:gd name="T21" fmla="*/ 460 h 737"/>
                <a:gd name="T22" fmla="*/ 1651 w 1691"/>
                <a:gd name="T23" fmla="*/ 451 h 737"/>
                <a:gd name="T24" fmla="*/ 1612 w 1691"/>
                <a:gd name="T25" fmla="*/ 385 h 737"/>
                <a:gd name="T26" fmla="*/ 1520 w 1691"/>
                <a:gd name="T27" fmla="*/ 269 h 737"/>
                <a:gd name="T28" fmla="*/ 1415 w 1691"/>
                <a:gd name="T29" fmla="*/ 176 h 737"/>
                <a:gd name="T30" fmla="*/ 1301 w 1691"/>
                <a:gd name="T31" fmla="*/ 102 h 737"/>
                <a:gd name="T32" fmla="*/ 1178 w 1691"/>
                <a:gd name="T33" fmla="*/ 49 h 737"/>
                <a:gd name="T34" fmla="*/ 1050 w 1691"/>
                <a:gd name="T35" fmla="*/ 15 h 737"/>
                <a:gd name="T36" fmla="*/ 921 w 1691"/>
                <a:gd name="T37" fmla="*/ 0 h 737"/>
                <a:gd name="T38" fmla="*/ 790 w 1691"/>
                <a:gd name="T39" fmla="*/ 4 h 737"/>
                <a:gd name="T40" fmla="*/ 660 w 1691"/>
                <a:gd name="T41" fmla="*/ 26 h 737"/>
                <a:gd name="T42" fmla="*/ 536 w 1691"/>
                <a:gd name="T43" fmla="*/ 66 h 737"/>
                <a:gd name="T44" fmla="*/ 418 w 1691"/>
                <a:gd name="T45" fmla="*/ 124 h 737"/>
                <a:gd name="T46" fmla="*/ 310 w 1691"/>
                <a:gd name="T47" fmla="*/ 199 h 737"/>
                <a:gd name="T48" fmla="*/ 212 w 1691"/>
                <a:gd name="T49" fmla="*/ 291 h 737"/>
                <a:gd name="T50" fmla="*/ 130 w 1691"/>
                <a:gd name="T51" fmla="*/ 399 h 737"/>
                <a:gd name="T52" fmla="*/ 64 w 1691"/>
                <a:gd name="T53" fmla="*/ 523 h 737"/>
                <a:gd name="T54" fmla="*/ 15 w 1691"/>
                <a:gd name="T55" fmla="*/ 661 h 737"/>
                <a:gd name="T56" fmla="*/ 0 w 1691"/>
                <a:gd name="T57" fmla="*/ 737 h 737"/>
                <a:gd name="T58" fmla="*/ 1436 w 1691"/>
                <a:gd name="T59" fmla="*/ 737 h 737"/>
                <a:gd name="T60" fmla="*/ 1436 w 1691"/>
                <a:gd name="T61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1" h="737">
                  <a:moveTo>
                    <a:pt x="1436" y="737"/>
                  </a:moveTo>
                  <a:lnTo>
                    <a:pt x="1472" y="737"/>
                  </a:lnTo>
                  <a:lnTo>
                    <a:pt x="1531" y="730"/>
                  </a:lnTo>
                  <a:lnTo>
                    <a:pt x="1580" y="719"/>
                  </a:lnTo>
                  <a:lnTo>
                    <a:pt x="1619" y="703"/>
                  </a:lnTo>
                  <a:lnTo>
                    <a:pt x="1648" y="683"/>
                  </a:lnTo>
                  <a:lnTo>
                    <a:pt x="1668" y="660"/>
                  </a:lnTo>
                  <a:lnTo>
                    <a:pt x="1687" y="621"/>
                  </a:lnTo>
                  <a:lnTo>
                    <a:pt x="1691" y="568"/>
                  </a:lnTo>
                  <a:lnTo>
                    <a:pt x="1681" y="517"/>
                  </a:lnTo>
                  <a:lnTo>
                    <a:pt x="1657" y="460"/>
                  </a:lnTo>
                  <a:lnTo>
                    <a:pt x="1651" y="451"/>
                  </a:lnTo>
                  <a:lnTo>
                    <a:pt x="1612" y="385"/>
                  </a:lnTo>
                  <a:lnTo>
                    <a:pt x="1520" y="269"/>
                  </a:lnTo>
                  <a:lnTo>
                    <a:pt x="1415" y="176"/>
                  </a:lnTo>
                  <a:lnTo>
                    <a:pt x="1301" y="102"/>
                  </a:lnTo>
                  <a:lnTo>
                    <a:pt x="1178" y="49"/>
                  </a:lnTo>
                  <a:lnTo>
                    <a:pt x="1050" y="15"/>
                  </a:lnTo>
                  <a:lnTo>
                    <a:pt x="921" y="0"/>
                  </a:lnTo>
                  <a:lnTo>
                    <a:pt x="790" y="4"/>
                  </a:lnTo>
                  <a:lnTo>
                    <a:pt x="660" y="26"/>
                  </a:lnTo>
                  <a:lnTo>
                    <a:pt x="536" y="66"/>
                  </a:lnTo>
                  <a:lnTo>
                    <a:pt x="418" y="124"/>
                  </a:lnTo>
                  <a:lnTo>
                    <a:pt x="310" y="199"/>
                  </a:lnTo>
                  <a:lnTo>
                    <a:pt x="212" y="291"/>
                  </a:lnTo>
                  <a:lnTo>
                    <a:pt x="130" y="399"/>
                  </a:lnTo>
                  <a:lnTo>
                    <a:pt x="64" y="523"/>
                  </a:lnTo>
                  <a:lnTo>
                    <a:pt x="15" y="661"/>
                  </a:lnTo>
                  <a:lnTo>
                    <a:pt x="0" y="737"/>
                  </a:lnTo>
                  <a:lnTo>
                    <a:pt x="1436" y="737"/>
                  </a:lnTo>
                  <a:lnTo>
                    <a:pt x="1436" y="737"/>
                  </a:lnTo>
                  <a:close/>
                </a:path>
              </a:pathLst>
            </a:custGeom>
            <a:solidFill>
              <a:srgbClr val="E4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4022" y="3680"/>
              <a:ext cx="406" cy="246"/>
            </a:xfrm>
            <a:custGeom>
              <a:avLst/>
              <a:gdLst>
                <a:gd name="T0" fmla="*/ 1217 w 1217"/>
                <a:gd name="T1" fmla="*/ 67 h 738"/>
                <a:gd name="T2" fmla="*/ 1167 w 1217"/>
                <a:gd name="T3" fmla="*/ 49 h 738"/>
                <a:gd name="T4" fmla="*/ 1067 w 1217"/>
                <a:gd name="T5" fmla="*/ 20 h 738"/>
                <a:gd name="T6" fmla="*/ 968 w 1217"/>
                <a:gd name="T7" fmla="*/ 4 h 738"/>
                <a:gd name="T8" fmla="*/ 867 w 1217"/>
                <a:gd name="T9" fmla="*/ 0 h 738"/>
                <a:gd name="T10" fmla="*/ 769 w 1217"/>
                <a:gd name="T11" fmla="*/ 7 h 738"/>
                <a:gd name="T12" fmla="*/ 673 w 1217"/>
                <a:gd name="T13" fmla="*/ 24 h 738"/>
                <a:gd name="T14" fmla="*/ 581 w 1217"/>
                <a:gd name="T15" fmla="*/ 52 h 738"/>
                <a:gd name="T16" fmla="*/ 490 w 1217"/>
                <a:gd name="T17" fmla="*/ 89 h 738"/>
                <a:gd name="T18" fmla="*/ 405 w 1217"/>
                <a:gd name="T19" fmla="*/ 135 h 738"/>
                <a:gd name="T20" fmla="*/ 326 w 1217"/>
                <a:gd name="T21" fmla="*/ 191 h 738"/>
                <a:gd name="T22" fmla="*/ 252 w 1217"/>
                <a:gd name="T23" fmla="*/ 256 h 738"/>
                <a:gd name="T24" fmla="*/ 188 w 1217"/>
                <a:gd name="T25" fmla="*/ 328 h 738"/>
                <a:gd name="T26" fmla="*/ 128 w 1217"/>
                <a:gd name="T27" fmla="*/ 407 h 738"/>
                <a:gd name="T28" fmla="*/ 79 w 1217"/>
                <a:gd name="T29" fmla="*/ 494 h 738"/>
                <a:gd name="T30" fmla="*/ 39 w 1217"/>
                <a:gd name="T31" fmla="*/ 587 h 738"/>
                <a:gd name="T32" fmla="*/ 10 w 1217"/>
                <a:gd name="T33" fmla="*/ 687 h 738"/>
                <a:gd name="T34" fmla="*/ 0 w 1217"/>
                <a:gd name="T35" fmla="*/ 738 h 738"/>
                <a:gd name="T36" fmla="*/ 680 w 1217"/>
                <a:gd name="T37" fmla="*/ 738 h 738"/>
                <a:gd name="T38" fmla="*/ 690 w 1217"/>
                <a:gd name="T39" fmla="*/ 682 h 738"/>
                <a:gd name="T40" fmla="*/ 725 w 1217"/>
                <a:gd name="T41" fmla="*/ 573 h 738"/>
                <a:gd name="T42" fmla="*/ 771 w 1217"/>
                <a:gd name="T43" fmla="*/ 471 h 738"/>
                <a:gd name="T44" fmla="*/ 830 w 1217"/>
                <a:gd name="T45" fmla="*/ 377 h 738"/>
                <a:gd name="T46" fmla="*/ 899 w 1217"/>
                <a:gd name="T47" fmla="*/ 289 h 738"/>
                <a:gd name="T48" fmla="*/ 980 w 1217"/>
                <a:gd name="T49" fmla="*/ 213 h 738"/>
                <a:gd name="T50" fmla="*/ 1069 w 1217"/>
                <a:gd name="T51" fmla="*/ 147 h 738"/>
                <a:gd name="T52" fmla="*/ 1165 w 1217"/>
                <a:gd name="T53" fmla="*/ 90 h 738"/>
                <a:gd name="T54" fmla="*/ 1217 w 1217"/>
                <a:gd name="T55" fmla="*/ 6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17" h="738">
                  <a:moveTo>
                    <a:pt x="1217" y="67"/>
                  </a:moveTo>
                  <a:lnTo>
                    <a:pt x="1167" y="49"/>
                  </a:lnTo>
                  <a:lnTo>
                    <a:pt x="1067" y="20"/>
                  </a:lnTo>
                  <a:lnTo>
                    <a:pt x="968" y="4"/>
                  </a:lnTo>
                  <a:lnTo>
                    <a:pt x="867" y="0"/>
                  </a:lnTo>
                  <a:lnTo>
                    <a:pt x="769" y="7"/>
                  </a:lnTo>
                  <a:lnTo>
                    <a:pt x="673" y="24"/>
                  </a:lnTo>
                  <a:lnTo>
                    <a:pt x="581" y="52"/>
                  </a:lnTo>
                  <a:lnTo>
                    <a:pt x="490" y="89"/>
                  </a:lnTo>
                  <a:lnTo>
                    <a:pt x="405" y="135"/>
                  </a:lnTo>
                  <a:lnTo>
                    <a:pt x="326" y="191"/>
                  </a:lnTo>
                  <a:lnTo>
                    <a:pt x="252" y="256"/>
                  </a:lnTo>
                  <a:lnTo>
                    <a:pt x="188" y="328"/>
                  </a:lnTo>
                  <a:lnTo>
                    <a:pt x="128" y="407"/>
                  </a:lnTo>
                  <a:lnTo>
                    <a:pt x="79" y="494"/>
                  </a:lnTo>
                  <a:lnTo>
                    <a:pt x="39" y="587"/>
                  </a:lnTo>
                  <a:lnTo>
                    <a:pt x="10" y="687"/>
                  </a:lnTo>
                  <a:lnTo>
                    <a:pt x="0" y="738"/>
                  </a:lnTo>
                  <a:lnTo>
                    <a:pt x="680" y="738"/>
                  </a:lnTo>
                  <a:lnTo>
                    <a:pt x="690" y="682"/>
                  </a:lnTo>
                  <a:lnTo>
                    <a:pt x="725" y="573"/>
                  </a:lnTo>
                  <a:lnTo>
                    <a:pt x="771" y="471"/>
                  </a:lnTo>
                  <a:lnTo>
                    <a:pt x="830" y="377"/>
                  </a:lnTo>
                  <a:lnTo>
                    <a:pt x="899" y="289"/>
                  </a:lnTo>
                  <a:lnTo>
                    <a:pt x="980" y="213"/>
                  </a:lnTo>
                  <a:lnTo>
                    <a:pt x="1069" y="147"/>
                  </a:lnTo>
                  <a:lnTo>
                    <a:pt x="1165" y="90"/>
                  </a:lnTo>
                  <a:lnTo>
                    <a:pt x="1217" y="67"/>
                  </a:lnTo>
                  <a:close/>
                </a:path>
              </a:pathLst>
            </a:custGeom>
            <a:solidFill>
              <a:srgbClr val="C8C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2559" y="3629"/>
              <a:ext cx="681" cy="297"/>
            </a:xfrm>
            <a:custGeom>
              <a:avLst/>
              <a:gdLst>
                <a:gd name="T0" fmla="*/ 35 w 2045"/>
                <a:gd name="T1" fmla="*/ 573 h 891"/>
                <a:gd name="T2" fmla="*/ 29 w 2045"/>
                <a:gd name="T3" fmla="*/ 583 h 891"/>
                <a:gd name="T4" fmla="*/ 9 w 2045"/>
                <a:gd name="T5" fmla="*/ 647 h 891"/>
                <a:gd name="T6" fmla="*/ 0 w 2045"/>
                <a:gd name="T7" fmla="*/ 703 h 891"/>
                <a:gd name="T8" fmla="*/ 4 w 2045"/>
                <a:gd name="T9" fmla="*/ 762 h 891"/>
                <a:gd name="T10" fmla="*/ 22 w 2045"/>
                <a:gd name="T11" fmla="*/ 805 h 891"/>
                <a:gd name="T12" fmla="*/ 40 w 2045"/>
                <a:gd name="T13" fmla="*/ 831 h 891"/>
                <a:gd name="T14" fmla="*/ 66 w 2045"/>
                <a:gd name="T15" fmla="*/ 853 h 891"/>
                <a:gd name="T16" fmla="*/ 101 w 2045"/>
                <a:gd name="T17" fmla="*/ 871 h 891"/>
                <a:gd name="T18" fmla="*/ 146 w 2045"/>
                <a:gd name="T19" fmla="*/ 884 h 891"/>
                <a:gd name="T20" fmla="*/ 200 w 2045"/>
                <a:gd name="T21" fmla="*/ 891 h 891"/>
                <a:gd name="T22" fmla="*/ 233 w 2045"/>
                <a:gd name="T23" fmla="*/ 891 h 891"/>
                <a:gd name="T24" fmla="*/ 233 w 2045"/>
                <a:gd name="T25" fmla="*/ 891 h 891"/>
                <a:gd name="T26" fmla="*/ 2045 w 2045"/>
                <a:gd name="T27" fmla="*/ 891 h 891"/>
                <a:gd name="T28" fmla="*/ 2037 w 2045"/>
                <a:gd name="T29" fmla="*/ 844 h 891"/>
                <a:gd name="T30" fmla="*/ 2012 w 2045"/>
                <a:gd name="T31" fmla="*/ 753 h 891"/>
                <a:gd name="T32" fmla="*/ 1980 w 2045"/>
                <a:gd name="T33" fmla="*/ 664 h 891"/>
                <a:gd name="T34" fmla="*/ 1940 w 2045"/>
                <a:gd name="T35" fmla="*/ 579 h 891"/>
                <a:gd name="T36" fmla="*/ 1894 w 2045"/>
                <a:gd name="T37" fmla="*/ 498 h 891"/>
                <a:gd name="T38" fmla="*/ 1841 w 2045"/>
                <a:gd name="T39" fmla="*/ 423 h 891"/>
                <a:gd name="T40" fmla="*/ 1782 w 2045"/>
                <a:gd name="T41" fmla="*/ 351 h 891"/>
                <a:gd name="T42" fmla="*/ 1717 w 2045"/>
                <a:gd name="T43" fmla="*/ 287 h 891"/>
                <a:gd name="T44" fmla="*/ 1646 w 2045"/>
                <a:gd name="T45" fmla="*/ 226 h 891"/>
                <a:gd name="T46" fmla="*/ 1571 w 2045"/>
                <a:gd name="T47" fmla="*/ 173 h 891"/>
                <a:gd name="T48" fmla="*/ 1491 w 2045"/>
                <a:gd name="T49" fmla="*/ 125 h 891"/>
                <a:gd name="T50" fmla="*/ 1407 w 2045"/>
                <a:gd name="T51" fmla="*/ 85 h 891"/>
                <a:gd name="T52" fmla="*/ 1318 w 2045"/>
                <a:gd name="T53" fmla="*/ 52 h 891"/>
                <a:gd name="T54" fmla="*/ 1227 w 2045"/>
                <a:gd name="T55" fmla="*/ 26 h 891"/>
                <a:gd name="T56" fmla="*/ 1132 w 2045"/>
                <a:gd name="T57" fmla="*/ 9 h 891"/>
                <a:gd name="T58" fmla="*/ 1034 w 2045"/>
                <a:gd name="T59" fmla="*/ 0 h 891"/>
                <a:gd name="T60" fmla="*/ 985 w 2045"/>
                <a:gd name="T61" fmla="*/ 0 h 891"/>
                <a:gd name="T62" fmla="*/ 909 w 2045"/>
                <a:gd name="T63" fmla="*/ 1 h 891"/>
                <a:gd name="T64" fmla="*/ 759 w 2045"/>
                <a:gd name="T65" fmla="*/ 23 h 891"/>
                <a:gd name="T66" fmla="*/ 618 w 2045"/>
                <a:gd name="T67" fmla="*/ 63 h 891"/>
                <a:gd name="T68" fmla="*/ 485 w 2045"/>
                <a:gd name="T69" fmla="*/ 122 h 891"/>
                <a:gd name="T70" fmla="*/ 362 w 2045"/>
                <a:gd name="T71" fmla="*/ 197 h 891"/>
                <a:gd name="T72" fmla="*/ 251 w 2045"/>
                <a:gd name="T73" fmla="*/ 288 h 891"/>
                <a:gd name="T74" fmla="*/ 153 w 2045"/>
                <a:gd name="T75" fmla="*/ 393 h 891"/>
                <a:gd name="T76" fmla="*/ 69 w 2045"/>
                <a:gd name="T77" fmla="*/ 510 h 891"/>
                <a:gd name="T78" fmla="*/ 35 w 2045"/>
                <a:gd name="T79" fmla="*/ 573 h 891"/>
                <a:gd name="T80" fmla="*/ 35 w 2045"/>
                <a:gd name="T81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5" h="891">
                  <a:moveTo>
                    <a:pt x="35" y="573"/>
                  </a:move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2045" y="891"/>
                  </a:lnTo>
                  <a:lnTo>
                    <a:pt x="2037" y="844"/>
                  </a:lnTo>
                  <a:lnTo>
                    <a:pt x="2012" y="753"/>
                  </a:lnTo>
                  <a:lnTo>
                    <a:pt x="1980" y="664"/>
                  </a:lnTo>
                  <a:lnTo>
                    <a:pt x="1940" y="579"/>
                  </a:lnTo>
                  <a:lnTo>
                    <a:pt x="1894" y="498"/>
                  </a:lnTo>
                  <a:lnTo>
                    <a:pt x="1841" y="423"/>
                  </a:lnTo>
                  <a:lnTo>
                    <a:pt x="1782" y="351"/>
                  </a:lnTo>
                  <a:lnTo>
                    <a:pt x="1717" y="287"/>
                  </a:lnTo>
                  <a:lnTo>
                    <a:pt x="1646" y="226"/>
                  </a:lnTo>
                  <a:lnTo>
                    <a:pt x="1571" y="173"/>
                  </a:lnTo>
                  <a:lnTo>
                    <a:pt x="1491" y="125"/>
                  </a:lnTo>
                  <a:lnTo>
                    <a:pt x="1407" y="85"/>
                  </a:lnTo>
                  <a:lnTo>
                    <a:pt x="1318" y="52"/>
                  </a:lnTo>
                  <a:lnTo>
                    <a:pt x="1227" y="26"/>
                  </a:lnTo>
                  <a:lnTo>
                    <a:pt x="1132" y="9"/>
                  </a:lnTo>
                  <a:lnTo>
                    <a:pt x="1034" y="0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59" y="3629"/>
              <a:ext cx="431" cy="297"/>
            </a:xfrm>
            <a:custGeom>
              <a:avLst/>
              <a:gdLst>
                <a:gd name="T0" fmla="*/ 652 w 1295"/>
                <a:gd name="T1" fmla="*/ 573 h 891"/>
                <a:gd name="T2" fmla="*/ 652 w 1295"/>
                <a:gd name="T3" fmla="*/ 573 h 891"/>
                <a:gd name="T4" fmla="*/ 678 w 1295"/>
                <a:gd name="T5" fmla="*/ 526 h 891"/>
                <a:gd name="T6" fmla="*/ 737 w 1295"/>
                <a:gd name="T7" fmla="*/ 438 h 891"/>
                <a:gd name="T8" fmla="*/ 804 w 1295"/>
                <a:gd name="T9" fmla="*/ 356 h 891"/>
                <a:gd name="T10" fmla="*/ 879 w 1295"/>
                <a:gd name="T11" fmla="*/ 279 h 891"/>
                <a:gd name="T12" fmla="*/ 961 w 1295"/>
                <a:gd name="T13" fmla="*/ 213 h 891"/>
                <a:gd name="T14" fmla="*/ 1049 w 1295"/>
                <a:gd name="T15" fmla="*/ 153 h 891"/>
                <a:gd name="T16" fmla="*/ 1144 w 1295"/>
                <a:gd name="T17" fmla="*/ 102 h 891"/>
                <a:gd name="T18" fmla="*/ 1243 w 1295"/>
                <a:gd name="T19" fmla="*/ 62 h 891"/>
                <a:gd name="T20" fmla="*/ 1295 w 1295"/>
                <a:gd name="T21" fmla="*/ 45 h 891"/>
                <a:gd name="T22" fmla="*/ 1220 w 1295"/>
                <a:gd name="T23" fmla="*/ 25 h 891"/>
                <a:gd name="T24" fmla="*/ 1066 w 1295"/>
                <a:gd name="T25" fmla="*/ 1 h 891"/>
                <a:gd name="T26" fmla="*/ 985 w 1295"/>
                <a:gd name="T27" fmla="*/ 0 h 891"/>
                <a:gd name="T28" fmla="*/ 909 w 1295"/>
                <a:gd name="T29" fmla="*/ 1 h 891"/>
                <a:gd name="T30" fmla="*/ 759 w 1295"/>
                <a:gd name="T31" fmla="*/ 23 h 891"/>
                <a:gd name="T32" fmla="*/ 618 w 1295"/>
                <a:gd name="T33" fmla="*/ 63 h 891"/>
                <a:gd name="T34" fmla="*/ 485 w 1295"/>
                <a:gd name="T35" fmla="*/ 122 h 891"/>
                <a:gd name="T36" fmla="*/ 362 w 1295"/>
                <a:gd name="T37" fmla="*/ 197 h 891"/>
                <a:gd name="T38" fmla="*/ 251 w 1295"/>
                <a:gd name="T39" fmla="*/ 288 h 891"/>
                <a:gd name="T40" fmla="*/ 153 w 1295"/>
                <a:gd name="T41" fmla="*/ 393 h 891"/>
                <a:gd name="T42" fmla="*/ 69 w 1295"/>
                <a:gd name="T43" fmla="*/ 510 h 891"/>
                <a:gd name="T44" fmla="*/ 35 w 1295"/>
                <a:gd name="T45" fmla="*/ 573 h 891"/>
                <a:gd name="T46" fmla="*/ 35 w 1295"/>
                <a:gd name="T47" fmla="*/ 573 h 891"/>
                <a:gd name="T48" fmla="*/ 29 w 1295"/>
                <a:gd name="T49" fmla="*/ 583 h 891"/>
                <a:gd name="T50" fmla="*/ 9 w 1295"/>
                <a:gd name="T51" fmla="*/ 647 h 891"/>
                <a:gd name="T52" fmla="*/ 0 w 1295"/>
                <a:gd name="T53" fmla="*/ 703 h 891"/>
                <a:gd name="T54" fmla="*/ 4 w 1295"/>
                <a:gd name="T55" fmla="*/ 762 h 891"/>
                <a:gd name="T56" fmla="*/ 22 w 1295"/>
                <a:gd name="T57" fmla="*/ 805 h 891"/>
                <a:gd name="T58" fmla="*/ 40 w 1295"/>
                <a:gd name="T59" fmla="*/ 831 h 891"/>
                <a:gd name="T60" fmla="*/ 66 w 1295"/>
                <a:gd name="T61" fmla="*/ 853 h 891"/>
                <a:gd name="T62" fmla="*/ 101 w 1295"/>
                <a:gd name="T63" fmla="*/ 871 h 891"/>
                <a:gd name="T64" fmla="*/ 146 w 1295"/>
                <a:gd name="T65" fmla="*/ 884 h 891"/>
                <a:gd name="T66" fmla="*/ 200 w 1295"/>
                <a:gd name="T67" fmla="*/ 891 h 891"/>
                <a:gd name="T68" fmla="*/ 233 w 1295"/>
                <a:gd name="T69" fmla="*/ 891 h 891"/>
                <a:gd name="T70" fmla="*/ 233 w 1295"/>
                <a:gd name="T71" fmla="*/ 891 h 891"/>
                <a:gd name="T72" fmla="*/ 851 w 1295"/>
                <a:gd name="T73" fmla="*/ 891 h 891"/>
                <a:gd name="T74" fmla="*/ 820 w 1295"/>
                <a:gd name="T75" fmla="*/ 891 h 891"/>
                <a:gd name="T76" fmla="*/ 765 w 1295"/>
                <a:gd name="T77" fmla="*/ 884 h 891"/>
                <a:gd name="T78" fmla="*/ 720 w 1295"/>
                <a:gd name="T79" fmla="*/ 871 h 891"/>
                <a:gd name="T80" fmla="*/ 684 w 1295"/>
                <a:gd name="T81" fmla="*/ 853 h 891"/>
                <a:gd name="T82" fmla="*/ 658 w 1295"/>
                <a:gd name="T83" fmla="*/ 831 h 891"/>
                <a:gd name="T84" fmla="*/ 639 w 1295"/>
                <a:gd name="T85" fmla="*/ 805 h 891"/>
                <a:gd name="T86" fmla="*/ 622 w 1295"/>
                <a:gd name="T87" fmla="*/ 762 h 891"/>
                <a:gd name="T88" fmla="*/ 618 w 1295"/>
                <a:gd name="T89" fmla="*/ 703 h 891"/>
                <a:gd name="T90" fmla="*/ 627 w 1295"/>
                <a:gd name="T91" fmla="*/ 647 h 891"/>
                <a:gd name="T92" fmla="*/ 648 w 1295"/>
                <a:gd name="T93" fmla="*/ 583 h 891"/>
                <a:gd name="T94" fmla="*/ 652 w 1295"/>
                <a:gd name="T95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5" h="891">
                  <a:moveTo>
                    <a:pt x="652" y="573"/>
                  </a:moveTo>
                  <a:lnTo>
                    <a:pt x="652" y="573"/>
                  </a:lnTo>
                  <a:lnTo>
                    <a:pt x="678" y="526"/>
                  </a:lnTo>
                  <a:lnTo>
                    <a:pt x="737" y="438"/>
                  </a:lnTo>
                  <a:lnTo>
                    <a:pt x="804" y="356"/>
                  </a:lnTo>
                  <a:lnTo>
                    <a:pt x="879" y="279"/>
                  </a:lnTo>
                  <a:lnTo>
                    <a:pt x="961" y="213"/>
                  </a:lnTo>
                  <a:lnTo>
                    <a:pt x="1049" y="153"/>
                  </a:lnTo>
                  <a:lnTo>
                    <a:pt x="1144" y="102"/>
                  </a:lnTo>
                  <a:lnTo>
                    <a:pt x="1243" y="62"/>
                  </a:lnTo>
                  <a:lnTo>
                    <a:pt x="1295" y="45"/>
                  </a:lnTo>
                  <a:lnTo>
                    <a:pt x="1220" y="25"/>
                  </a:lnTo>
                  <a:lnTo>
                    <a:pt x="1066" y="1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851" y="891"/>
                  </a:lnTo>
                  <a:lnTo>
                    <a:pt x="820" y="891"/>
                  </a:lnTo>
                  <a:lnTo>
                    <a:pt x="765" y="884"/>
                  </a:lnTo>
                  <a:lnTo>
                    <a:pt x="720" y="871"/>
                  </a:lnTo>
                  <a:lnTo>
                    <a:pt x="684" y="853"/>
                  </a:lnTo>
                  <a:lnTo>
                    <a:pt x="658" y="831"/>
                  </a:lnTo>
                  <a:lnTo>
                    <a:pt x="639" y="805"/>
                  </a:lnTo>
                  <a:lnTo>
                    <a:pt x="622" y="762"/>
                  </a:lnTo>
                  <a:lnTo>
                    <a:pt x="618" y="703"/>
                  </a:lnTo>
                  <a:lnTo>
                    <a:pt x="627" y="647"/>
                  </a:lnTo>
                  <a:lnTo>
                    <a:pt x="648" y="583"/>
                  </a:lnTo>
                  <a:lnTo>
                    <a:pt x="652" y="573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2205855" y="1304567"/>
            <a:ext cx="7801894" cy="2867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8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 &amp; A</a:t>
            </a:r>
            <a:endParaRPr lang="ko-KR" altLang="en-US" sz="13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783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타원 95"/>
          <p:cNvSpPr/>
          <p:nvPr/>
        </p:nvSpPr>
        <p:spPr>
          <a:xfrm>
            <a:off x="3281158" y="3689721"/>
            <a:ext cx="1255782" cy="1255782"/>
          </a:xfrm>
          <a:prstGeom prst="ellipse">
            <a:avLst/>
          </a:prstGeom>
          <a:solidFill>
            <a:schemeClr val="accent6">
              <a:lumMod val="60000"/>
              <a:lumOff val="4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2215492" y="3504242"/>
            <a:ext cx="1388558" cy="1388558"/>
          </a:xfrm>
          <a:prstGeom prst="ellipse">
            <a:avLst/>
          </a:prstGeom>
          <a:solidFill>
            <a:schemeClr val="accent6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진행 순서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78" name="Group 13"/>
          <p:cNvGrpSpPr>
            <a:grpSpLocks noChangeAspect="1"/>
          </p:cNvGrpSpPr>
          <p:nvPr/>
        </p:nvGrpSpPr>
        <p:grpSpPr bwMode="auto">
          <a:xfrm>
            <a:off x="1928921" y="3700403"/>
            <a:ext cx="3045948" cy="2432272"/>
            <a:chOff x="2165" y="1433"/>
            <a:chExt cx="3122" cy="2493"/>
          </a:xfrm>
        </p:grpSpPr>
        <p:sp>
          <p:nvSpPr>
            <p:cNvPr id="79" name="Freeform 14"/>
            <p:cNvSpPr>
              <a:spLocks/>
            </p:cNvSpPr>
            <p:nvPr/>
          </p:nvSpPr>
          <p:spPr bwMode="auto">
            <a:xfrm>
              <a:off x="3505" y="2545"/>
              <a:ext cx="647" cy="1381"/>
            </a:xfrm>
            <a:custGeom>
              <a:avLst/>
              <a:gdLst>
                <a:gd name="T0" fmla="*/ 1844 w 1940"/>
                <a:gd name="T1" fmla="*/ 3658 h 4144"/>
                <a:gd name="T2" fmla="*/ 1789 w 1940"/>
                <a:gd name="T3" fmla="*/ 3577 h 4144"/>
                <a:gd name="T4" fmla="*/ 1691 w 1940"/>
                <a:gd name="T5" fmla="*/ 3413 h 4144"/>
                <a:gd name="T6" fmla="*/ 1603 w 1940"/>
                <a:gd name="T7" fmla="*/ 3249 h 4144"/>
                <a:gd name="T8" fmla="*/ 1525 w 1940"/>
                <a:gd name="T9" fmla="*/ 3085 h 4144"/>
                <a:gd name="T10" fmla="*/ 1458 w 1940"/>
                <a:gd name="T11" fmla="*/ 2920 h 4144"/>
                <a:gd name="T12" fmla="*/ 1400 w 1940"/>
                <a:gd name="T13" fmla="*/ 2758 h 4144"/>
                <a:gd name="T14" fmla="*/ 1350 w 1940"/>
                <a:gd name="T15" fmla="*/ 2595 h 4144"/>
                <a:gd name="T16" fmla="*/ 1308 w 1940"/>
                <a:gd name="T17" fmla="*/ 2435 h 4144"/>
                <a:gd name="T18" fmla="*/ 1259 w 1940"/>
                <a:gd name="T19" fmla="*/ 2196 h 4144"/>
                <a:gd name="T20" fmla="*/ 1219 w 1940"/>
                <a:gd name="T21" fmla="*/ 1888 h 4144"/>
                <a:gd name="T22" fmla="*/ 1203 w 1940"/>
                <a:gd name="T23" fmla="*/ 1591 h 4144"/>
                <a:gd name="T24" fmla="*/ 1206 w 1940"/>
                <a:gd name="T25" fmla="*/ 1312 h 4144"/>
                <a:gd name="T26" fmla="*/ 1226 w 1940"/>
                <a:gd name="T27" fmla="*/ 1050 h 4144"/>
                <a:gd name="T28" fmla="*/ 1256 w 1940"/>
                <a:gd name="T29" fmla="*/ 809 h 4144"/>
                <a:gd name="T30" fmla="*/ 1295 w 1940"/>
                <a:gd name="T31" fmla="*/ 595 h 4144"/>
                <a:gd name="T32" fmla="*/ 1337 w 1940"/>
                <a:gd name="T33" fmla="*/ 409 h 4144"/>
                <a:gd name="T34" fmla="*/ 1399 w 1940"/>
                <a:gd name="T35" fmla="*/ 183 h 4144"/>
                <a:gd name="T36" fmla="*/ 1456 w 1940"/>
                <a:gd name="T37" fmla="*/ 16 h 4144"/>
                <a:gd name="T38" fmla="*/ 1462 w 1940"/>
                <a:gd name="T39" fmla="*/ 0 h 4144"/>
                <a:gd name="T40" fmla="*/ 660 w 1940"/>
                <a:gd name="T41" fmla="*/ 115 h 4144"/>
                <a:gd name="T42" fmla="*/ 640 w 1940"/>
                <a:gd name="T43" fmla="*/ 128 h 4144"/>
                <a:gd name="T44" fmla="*/ 507 w 1940"/>
                <a:gd name="T45" fmla="*/ 268 h 4144"/>
                <a:gd name="T46" fmla="*/ 422 w 1940"/>
                <a:gd name="T47" fmla="*/ 390 h 4144"/>
                <a:gd name="T48" fmla="*/ 362 w 1940"/>
                <a:gd name="T49" fmla="*/ 492 h 4144"/>
                <a:gd name="T50" fmla="*/ 300 w 1940"/>
                <a:gd name="T51" fmla="*/ 613 h 4144"/>
                <a:gd name="T52" fmla="*/ 238 w 1940"/>
                <a:gd name="T53" fmla="*/ 755 h 4144"/>
                <a:gd name="T54" fmla="*/ 180 w 1940"/>
                <a:gd name="T55" fmla="*/ 917 h 4144"/>
                <a:gd name="T56" fmla="*/ 127 w 1940"/>
                <a:gd name="T57" fmla="*/ 1103 h 4144"/>
                <a:gd name="T58" fmla="*/ 81 w 1940"/>
                <a:gd name="T59" fmla="*/ 1312 h 4144"/>
                <a:gd name="T60" fmla="*/ 43 w 1940"/>
                <a:gd name="T61" fmla="*/ 1545 h 4144"/>
                <a:gd name="T62" fmla="*/ 16 w 1940"/>
                <a:gd name="T63" fmla="*/ 1804 h 4144"/>
                <a:gd name="T64" fmla="*/ 2 w 1940"/>
                <a:gd name="T65" fmla="*/ 2091 h 4144"/>
                <a:gd name="T66" fmla="*/ 0 w 1940"/>
                <a:gd name="T67" fmla="*/ 2246 h 4144"/>
                <a:gd name="T68" fmla="*/ 0 w 1940"/>
                <a:gd name="T69" fmla="*/ 4144 h 4144"/>
                <a:gd name="T70" fmla="*/ 1940 w 1940"/>
                <a:gd name="T71" fmla="*/ 4144 h 4144"/>
                <a:gd name="T72" fmla="*/ 1844 w 1940"/>
                <a:gd name="T73" fmla="*/ 3658 h 4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0" h="4144">
                  <a:moveTo>
                    <a:pt x="1844" y="3658"/>
                  </a:moveTo>
                  <a:lnTo>
                    <a:pt x="1789" y="3577"/>
                  </a:lnTo>
                  <a:lnTo>
                    <a:pt x="1691" y="3413"/>
                  </a:lnTo>
                  <a:lnTo>
                    <a:pt x="1603" y="3249"/>
                  </a:lnTo>
                  <a:lnTo>
                    <a:pt x="1525" y="3085"/>
                  </a:lnTo>
                  <a:lnTo>
                    <a:pt x="1458" y="2920"/>
                  </a:lnTo>
                  <a:lnTo>
                    <a:pt x="1400" y="2758"/>
                  </a:lnTo>
                  <a:lnTo>
                    <a:pt x="1350" y="2595"/>
                  </a:lnTo>
                  <a:lnTo>
                    <a:pt x="1308" y="2435"/>
                  </a:lnTo>
                  <a:lnTo>
                    <a:pt x="1259" y="2196"/>
                  </a:lnTo>
                  <a:lnTo>
                    <a:pt x="1219" y="1888"/>
                  </a:lnTo>
                  <a:lnTo>
                    <a:pt x="1203" y="1591"/>
                  </a:lnTo>
                  <a:lnTo>
                    <a:pt x="1206" y="1312"/>
                  </a:lnTo>
                  <a:lnTo>
                    <a:pt x="1226" y="1050"/>
                  </a:lnTo>
                  <a:lnTo>
                    <a:pt x="1256" y="809"/>
                  </a:lnTo>
                  <a:lnTo>
                    <a:pt x="1295" y="595"/>
                  </a:lnTo>
                  <a:lnTo>
                    <a:pt x="1337" y="409"/>
                  </a:lnTo>
                  <a:lnTo>
                    <a:pt x="1399" y="183"/>
                  </a:lnTo>
                  <a:lnTo>
                    <a:pt x="1456" y="16"/>
                  </a:lnTo>
                  <a:lnTo>
                    <a:pt x="1462" y="0"/>
                  </a:lnTo>
                  <a:lnTo>
                    <a:pt x="660" y="115"/>
                  </a:lnTo>
                  <a:lnTo>
                    <a:pt x="640" y="128"/>
                  </a:lnTo>
                  <a:lnTo>
                    <a:pt x="507" y="268"/>
                  </a:lnTo>
                  <a:lnTo>
                    <a:pt x="422" y="390"/>
                  </a:lnTo>
                  <a:lnTo>
                    <a:pt x="362" y="492"/>
                  </a:lnTo>
                  <a:lnTo>
                    <a:pt x="300" y="613"/>
                  </a:lnTo>
                  <a:lnTo>
                    <a:pt x="238" y="755"/>
                  </a:lnTo>
                  <a:lnTo>
                    <a:pt x="180" y="917"/>
                  </a:lnTo>
                  <a:lnTo>
                    <a:pt x="127" y="1103"/>
                  </a:lnTo>
                  <a:lnTo>
                    <a:pt x="81" y="1312"/>
                  </a:lnTo>
                  <a:lnTo>
                    <a:pt x="43" y="1545"/>
                  </a:lnTo>
                  <a:lnTo>
                    <a:pt x="16" y="1804"/>
                  </a:lnTo>
                  <a:lnTo>
                    <a:pt x="2" y="2091"/>
                  </a:lnTo>
                  <a:lnTo>
                    <a:pt x="0" y="2246"/>
                  </a:lnTo>
                  <a:lnTo>
                    <a:pt x="0" y="4144"/>
                  </a:lnTo>
                  <a:lnTo>
                    <a:pt x="1940" y="4144"/>
                  </a:lnTo>
                  <a:lnTo>
                    <a:pt x="1844" y="3658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15"/>
            <p:cNvSpPr>
              <a:spLocks/>
            </p:cNvSpPr>
            <p:nvPr/>
          </p:nvSpPr>
          <p:spPr bwMode="auto">
            <a:xfrm>
              <a:off x="3030" y="2907"/>
              <a:ext cx="458" cy="774"/>
            </a:xfrm>
            <a:custGeom>
              <a:avLst/>
              <a:gdLst>
                <a:gd name="T0" fmla="*/ 0 w 1374"/>
                <a:gd name="T1" fmla="*/ 2314 h 2320"/>
                <a:gd name="T2" fmla="*/ 77 w 1374"/>
                <a:gd name="T3" fmla="*/ 2209 h 2320"/>
                <a:gd name="T4" fmla="*/ 219 w 1374"/>
                <a:gd name="T5" fmla="*/ 2000 h 2320"/>
                <a:gd name="T6" fmla="*/ 349 w 1374"/>
                <a:gd name="T7" fmla="*/ 1792 h 2320"/>
                <a:gd name="T8" fmla="*/ 467 w 1374"/>
                <a:gd name="T9" fmla="*/ 1586 h 2320"/>
                <a:gd name="T10" fmla="*/ 572 w 1374"/>
                <a:gd name="T11" fmla="*/ 1384 h 2320"/>
                <a:gd name="T12" fmla="*/ 667 w 1374"/>
                <a:gd name="T13" fmla="*/ 1190 h 2320"/>
                <a:gd name="T14" fmla="*/ 791 w 1374"/>
                <a:gd name="T15" fmla="*/ 910 h 2320"/>
                <a:gd name="T16" fmla="*/ 918 w 1374"/>
                <a:gd name="T17" fmla="*/ 581 h 2320"/>
                <a:gd name="T18" fmla="*/ 1007 w 1374"/>
                <a:gd name="T19" fmla="*/ 310 h 2320"/>
                <a:gd name="T20" fmla="*/ 1085 w 1374"/>
                <a:gd name="T21" fmla="*/ 38 h 2320"/>
                <a:gd name="T22" fmla="*/ 1092 w 1374"/>
                <a:gd name="T23" fmla="*/ 0 h 2320"/>
                <a:gd name="T24" fmla="*/ 1374 w 1374"/>
                <a:gd name="T25" fmla="*/ 0 h 2320"/>
                <a:gd name="T26" fmla="*/ 1374 w 1374"/>
                <a:gd name="T27" fmla="*/ 2320 h 2320"/>
                <a:gd name="T28" fmla="*/ 0 w 1374"/>
                <a:gd name="T29" fmla="*/ 2314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4" h="2320">
                  <a:moveTo>
                    <a:pt x="0" y="2314"/>
                  </a:moveTo>
                  <a:lnTo>
                    <a:pt x="77" y="2209"/>
                  </a:lnTo>
                  <a:lnTo>
                    <a:pt x="219" y="2000"/>
                  </a:lnTo>
                  <a:lnTo>
                    <a:pt x="349" y="1792"/>
                  </a:lnTo>
                  <a:lnTo>
                    <a:pt x="467" y="1586"/>
                  </a:lnTo>
                  <a:lnTo>
                    <a:pt x="572" y="1384"/>
                  </a:lnTo>
                  <a:lnTo>
                    <a:pt x="667" y="1190"/>
                  </a:lnTo>
                  <a:lnTo>
                    <a:pt x="791" y="910"/>
                  </a:lnTo>
                  <a:lnTo>
                    <a:pt x="918" y="581"/>
                  </a:lnTo>
                  <a:lnTo>
                    <a:pt x="1007" y="310"/>
                  </a:lnTo>
                  <a:lnTo>
                    <a:pt x="1085" y="38"/>
                  </a:lnTo>
                  <a:lnTo>
                    <a:pt x="1092" y="0"/>
                  </a:lnTo>
                  <a:lnTo>
                    <a:pt x="1374" y="0"/>
                  </a:lnTo>
                  <a:lnTo>
                    <a:pt x="1374" y="232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16"/>
            <p:cNvSpPr>
              <a:spLocks/>
            </p:cNvSpPr>
            <p:nvPr/>
          </p:nvSpPr>
          <p:spPr bwMode="auto">
            <a:xfrm>
              <a:off x="3408" y="1999"/>
              <a:ext cx="354" cy="452"/>
            </a:xfrm>
            <a:custGeom>
              <a:avLst/>
              <a:gdLst>
                <a:gd name="T0" fmla="*/ 272 w 1061"/>
                <a:gd name="T1" fmla="*/ 21 h 1355"/>
                <a:gd name="T2" fmla="*/ 255 w 1061"/>
                <a:gd name="T3" fmla="*/ 13 h 1355"/>
                <a:gd name="T4" fmla="*/ 220 w 1061"/>
                <a:gd name="T5" fmla="*/ 2 h 1355"/>
                <a:gd name="T6" fmla="*/ 184 w 1061"/>
                <a:gd name="T7" fmla="*/ 0 h 1355"/>
                <a:gd name="T8" fmla="*/ 148 w 1061"/>
                <a:gd name="T9" fmla="*/ 2 h 1355"/>
                <a:gd name="T10" fmla="*/ 114 w 1061"/>
                <a:gd name="T11" fmla="*/ 14 h 1355"/>
                <a:gd name="T12" fmla="*/ 82 w 1061"/>
                <a:gd name="T13" fmla="*/ 30 h 1355"/>
                <a:gd name="T14" fmla="*/ 55 w 1061"/>
                <a:gd name="T15" fmla="*/ 53 h 1355"/>
                <a:gd name="T16" fmla="*/ 31 w 1061"/>
                <a:gd name="T17" fmla="*/ 82 h 1355"/>
                <a:gd name="T18" fmla="*/ 21 w 1061"/>
                <a:gd name="T19" fmla="*/ 99 h 1355"/>
                <a:gd name="T20" fmla="*/ 13 w 1061"/>
                <a:gd name="T21" fmla="*/ 116 h 1355"/>
                <a:gd name="T22" fmla="*/ 3 w 1061"/>
                <a:gd name="T23" fmla="*/ 151 h 1355"/>
                <a:gd name="T24" fmla="*/ 0 w 1061"/>
                <a:gd name="T25" fmla="*/ 187 h 1355"/>
                <a:gd name="T26" fmla="*/ 4 w 1061"/>
                <a:gd name="T27" fmla="*/ 223 h 1355"/>
                <a:gd name="T28" fmla="*/ 14 w 1061"/>
                <a:gd name="T29" fmla="*/ 256 h 1355"/>
                <a:gd name="T30" fmla="*/ 31 w 1061"/>
                <a:gd name="T31" fmla="*/ 288 h 1355"/>
                <a:gd name="T32" fmla="*/ 55 w 1061"/>
                <a:gd name="T33" fmla="*/ 316 h 1355"/>
                <a:gd name="T34" fmla="*/ 83 w 1061"/>
                <a:gd name="T35" fmla="*/ 339 h 1355"/>
                <a:gd name="T36" fmla="*/ 99 w 1061"/>
                <a:gd name="T37" fmla="*/ 350 h 1355"/>
                <a:gd name="T38" fmla="*/ 151 w 1061"/>
                <a:gd name="T39" fmla="*/ 377 h 1355"/>
                <a:gd name="T40" fmla="*/ 245 w 1061"/>
                <a:gd name="T41" fmla="*/ 437 h 1355"/>
                <a:gd name="T42" fmla="*/ 327 w 1061"/>
                <a:gd name="T43" fmla="*/ 501 h 1355"/>
                <a:gd name="T44" fmla="*/ 397 w 1061"/>
                <a:gd name="T45" fmla="*/ 567 h 1355"/>
                <a:gd name="T46" fmla="*/ 459 w 1061"/>
                <a:gd name="T47" fmla="*/ 633 h 1355"/>
                <a:gd name="T48" fmla="*/ 511 w 1061"/>
                <a:gd name="T49" fmla="*/ 701 h 1355"/>
                <a:gd name="T50" fmla="*/ 574 w 1061"/>
                <a:gd name="T51" fmla="*/ 800 h 1355"/>
                <a:gd name="T52" fmla="*/ 632 w 1061"/>
                <a:gd name="T53" fmla="*/ 926 h 1355"/>
                <a:gd name="T54" fmla="*/ 667 w 1061"/>
                <a:gd name="T55" fmla="*/ 1034 h 1355"/>
                <a:gd name="T56" fmla="*/ 690 w 1061"/>
                <a:gd name="T57" fmla="*/ 1150 h 1355"/>
                <a:gd name="T58" fmla="*/ 690 w 1061"/>
                <a:gd name="T59" fmla="*/ 1175 h 1355"/>
                <a:gd name="T60" fmla="*/ 691 w 1061"/>
                <a:gd name="T61" fmla="*/ 1193 h 1355"/>
                <a:gd name="T62" fmla="*/ 700 w 1061"/>
                <a:gd name="T63" fmla="*/ 1229 h 1355"/>
                <a:gd name="T64" fmla="*/ 723 w 1061"/>
                <a:gd name="T65" fmla="*/ 1277 h 1355"/>
                <a:gd name="T66" fmla="*/ 773 w 1061"/>
                <a:gd name="T67" fmla="*/ 1324 h 1355"/>
                <a:gd name="T68" fmla="*/ 822 w 1061"/>
                <a:gd name="T69" fmla="*/ 1347 h 1355"/>
                <a:gd name="T70" fmla="*/ 857 w 1061"/>
                <a:gd name="T71" fmla="*/ 1355 h 1355"/>
                <a:gd name="T72" fmla="*/ 875 w 1061"/>
                <a:gd name="T73" fmla="*/ 1355 h 1355"/>
                <a:gd name="T74" fmla="*/ 878 w 1061"/>
                <a:gd name="T75" fmla="*/ 1355 h 1355"/>
                <a:gd name="T76" fmla="*/ 880 w 1061"/>
                <a:gd name="T77" fmla="*/ 1355 h 1355"/>
                <a:gd name="T78" fmla="*/ 900 w 1061"/>
                <a:gd name="T79" fmla="*/ 1353 h 1355"/>
                <a:gd name="T80" fmla="*/ 936 w 1061"/>
                <a:gd name="T81" fmla="*/ 1345 h 1355"/>
                <a:gd name="T82" fmla="*/ 968 w 1061"/>
                <a:gd name="T83" fmla="*/ 1330 h 1355"/>
                <a:gd name="T84" fmla="*/ 998 w 1061"/>
                <a:gd name="T85" fmla="*/ 1310 h 1355"/>
                <a:gd name="T86" fmla="*/ 1022 w 1061"/>
                <a:gd name="T87" fmla="*/ 1284 h 1355"/>
                <a:gd name="T88" fmla="*/ 1041 w 1061"/>
                <a:gd name="T89" fmla="*/ 1254 h 1355"/>
                <a:gd name="T90" fmla="*/ 1054 w 1061"/>
                <a:gd name="T91" fmla="*/ 1219 h 1355"/>
                <a:gd name="T92" fmla="*/ 1061 w 1061"/>
                <a:gd name="T93" fmla="*/ 1183 h 1355"/>
                <a:gd name="T94" fmla="*/ 1061 w 1061"/>
                <a:gd name="T95" fmla="*/ 1165 h 1355"/>
                <a:gd name="T96" fmla="*/ 1060 w 1061"/>
                <a:gd name="T97" fmla="*/ 1131 h 1355"/>
                <a:gd name="T98" fmla="*/ 1032 w 1061"/>
                <a:gd name="T99" fmla="*/ 969 h 1355"/>
                <a:gd name="T100" fmla="*/ 988 w 1061"/>
                <a:gd name="T101" fmla="*/ 818 h 1355"/>
                <a:gd name="T102" fmla="*/ 932 w 1061"/>
                <a:gd name="T103" fmla="*/ 688 h 1355"/>
                <a:gd name="T104" fmla="*/ 884 w 1061"/>
                <a:gd name="T105" fmla="*/ 597 h 1355"/>
                <a:gd name="T106" fmla="*/ 826 w 1061"/>
                <a:gd name="T107" fmla="*/ 505 h 1355"/>
                <a:gd name="T108" fmla="*/ 757 w 1061"/>
                <a:gd name="T109" fmla="*/ 411 h 1355"/>
                <a:gd name="T110" fmla="*/ 675 w 1061"/>
                <a:gd name="T111" fmla="*/ 319 h 1355"/>
                <a:gd name="T112" fmla="*/ 579 w 1061"/>
                <a:gd name="T113" fmla="*/ 229 h 1355"/>
                <a:gd name="T114" fmla="*/ 468 w 1061"/>
                <a:gd name="T115" fmla="*/ 141 h 1355"/>
                <a:gd name="T116" fmla="*/ 343 w 1061"/>
                <a:gd name="T117" fmla="*/ 59 h 1355"/>
                <a:gd name="T118" fmla="*/ 272 w 1061"/>
                <a:gd name="T119" fmla="*/ 2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1" h="1355">
                  <a:moveTo>
                    <a:pt x="272" y="21"/>
                  </a:moveTo>
                  <a:lnTo>
                    <a:pt x="255" y="13"/>
                  </a:lnTo>
                  <a:lnTo>
                    <a:pt x="220" y="2"/>
                  </a:lnTo>
                  <a:lnTo>
                    <a:pt x="184" y="0"/>
                  </a:lnTo>
                  <a:lnTo>
                    <a:pt x="148" y="2"/>
                  </a:lnTo>
                  <a:lnTo>
                    <a:pt x="114" y="14"/>
                  </a:lnTo>
                  <a:lnTo>
                    <a:pt x="82" y="30"/>
                  </a:lnTo>
                  <a:lnTo>
                    <a:pt x="55" y="53"/>
                  </a:lnTo>
                  <a:lnTo>
                    <a:pt x="31" y="82"/>
                  </a:lnTo>
                  <a:lnTo>
                    <a:pt x="21" y="99"/>
                  </a:lnTo>
                  <a:lnTo>
                    <a:pt x="13" y="116"/>
                  </a:lnTo>
                  <a:lnTo>
                    <a:pt x="3" y="151"/>
                  </a:lnTo>
                  <a:lnTo>
                    <a:pt x="0" y="187"/>
                  </a:lnTo>
                  <a:lnTo>
                    <a:pt x="4" y="223"/>
                  </a:lnTo>
                  <a:lnTo>
                    <a:pt x="14" y="256"/>
                  </a:lnTo>
                  <a:lnTo>
                    <a:pt x="31" y="288"/>
                  </a:lnTo>
                  <a:lnTo>
                    <a:pt x="55" y="316"/>
                  </a:lnTo>
                  <a:lnTo>
                    <a:pt x="83" y="339"/>
                  </a:lnTo>
                  <a:lnTo>
                    <a:pt x="99" y="350"/>
                  </a:lnTo>
                  <a:lnTo>
                    <a:pt x="151" y="377"/>
                  </a:lnTo>
                  <a:lnTo>
                    <a:pt x="245" y="437"/>
                  </a:lnTo>
                  <a:lnTo>
                    <a:pt x="327" y="501"/>
                  </a:lnTo>
                  <a:lnTo>
                    <a:pt x="397" y="567"/>
                  </a:lnTo>
                  <a:lnTo>
                    <a:pt x="459" y="633"/>
                  </a:lnTo>
                  <a:lnTo>
                    <a:pt x="511" y="701"/>
                  </a:lnTo>
                  <a:lnTo>
                    <a:pt x="574" y="800"/>
                  </a:lnTo>
                  <a:lnTo>
                    <a:pt x="632" y="926"/>
                  </a:lnTo>
                  <a:lnTo>
                    <a:pt x="667" y="1034"/>
                  </a:lnTo>
                  <a:lnTo>
                    <a:pt x="690" y="1150"/>
                  </a:lnTo>
                  <a:lnTo>
                    <a:pt x="690" y="1175"/>
                  </a:lnTo>
                  <a:lnTo>
                    <a:pt x="691" y="1193"/>
                  </a:lnTo>
                  <a:lnTo>
                    <a:pt x="700" y="1229"/>
                  </a:lnTo>
                  <a:lnTo>
                    <a:pt x="723" y="1277"/>
                  </a:lnTo>
                  <a:lnTo>
                    <a:pt x="773" y="1324"/>
                  </a:lnTo>
                  <a:lnTo>
                    <a:pt x="822" y="1347"/>
                  </a:lnTo>
                  <a:lnTo>
                    <a:pt x="857" y="1355"/>
                  </a:lnTo>
                  <a:lnTo>
                    <a:pt x="875" y="1355"/>
                  </a:lnTo>
                  <a:lnTo>
                    <a:pt x="878" y="1355"/>
                  </a:lnTo>
                  <a:lnTo>
                    <a:pt x="880" y="1355"/>
                  </a:lnTo>
                  <a:lnTo>
                    <a:pt x="900" y="1353"/>
                  </a:lnTo>
                  <a:lnTo>
                    <a:pt x="936" y="1345"/>
                  </a:lnTo>
                  <a:lnTo>
                    <a:pt x="968" y="1330"/>
                  </a:lnTo>
                  <a:lnTo>
                    <a:pt x="998" y="1310"/>
                  </a:lnTo>
                  <a:lnTo>
                    <a:pt x="1022" y="1284"/>
                  </a:lnTo>
                  <a:lnTo>
                    <a:pt x="1041" y="1254"/>
                  </a:lnTo>
                  <a:lnTo>
                    <a:pt x="1054" y="1219"/>
                  </a:lnTo>
                  <a:lnTo>
                    <a:pt x="1061" y="1183"/>
                  </a:lnTo>
                  <a:lnTo>
                    <a:pt x="1061" y="1165"/>
                  </a:lnTo>
                  <a:lnTo>
                    <a:pt x="1060" y="1131"/>
                  </a:lnTo>
                  <a:lnTo>
                    <a:pt x="1032" y="969"/>
                  </a:lnTo>
                  <a:lnTo>
                    <a:pt x="988" y="818"/>
                  </a:lnTo>
                  <a:lnTo>
                    <a:pt x="932" y="688"/>
                  </a:lnTo>
                  <a:lnTo>
                    <a:pt x="884" y="597"/>
                  </a:lnTo>
                  <a:lnTo>
                    <a:pt x="826" y="505"/>
                  </a:lnTo>
                  <a:lnTo>
                    <a:pt x="757" y="411"/>
                  </a:lnTo>
                  <a:lnTo>
                    <a:pt x="675" y="319"/>
                  </a:lnTo>
                  <a:lnTo>
                    <a:pt x="579" y="229"/>
                  </a:lnTo>
                  <a:lnTo>
                    <a:pt x="468" y="141"/>
                  </a:lnTo>
                  <a:lnTo>
                    <a:pt x="343" y="59"/>
                  </a:lnTo>
                  <a:lnTo>
                    <a:pt x="272" y="21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17"/>
            <p:cNvSpPr>
              <a:spLocks/>
            </p:cNvSpPr>
            <p:nvPr/>
          </p:nvSpPr>
          <p:spPr bwMode="auto">
            <a:xfrm>
              <a:off x="2165" y="1737"/>
              <a:ext cx="1340" cy="1232"/>
            </a:xfrm>
            <a:custGeom>
              <a:avLst/>
              <a:gdLst>
                <a:gd name="T0" fmla="*/ 2808 w 4022"/>
                <a:gd name="T1" fmla="*/ 1746 h 3696"/>
                <a:gd name="T2" fmla="*/ 2742 w 4022"/>
                <a:gd name="T3" fmla="*/ 1416 h 3696"/>
                <a:gd name="T4" fmla="*/ 2797 w 4022"/>
                <a:gd name="T5" fmla="*/ 1063 h 3696"/>
                <a:gd name="T6" fmla="*/ 2818 w 4022"/>
                <a:gd name="T7" fmla="*/ 995 h 3696"/>
                <a:gd name="T8" fmla="*/ 2802 w 4022"/>
                <a:gd name="T9" fmla="*/ 890 h 3696"/>
                <a:gd name="T10" fmla="*/ 2730 w 4022"/>
                <a:gd name="T11" fmla="*/ 811 h 3696"/>
                <a:gd name="T12" fmla="*/ 2660 w 4022"/>
                <a:gd name="T13" fmla="*/ 787 h 3696"/>
                <a:gd name="T14" fmla="*/ 2555 w 4022"/>
                <a:gd name="T15" fmla="*/ 802 h 3696"/>
                <a:gd name="T16" fmla="*/ 2475 w 4022"/>
                <a:gd name="T17" fmla="*/ 874 h 3696"/>
                <a:gd name="T18" fmla="*/ 2400 w 4022"/>
                <a:gd name="T19" fmla="*/ 1098 h 3696"/>
                <a:gd name="T20" fmla="*/ 2313 w 4022"/>
                <a:gd name="T21" fmla="*/ 1317 h 3696"/>
                <a:gd name="T22" fmla="*/ 2255 w 4022"/>
                <a:gd name="T23" fmla="*/ 1259 h 3696"/>
                <a:gd name="T24" fmla="*/ 2074 w 4022"/>
                <a:gd name="T25" fmla="*/ 1050 h 3696"/>
                <a:gd name="T26" fmla="*/ 1836 w 4022"/>
                <a:gd name="T27" fmla="*/ 618 h 3696"/>
                <a:gd name="T28" fmla="*/ 1747 w 4022"/>
                <a:gd name="T29" fmla="*/ 241 h 3696"/>
                <a:gd name="T30" fmla="*/ 1739 w 4022"/>
                <a:gd name="T31" fmla="*/ 134 h 3696"/>
                <a:gd name="T32" fmla="*/ 1682 w 4022"/>
                <a:gd name="T33" fmla="*/ 45 h 3696"/>
                <a:gd name="T34" fmla="*/ 1585 w 4022"/>
                <a:gd name="T35" fmla="*/ 2 h 3696"/>
                <a:gd name="T36" fmla="*/ 1510 w 4022"/>
                <a:gd name="T37" fmla="*/ 8 h 3696"/>
                <a:gd name="T38" fmla="*/ 1421 w 4022"/>
                <a:gd name="T39" fmla="*/ 64 h 3696"/>
                <a:gd name="T40" fmla="*/ 1376 w 4022"/>
                <a:gd name="T41" fmla="*/ 162 h 3696"/>
                <a:gd name="T42" fmla="*/ 1382 w 4022"/>
                <a:gd name="T43" fmla="*/ 304 h 3696"/>
                <a:gd name="T44" fmla="*/ 1508 w 4022"/>
                <a:gd name="T45" fmla="*/ 798 h 3696"/>
                <a:gd name="T46" fmla="*/ 256 w 4022"/>
                <a:gd name="T47" fmla="*/ 183 h 3696"/>
                <a:gd name="T48" fmla="*/ 149 w 4022"/>
                <a:gd name="T49" fmla="*/ 173 h 3696"/>
                <a:gd name="T50" fmla="*/ 56 w 4022"/>
                <a:gd name="T51" fmla="*/ 224 h 3696"/>
                <a:gd name="T52" fmla="*/ 14 w 4022"/>
                <a:gd name="T53" fmla="*/ 285 h 3696"/>
                <a:gd name="T54" fmla="*/ 4 w 4022"/>
                <a:gd name="T55" fmla="*/ 392 h 3696"/>
                <a:gd name="T56" fmla="*/ 53 w 4022"/>
                <a:gd name="T57" fmla="*/ 486 h 3696"/>
                <a:gd name="T58" fmla="*/ 2013 w 4022"/>
                <a:gd name="T59" fmla="*/ 1541 h 3696"/>
                <a:gd name="T60" fmla="*/ 2588 w 4022"/>
                <a:gd name="T61" fmla="*/ 2073 h 3696"/>
                <a:gd name="T62" fmla="*/ 3256 w 4022"/>
                <a:gd name="T63" fmla="*/ 2752 h 3696"/>
                <a:gd name="T64" fmla="*/ 3508 w 4022"/>
                <a:gd name="T65" fmla="*/ 3132 h 3696"/>
                <a:gd name="T66" fmla="*/ 3642 w 4022"/>
                <a:gd name="T67" fmla="*/ 3484 h 3696"/>
                <a:gd name="T68" fmla="*/ 3672 w 4022"/>
                <a:gd name="T69" fmla="*/ 3598 h 3696"/>
                <a:gd name="T70" fmla="*/ 3747 w 4022"/>
                <a:gd name="T71" fmla="*/ 3674 h 3696"/>
                <a:gd name="T72" fmla="*/ 3852 w 4022"/>
                <a:gd name="T73" fmla="*/ 3696 h 3696"/>
                <a:gd name="T74" fmla="*/ 3924 w 4022"/>
                <a:gd name="T75" fmla="*/ 3675 h 3696"/>
                <a:gd name="T76" fmla="*/ 3999 w 4022"/>
                <a:gd name="T77" fmla="*/ 3600 h 3696"/>
                <a:gd name="T78" fmla="*/ 4022 w 4022"/>
                <a:gd name="T79" fmla="*/ 3495 h 3696"/>
                <a:gd name="T80" fmla="*/ 3972 w 4022"/>
                <a:gd name="T81" fmla="*/ 3285 h 3696"/>
                <a:gd name="T82" fmla="*/ 3816 w 4022"/>
                <a:gd name="T83" fmla="*/ 2925 h 3696"/>
                <a:gd name="T84" fmla="*/ 3475 w 4022"/>
                <a:gd name="T85" fmla="*/ 2440 h 3696"/>
                <a:gd name="T86" fmla="*/ 2818 w 4022"/>
                <a:gd name="T87" fmla="*/ 1783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22" h="3696">
                  <a:moveTo>
                    <a:pt x="2818" y="1783"/>
                  </a:moveTo>
                  <a:lnTo>
                    <a:pt x="2814" y="1764"/>
                  </a:lnTo>
                  <a:lnTo>
                    <a:pt x="2808" y="1746"/>
                  </a:lnTo>
                  <a:lnTo>
                    <a:pt x="2784" y="1674"/>
                  </a:lnTo>
                  <a:lnTo>
                    <a:pt x="2753" y="1538"/>
                  </a:lnTo>
                  <a:lnTo>
                    <a:pt x="2742" y="1416"/>
                  </a:lnTo>
                  <a:lnTo>
                    <a:pt x="2745" y="1306"/>
                  </a:lnTo>
                  <a:lnTo>
                    <a:pt x="2763" y="1171"/>
                  </a:lnTo>
                  <a:lnTo>
                    <a:pt x="2797" y="1063"/>
                  </a:lnTo>
                  <a:lnTo>
                    <a:pt x="2802" y="1049"/>
                  </a:lnTo>
                  <a:lnTo>
                    <a:pt x="2809" y="1031"/>
                  </a:lnTo>
                  <a:lnTo>
                    <a:pt x="2818" y="995"/>
                  </a:lnTo>
                  <a:lnTo>
                    <a:pt x="2820" y="959"/>
                  </a:lnTo>
                  <a:lnTo>
                    <a:pt x="2814" y="923"/>
                  </a:lnTo>
                  <a:lnTo>
                    <a:pt x="2802" y="890"/>
                  </a:lnTo>
                  <a:lnTo>
                    <a:pt x="2784" y="860"/>
                  </a:lnTo>
                  <a:lnTo>
                    <a:pt x="2761" y="833"/>
                  </a:lnTo>
                  <a:lnTo>
                    <a:pt x="2730" y="811"/>
                  </a:lnTo>
                  <a:lnTo>
                    <a:pt x="2713" y="802"/>
                  </a:lnTo>
                  <a:lnTo>
                    <a:pt x="2696" y="795"/>
                  </a:lnTo>
                  <a:lnTo>
                    <a:pt x="2660" y="787"/>
                  </a:lnTo>
                  <a:lnTo>
                    <a:pt x="2624" y="785"/>
                  </a:lnTo>
                  <a:lnTo>
                    <a:pt x="2589" y="791"/>
                  </a:lnTo>
                  <a:lnTo>
                    <a:pt x="2555" y="802"/>
                  </a:lnTo>
                  <a:lnTo>
                    <a:pt x="2524" y="821"/>
                  </a:lnTo>
                  <a:lnTo>
                    <a:pt x="2497" y="844"/>
                  </a:lnTo>
                  <a:lnTo>
                    <a:pt x="2475" y="874"/>
                  </a:lnTo>
                  <a:lnTo>
                    <a:pt x="2467" y="892"/>
                  </a:lnTo>
                  <a:lnTo>
                    <a:pt x="2452" y="922"/>
                  </a:lnTo>
                  <a:lnTo>
                    <a:pt x="2400" y="1098"/>
                  </a:lnTo>
                  <a:lnTo>
                    <a:pt x="2376" y="1270"/>
                  </a:lnTo>
                  <a:lnTo>
                    <a:pt x="2372" y="1373"/>
                  </a:lnTo>
                  <a:lnTo>
                    <a:pt x="2313" y="1317"/>
                  </a:lnTo>
                  <a:lnTo>
                    <a:pt x="2256" y="1260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189" y="1191"/>
                  </a:lnTo>
                  <a:lnTo>
                    <a:pt x="2074" y="1050"/>
                  </a:lnTo>
                  <a:lnTo>
                    <a:pt x="1977" y="905"/>
                  </a:lnTo>
                  <a:lnTo>
                    <a:pt x="1898" y="761"/>
                  </a:lnTo>
                  <a:lnTo>
                    <a:pt x="1836" y="618"/>
                  </a:lnTo>
                  <a:lnTo>
                    <a:pt x="1790" y="481"/>
                  </a:lnTo>
                  <a:lnTo>
                    <a:pt x="1761" y="355"/>
                  </a:lnTo>
                  <a:lnTo>
                    <a:pt x="1747" y="241"/>
                  </a:lnTo>
                  <a:lnTo>
                    <a:pt x="1747" y="189"/>
                  </a:lnTo>
                  <a:lnTo>
                    <a:pt x="1747" y="170"/>
                  </a:lnTo>
                  <a:lnTo>
                    <a:pt x="1739" y="134"/>
                  </a:lnTo>
                  <a:lnTo>
                    <a:pt x="1726" y="101"/>
                  </a:lnTo>
                  <a:lnTo>
                    <a:pt x="1706" y="71"/>
                  </a:lnTo>
                  <a:lnTo>
                    <a:pt x="1682" y="45"/>
                  </a:lnTo>
                  <a:lnTo>
                    <a:pt x="1653" y="25"/>
                  </a:lnTo>
                  <a:lnTo>
                    <a:pt x="1620" y="10"/>
                  </a:lnTo>
                  <a:lnTo>
                    <a:pt x="1585" y="2"/>
                  </a:lnTo>
                  <a:lnTo>
                    <a:pt x="1565" y="0"/>
                  </a:lnTo>
                  <a:lnTo>
                    <a:pt x="1546" y="0"/>
                  </a:lnTo>
                  <a:lnTo>
                    <a:pt x="1510" y="8"/>
                  </a:lnTo>
                  <a:lnTo>
                    <a:pt x="1476" y="20"/>
                  </a:lnTo>
                  <a:lnTo>
                    <a:pt x="1447" y="39"/>
                  </a:lnTo>
                  <a:lnTo>
                    <a:pt x="1421" y="64"/>
                  </a:lnTo>
                  <a:lnTo>
                    <a:pt x="1400" y="92"/>
                  </a:lnTo>
                  <a:lnTo>
                    <a:pt x="1385" y="126"/>
                  </a:lnTo>
                  <a:lnTo>
                    <a:pt x="1376" y="162"/>
                  </a:lnTo>
                  <a:lnTo>
                    <a:pt x="1375" y="182"/>
                  </a:lnTo>
                  <a:lnTo>
                    <a:pt x="1375" y="196"/>
                  </a:lnTo>
                  <a:lnTo>
                    <a:pt x="1382" y="304"/>
                  </a:lnTo>
                  <a:lnTo>
                    <a:pt x="1411" y="488"/>
                  </a:lnTo>
                  <a:lnTo>
                    <a:pt x="1460" y="666"/>
                  </a:lnTo>
                  <a:lnTo>
                    <a:pt x="1508" y="798"/>
                  </a:lnTo>
                  <a:lnTo>
                    <a:pt x="1538" y="867"/>
                  </a:lnTo>
                  <a:lnTo>
                    <a:pt x="273" y="192"/>
                  </a:lnTo>
                  <a:lnTo>
                    <a:pt x="256" y="183"/>
                  </a:lnTo>
                  <a:lnTo>
                    <a:pt x="220" y="173"/>
                  </a:lnTo>
                  <a:lnTo>
                    <a:pt x="184" y="169"/>
                  </a:lnTo>
                  <a:lnTo>
                    <a:pt x="149" y="173"/>
                  </a:lnTo>
                  <a:lnTo>
                    <a:pt x="115" y="183"/>
                  </a:lnTo>
                  <a:lnTo>
                    <a:pt x="83" y="200"/>
                  </a:lnTo>
                  <a:lnTo>
                    <a:pt x="56" y="224"/>
                  </a:lnTo>
                  <a:lnTo>
                    <a:pt x="31" y="251"/>
                  </a:lnTo>
                  <a:lnTo>
                    <a:pt x="21" y="268"/>
                  </a:lnTo>
                  <a:lnTo>
                    <a:pt x="14" y="285"/>
                  </a:lnTo>
                  <a:lnTo>
                    <a:pt x="2" y="320"/>
                  </a:lnTo>
                  <a:lnTo>
                    <a:pt x="0" y="356"/>
                  </a:lnTo>
                  <a:lnTo>
                    <a:pt x="4" y="392"/>
                  </a:lnTo>
                  <a:lnTo>
                    <a:pt x="14" y="427"/>
                  </a:lnTo>
                  <a:lnTo>
                    <a:pt x="30" y="458"/>
                  </a:lnTo>
                  <a:lnTo>
                    <a:pt x="53" y="486"/>
                  </a:lnTo>
                  <a:lnTo>
                    <a:pt x="82" y="509"/>
                  </a:lnTo>
                  <a:lnTo>
                    <a:pt x="98" y="519"/>
                  </a:lnTo>
                  <a:lnTo>
                    <a:pt x="2013" y="1541"/>
                  </a:lnTo>
                  <a:lnTo>
                    <a:pt x="2195" y="1715"/>
                  </a:lnTo>
                  <a:lnTo>
                    <a:pt x="2393" y="1897"/>
                  </a:lnTo>
                  <a:lnTo>
                    <a:pt x="2588" y="2073"/>
                  </a:lnTo>
                  <a:lnTo>
                    <a:pt x="2887" y="2353"/>
                  </a:lnTo>
                  <a:lnTo>
                    <a:pt x="3079" y="2548"/>
                  </a:lnTo>
                  <a:lnTo>
                    <a:pt x="3256" y="2752"/>
                  </a:lnTo>
                  <a:lnTo>
                    <a:pt x="3374" y="2911"/>
                  </a:lnTo>
                  <a:lnTo>
                    <a:pt x="3445" y="3020"/>
                  </a:lnTo>
                  <a:lnTo>
                    <a:pt x="3508" y="3132"/>
                  </a:lnTo>
                  <a:lnTo>
                    <a:pt x="3563" y="3246"/>
                  </a:lnTo>
                  <a:lnTo>
                    <a:pt x="3607" y="3363"/>
                  </a:lnTo>
                  <a:lnTo>
                    <a:pt x="3642" y="3484"/>
                  </a:lnTo>
                  <a:lnTo>
                    <a:pt x="3655" y="3544"/>
                  </a:lnTo>
                  <a:lnTo>
                    <a:pt x="3659" y="3563"/>
                  </a:lnTo>
                  <a:lnTo>
                    <a:pt x="3672" y="3598"/>
                  </a:lnTo>
                  <a:lnTo>
                    <a:pt x="3692" y="3628"/>
                  </a:lnTo>
                  <a:lnTo>
                    <a:pt x="3717" y="3654"/>
                  </a:lnTo>
                  <a:lnTo>
                    <a:pt x="3747" y="3674"/>
                  </a:lnTo>
                  <a:lnTo>
                    <a:pt x="3780" y="3687"/>
                  </a:lnTo>
                  <a:lnTo>
                    <a:pt x="3815" y="3696"/>
                  </a:lnTo>
                  <a:lnTo>
                    <a:pt x="3852" y="3696"/>
                  </a:lnTo>
                  <a:lnTo>
                    <a:pt x="3871" y="3693"/>
                  </a:lnTo>
                  <a:lnTo>
                    <a:pt x="3890" y="3688"/>
                  </a:lnTo>
                  <a:lnTo>
                    <a:pt x="3924" y="3675"/>
                  </a:lnTo>
                  <a:lnTo>
                    <a:pt x="3954" y="3655"/>
                  </a:lnTo>
                  <a:lnTo>
                    <a:pt x="3979" y="3629"/>
                  </a:lnTo>
                  <a:lnTo>
                    <a:pt x="3999" y="3600"/>
                  </a:lnTo>
                  <a:lnTo>
                    <a:pt x="4014" y="3567"/>
                  </a:lnTo>
                  <a:lnTo>
                    <a:pt x="4021" y="3533"/>
                  </a:lnTo>
                  <a:lnTo>
                    <a:pt x="4022" y="3495"/>
                  </a:lnTo>
                  <a:lnTo>
                    <a:pt x="4019" y="3477"/>
                  </a:lnTo>
                  <a:lnTo>
                    <a:pt x="4006" y="3412"/>
                  </a:lnTo>
                  <a:lnTo>
                    <a:pt x="3972" y="3285"/>
                  </a:lnTo>
                  <a:lnTo>
                    <a:pt x="3929" y="3161"/>
                  </a:lnTo>
                  <a:lnTo>
                    <a:pt x="3877" y="3042"/>
                  </a:lnTo>
                  <a:lnTo>
                    <a:pt x="3816" y="2925"/>
                  </a:lnTo>
                  <a:lnTo>
                    <a:pt x="3750" y="2813"/>
                  </a:lnTo>
                  <a:lnTo>
                    <a:pt x="3641" y="2649"/>
                  </a:lnTo>
                  <a:lnTo>
                    <a:pt x="3475" y="2440"/>
                  </a:lnTo>
                  <a:lnTo>
                    <a:pt x="3293" y="2241"/>
                  </a:lnTo>
                  <a:lnTo>
                    <a:pt x="3008" y="1960"/>
                  </a:lnTo>
                  <a:lnTo>
                    <a:pt x="2818" y="1783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18"/>
            <p:cNvSpPr>
              <a:spLocks/>
            </p:cNvSpPr>
            <p:nvPr/>
          </p:nvSpPr>
          <p:spPr bwMode="auto">
            <a:xfrm>
              <a:off x="3725" y="1433"/>
              <a:ext cx="1562" cy="1207"/>
            </a:xfrm>
            <a:custGeom>
              <a:avLst/>
              <a:gdLst>
                <a:gd name="T0" fmla="*/ 4445 w 4687"/>
                <a:gd name="T1" fmla="*/ 8 h 3622"/>
                <a:gd name="T2" fmla="*/ 4357 w 4687"/>
                <a:gd name="T3" fmla="*/ 67 h 3622"/>
                <a:gd name="T4" fmla="*/ 4315 w 4687"/>
                <a:gd name="T5" fmla="*/ 166 h 3622"/>
                <a:gd name="T6" fmla="*/ 4308 w 4687"/>
                <a:gd name="T7" fmla="*/ 342 h 3622"/>
                <a:gd name="T8" fmla="*/ 4160 w 4687"/>
                <a:gd name="T9" fmla="*/ 853 h 3622"/>
                <a:gd name="T10" fmla="*/ 3850 w 4687"/>
                <a:gd name="T11" fmla="*/ 1301 h 3622"/>
                <a:gd name="T12" fmla="*/ 3478 w 4687"/>
                <a:gd name="T13" fmla="*/ 1636 h 3622"/>
                <a:gd name="T14" fmla="*/ 2951 w 4687"/>
                <a:gd name="T15" fmla="*/ 1957 h 3622"/>
                <a:gd name="T16" fmla="*/ 2852 w 4687"/>
                <a:gd name="T17" fmla="*/ 1990 h 3622"/>
                <a:gd name="T18" fmla="*/ 2934 w 4687"/>
                <a:gd name="T19" fmla="*/ 1589 h 3622"/>
                <a:gd name="T20" fmla="*/ 3094 w 4687"/>
                <a:gd name="T21" fmla="*/ 1173 h 3622"/>
                <a:gd name="T22" fmla="*/ 3121 w 4687"/>
                <a:gd name="T23" fmla="*/ 1106 h 3622"/>
                <a:gd name="T24" fmla="*/ 3111 w 4687"/>
                <a:gd name="T25" fmla="*/ 1001 h 3622"/>
                <a:gd name="T26" fmla="*/ 3045 w 4687"/>
                <a:gd name="T27" fmla="*/ 918 h 3622"/>
                <a:gd name="T28" fmla="*/ 2976 w 4687"/>
                <a:gd name="T29" fmla="*/ 887 h 3622"/>
                <a:gd name="T30" fmla="*/ 2871 w 4687"/>
                <a:gd name="T31" fmla="*/ 897 h 3622"/>
                <a:gd name="T32" fmla="*/ 2786 w 4687"/>
                <a:gd name="T33" fmla="*/ 964 h 3622"/>
                <a:gd name="T34" fmla="*/ 2683 w 4687"/>
                <a:gd name="T35" fmla="*/ 1178 h 3622"/>
                <a:gd name="T36" fmla="*/ 2506 w 4687"/>
                <a:gd name="T37" fmla="*/ 1787 h 3622"/>
                <a:gd name="T38" fmla="*/ 2364 w 4687"/>
                <a:gd name="T39" fmla="*/ 2176 h 3622"/>
                <a:gd name="T40" fmla="*/ 1850 w 4687"/>
                <a:gd name="T41" fmla="*/ 2476 h 3622"/>
                <a:gd name="T42" fmla="*/ 1575 w 4687"/>
                <a:gd name="T43" fmla="*/ 2712 h 3622"/>
                <a:gd name="T44" fmla="*/ 1331 w 4687"/>
                <a:gd name="T45" fmla="*/ 2899 h 3622"/>
                <a:gd name="T46" fmla="*/ 817 w 4687"/>
                <a:gd name="T47" fmla="*/ 3121 h 3622"/>
                <a:gd name="T48" fmla="*/ 203 w 4687"/>
                <a:gd name="T49" fmla="*/ 3249 h 3622"/>
                <a:gd name="T50" fmla="*/ 117 w 4687"/>
                <a:gd name="T51" fmla="*/ 3263 h 3622"/>
                <a:gd name="T52" fmla="*/ 33 w 4687"/>
                <a:gd name="T53" fmla="*/ 3330 h 3622"/>
                <a:gd name="T54" fmla="*/ 0 w 4687"/>
                <a:gd name="T55" fmla="*/ 3432 h 3622"/>
                <a:gd name="T56" fmla="*/ 15 w 4687"/>
                <a:gd name="T57" fmla="*/ 3505 h 3622"/>
                <a:gd name="T58" fmla="*/ 81 w 4687"/>
                <a:gd name="T59" fmla="*/ 3589 h 3622"/>
                <a:gd name="T60" fmla="*/ 183 w 4687"/>
                <a:gd name="T61" fmla="*/ 3622 h 3622"/>
                <a:gd name="T62" fmla="*/ 467 w 4687"/>
                <a:gd name="T63" fmla="*/ 3585 h 3622"/>
                <a:gd name="T64" fmla="*/ 1161 w 4687"/>
                <a:gd name="T65" fmla="*/ 3393 h 3622"/>
                <a:gd name="T66" fmla="*/ 1598 w 4687"/>
                <a:gd name="T67" fmla="*/ 3168 h 3622"/>
                <a:gd name="T68" fmla="*/ 1865 w 4687"/>
                <a:gd name="T69" fmla="*/ 3053 h 3622"/>
                <a:gd name="T70" fmla="*/ 2450 w 4687"/>
                <a:gd name="T71" fmla="*/ 3078 h 3622"/>
                <a:gd name="T72" fmla="*/ 2923 w 4687"/>
                <a:gd name="T73" fmla="*/ 3007 h 3622"/>
                <a:gd name="T74" fmla="*/ 3258 w 4687"/>
                <a:gd name="T75" fmla="*/ 2842 h 3622"/>
                <a:gd name="T76" fmla="*/ 3334 w 4687"/>
                <a:gd name="T77" fmla="*/ 2755 h 3622"/>
                <a:gd name="T78" fmla="*/ 3355 w 4687"/>
                <a:gd name="T79" fmla="*/ 2651 h 3622"/>
                <a:gd name="T80" fmla="*/ 3314 w 4687"/>
                <a:gd name="T81" fmla="*/ 2552 h 3622"/>
                <a:gd name="T82" fmla="*/ 3257 w 4687"/>
                <a:gd name="T83" fmla="*/ 2505 h 3622"/>
                <a:gd name="T84" fmla="*/ 3153 w 4687"/>
                <a:gd name="T85" fmla="*/ 2484 h 3622"/>
                <a:gd name="T86" fmla="*/ 3054 w 4687"/>
                <a:gd name="T87" fmla="*/ 2525 h 3622"/>
                <a:gd name="T88" fmla="*/ 2961 w 4687"/>
                <a:gd name="T89" fmla="*/ 2595 h 3622"/>
                <a:gd name="T90" fmla="*/ 2719 w 4687"/>
                <a:gd name="T91" fmla="*/ 2676 h 3622"/>
                <a:gd name="T92" fmla="*/ 2306 w 4687"/>
                <a:gd name="T93" fmla="*/ 2708 h 3622"/>
                <a:gd name="T94" fmla="*/ 2251 w 4687"/>
                <a:gd name="T95" fmla="*/ 2656 h 3622"/>
                <a:gd name="T96" fmla="*/ 2964 w 4687"/>
                <a:gd name="T97" fmla="*/ 2343 h 3622"/>
                <a:gd name="T98" fmla="*/ 3048 w 4687"/>
                <a:gd name="T99" fmla="*/ 2320 h 3622"/>
                <a:gd name="T100" fmla="*/ 3638 w 4687"/>
                <a:gd name="T101" fmla="*/ 1982 h 3622"/>
                <a:gd name="T102" fmla="*/ 3960 w 4687"/>
                <a:gd name="T103" fmla="*/ 1721 h 3622"/>
                <a:gd name="T104" fmla="*/ 4422 w 4687"/>
                <a:gd name="T105" fmla="*/ 1151 h 3622"/>
                <a:gd name="T106" fmla="*/ 4658 w 4687"/>
                <a:gd name="T107" fmla="*/ 519 h 3622"/>
                <a:gd name="T108" fmla="*/ 4685 w 4687"/>
                <a:gd name="T109" fmla="*/ 166 h 3622"/>
                <a:gd name="T110" fmla="*/ 4644 w 4687"/>
                <a:gd name="T111" fmla="*/ 67 h 3622"/>
                <a:gd name="T112" fmla="*/ 4556 w 4687"/>
                <a:gd name="T113" fmla="*/ 8 h 3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87" h="3622">
                  <a:moveTo>
                    <a:pt x="4501" y="0"/>
                  </a:moveTo>
                  <a:lnTo>
                    <a:pt x="4482" y="0"/>
                  </a:lnTo>
                  <a:lnTo>
                    <a:pt x="4445" y="8"/>
                  </a:lnTo>
                  <a:lnTo>
                    <a:pt x="4412" y="22"/>
                  </a:lnTo>
                  <a:lnTo>
                    <a:pt x="4383" y="42"/>
                  </a:lnTo>
                  <a:lnTo>
                    <a:pt x="4357" y="67"/>
                  </a:lnTo>
                  <a:lnTo>
                    <a:pt x="4337" y="97"/>
                  </a:lnTo>
                  <a:lnTo>
                    <a:pt x="4324" y="130"/>
                  </a:lnTo>
                  <a:lnTo>
                    <a:pt x="4315" y="166"/>
                  </a:lnTo>
                  <a:lnTo>
                    <a:pt x="4315" y="186"/>
                  </a:lnTo>
                  <a:lnTo>
                    <a:pt x="4315" y="238"/>
                  </a:lnTo>
                  <a:lnTo>
                    <a:pt x="4308" y="342"/>
                  </a:lnTo>
                  <a:lnTo>
                    <a:pt x="4285" y="490"/>
                  </a:lnTo>
                  <a:lnTo>
                    <a:pt x="4233" y="677"/>
                  </a:lnTo>
                  <a:lnTo>
                    <a:pt x="4160" y="853"/>
                  </a:lnTo>
                  <a:lnTo>
                    <a:pt x="4069" y="1014"/>
                  </a:lnTo>
                  <a:lnTo>
                    <a:pt x="3964" y="1164"/>
                  </a:lnTo>
                  <a:lnTo>
                    <a:pt x="3850" y="1301"/>
                  </a:lnTo>
                  <a:lnTo>
                    <a:pt x="3728" y="1425"/>
                  </a:lnTo>
                  <a:lnTo>
                    <a:pt x="3604" y="1537"/>
                  </a:lnTo>
                  <a:lnTo>
                    <a:pt x="3478" y="1636"/>
                  </a:lnTo>
                  <a:lnTo>
                    <a:pt x="3298" y="1763"/>
                  </a:lnTo>
                  <a:lnTo>
                    <a:pt x="3093" y="1885"/>
                  </a:lnTo>
                  <a:lnTo>
                    <a:pt x="2951" y="1957"/>
                  </a:lnTo>
                  <a:lnTo>
                    <a:pt x="2917" y="1973"/>
                  </a:lnTo>
                  <a:lnTo>
                    <a:pt x="2892" y="1979"/>
                  </a:lnTo>
                  <a:lnTo>
                    <a:pt x="2852" y="1990"/>
                  </a:lnTo>
                  <a:lnTo>
                    <a:pt x="2864" y="1903"/>
                  </a:lnTo>
                  <a:lnTo>
                    <a:pt x="2895" y="1738"/>
                  </a:lnTo>
                  <a:lnTo>
                    <a:pt x="2934" y="1589"/>
                  </a:lnTo>
                  <a:lnTo>
                    <a:pt x="2976" y="1456"/>
                  </a:lnTo>
                  <a:lnTo>
                    <a:pt x="3038" y="1296"/>
                  </a:lnTo>
                  <a:lnTo>
                    <a:pt x="3094" y="1173"/>
                  </a:lnTo>
                  <a:lnTo>
                    <a:pt x="3101" y="1160"/>
                  </a:lnTo>
                  <a:lnTo>
                    <a:pt x="3110" y="1142"/>
                  </a:lnTo>
                  <a:lnTo>
                    <a:pt x="3121" y="1106"/>
                  </a:lnTo>
                  <a:lnTo>
                    <a:pt x="3124" y="1070"/>
                  </a:lnTo>
                  <a:lnTo>
                    <a:pt x="3121" y="1036"/>
                  </a:lnTo>
                  <a:lnTo>
                    <a:pt x="3111" y="1001"/>
                  </a:lnTo>
                  <a:lnTo>
                    <a:pt x="3095" y="969"/>
                  </a:lnTo>
                  <a:lnTo>
                    <a:pt x="3074" y="941"/>
                  </a:lnTo>
                  <a:lnTo>
                    <a:pt x="3045" y="918"/>
                  </a:lnTo>
                  <a:lnTo>
                    <a:pt x="3029" y="908"/>
                  </a:lnTo>
                  <a:lnTo>
                    <a:pt x="3012" y="899"/>
                  </a:lnTo>
                  <a:lnTo>
                    <a:pt x="2976" y="887"/>
                  </a:lnTo>
                  <a:lnTo>
                    <a:pt x="2940" y="885"/>
                  </a:lnTo>
                  <a:lnTo>
                    <a:pt x="2905" y="887"/>
                  </a:lnTo>
                  <a:lnTo>
                    <a:pt x="2871" y="897"/>
                  </a:lnTo>
                  <a:lnTo>
                    <a:pt x="2839" y="913"/>
                  </a:lnTo>
                  <a:lnTo>
                    <a:pt x="2810" y="935"/>
                  </a:lnTo>
                  <a:lnTo>
                    <a:pt x="2786" y="964"/>
                  </a:lnTo>
                  <a:lnTo>
                    <a:pt x="2777" y="980"/>
                  </a:lnTo>
                  <a:lnTo>
                    <a:pt x="2764" y="1003"/>
                  </a:lnTo>
                  <a:lnTo>
                    <a:pt x="2683" y="1178"/>
                  </a:lnTo>
                  <a:lnTo>
                    <a:pt x="2603" y="1401"/>
                  </a:lnTo>
                  <a:lnTo>
                    <a:pt x="2551" y="1583"/>
                  </a:lnTo>
                  <a:lnTo>
                    <a:pt x="2506" y="1787"/>
                  </a:lnTo>
                  <a:lnTo>
                    <a:pt x="2476" y="2011"/>
                  </a:lnTo>
                  <a:lnTo>
                    <a:pt x="2467" y="2130"/>
                  </a:lnTo>
                  <a:lnTo>
                    <a:pt x="2364" y="2176"/>
                  </a:lnTo>
                  <a:lnTo>
                    <a:pt x="2139" y="2290"/>
                  </a:lnTo>
                  <a:lnTo>
                    <a:pt x="1966" y="2397"/>
                  </a:lnTo>
                  <a:lnTo>
                    <a:pt x="1850" y="2476"/>
                  </a:lnTo>
                  <a:lnTo>
                    <a:pt x="1737" y="2564"/>
                  </a:lnTo>
                  <a:lnTo>
                    <a:pt x="1628" y="2660"/>
                  </a:lnTo>
                  <a:lnTo>
                    <a:pt x="1575" y="2712"/>
                  </a:lnTo>
                  <a:lnTo>
                    <a:pt x="1531" y="2754"/>
                  </a:lnTo>
                  <a:lnTo>
                    <a:pt x="1435" y="2830"/>
                  </a:lnTo>
                  <a:lnTo>
                    <a:pt x="1331" y="2899"/>
                  </a:lnTo>
                  <a:lnTo>
                    <a:pt x="1222" y="2961"/>
                  </a:lnTo>
                  <a:lnTo>
                    <a:pt x="1049" y="3039"/>
                  </a:lnTo>
                  <a:lnTo>
                    <a:pt x="817" y="3121"/>
                  </a:lnTo>
                  <a:lnTo>
                    <a:pt x="598" y="3180"/>
                  </a:lnTo>
                  <a:lnTo>
                    <a:pt x="408" y="3219"/>
                  </a:lnTo>
                  <a:lnTo>
                    <a:pt x="203" y="3249"/>
                  </a:lnTo>
                  <a:lnTo>
                    <a:pt x="172" y="3252"/>
                  </a:lnTo>
                  <a:lnTo>
                    <a:pt x="153" y="3253"/>
                  </a:lnTo>
                  <a:lnTo>
                    <a:pt x="117" y="3263"/>
                  </a:lnTo>
                  <a:lnTo>
                    <a:pt x="85" y="3281"/>
                  </a:lnTo>
                  <a:lnTo>
                    <a:pt x="57" y="3304"/>
                  </a:lnTo>
                  <a:lnTo>
                    <a:pt x="33" y="3330"/>
                  </a:lnTo>
                  <a:lnTo>
                    <a:pt x="16" y="3361"/>
                  </a:lnTo>
                  <a:lnTo>
                    <a:pt x="5" y="3396"/>
                  </a:lnTo>
                  <a:lnTo>
                    <a:pt x="0" y="3432"/>
                  </a:lnTo>
                  <a:lnTo>
                    <a:pt x="2" y="3452"/>
                  </a:lnTo>
                  <a:lnTo>
                    <a:pt x="5" y="3471"/>
                  </a:lnTo>
                  <a:lnTo>
                    <a:pt x="15" y="3505"/>
                  </a:lnTo>
                  <a:lnTo>
                    <a:pt x="31" y="3539"/>
                  </a:lnTo>
                  <a:lnTo>
                    <a:pt x="54" y="3566"/>
                  </a:lnTo>
                  <a:lnTo>
                    <a:pt x="81" y="3589"/>
                  </a:lnTo>
                  <a:lnTo>
                    <a:pt x="111" y="3606"/>
                  </a:lnTo>
                  <a:lnTo>
                    <a:pt x="146" y="3618"/>
                  </a:lnTo>
                  <a:lnTo>
                    <a:pt x="183" y="3622"/>
                  </a:lnTo>
                  <a:lnTo>
                    <a:pt x="202" y="3621"/>
                  </a:lnTo>
                  <a:lnTo>
                    <a:pt x="247" y="3618"/>
                  </a:lnTo>
                  <a:lnTo>
                    <a:pt x="467" y="3585"/>
                  </a:lnTo>
                  <a:lnTo>
                    <a:pt x="671" y="3543"/>
                  </a:lnTo>
                  <a:lnTo>
                    <a:pt x="908" y="3481"/>
                  </a:lnTo>
                  <a:lnTo>
                    <a:pt x="1161" y="3393"/>
                  </a:lnTo>
                  <a:lnTo>
                    <a:pt x="1353" y="3308"/>
                  </a:lnTo>
                  <a:lnTo>
                    <a:pt x="1477" y="3243"/>
                  </a:lnTo>
                  <a:lnTo>
                    <a:pt x="1598" y="3168"/>
                  </a:lnTo>
                  <a:lnTo>
                    <a:pt x="1713" y="3085"/>
                  </a:lnTo>
                  <a:lnTo>
                    <a:pt x="1766" y="3040"/>
                  </a:lnTo>
                  <a:lnTo>
                    <a:pt x="1865" y="3053"/>
                  </a:lnTo>
                  <a:lnTo>
                    <a:pt x="2148" y="3076"/>
                  </a:lnTo>
                  <a:lnTo>
                    <a:pt x="2316" y="3079"/>
                  </a:lnTo>
                  <a:lnTo>
                    <a:pt x="2450" y="3078"/>
                  </a:lnTo>
                  <a:lnTo>
                    <a:pt x="2656" y="3060"/>
                  </a:lnTo>
                  <a:lnTo>
                    <a:pt x="2792" y="3039"/>
                  </a:lnTo>
                  <a:lnTo>
                    <a:pt x="2923" y="3007"/>
                  </a:lnTo>
                  <a:lnTo>
                    <a:pt x="3045" y="2964"/>
                  </a:lnTo>
                  <a:lnTo>
                    <a:pt x="3159" y="2909"/>
                  </a:lnTo>
                  <a:lnTo>
                    <a:pt x="3258" y="2842"/>
                  </a:lnTo>
                  <a:lnTo>
                    <a:pt x="3301" y="2800"/>
                  </a:lnTo>
                  <a:lnTo>
                    <a:pt x="3314" y="2787"/>
                  </a:lnTo>
                  <a:lnTo>
                    <a:pt x="3334" y="2755"/>
                  </a:lnTo>
                  <a:lnTo>
                    <a:pt x="3349" y="2722"/>
                  </a:lnTo>
                  <a:lnTo>
                    <a:pt x="3355" y="2687"/>
                  </a:lnTo>
                  <a:lnTo>
                    <a:pt x="3355" y="2651"/>
                  </a:lnTo>
                  <a:lnTo>
                    <a:pt x="3349" y="2617"/>
                  </a:lnTo>
                  <a:lnTo>
                    <a:pt x="3334" y="2582"/>
                  </a:lnTo>
                  <a:lnTo>
                    <a:pt x="3314" y="2552"/>
                  </a:lnTo>
                  <a:lnTo>
                    <a:pt x="3301" y="2538"/>
                  </a:lnTo>
                  <a:lnTo>
                    <a:pt x="3287" y="2525"/>
                  </a:lnTo>
                  <a:lnTo>
                    <a:pt x="3257" y="2505"/>
                  </a:lnTo>
                  <a:lnTo>
                    <a:pt x="3224" y="2492"/>
                  </a:lnTo>
                  <a:lnTo>
                    <a:pt x="3188" y="2484"/>
                  </a:lnTo>
                  <a:lnTo>
                    <a:pt x="3153" y="2484"/>
                  </a:lnTo>
                  <a:lnTo>
                    <a:pt x="3117" y="2492"/>
                  </a:lnTo>
                  <a:lnTo>
                    <a:pt x="3084" y="2505"/>
                  </a:lnTo>
                  <a:lnTo>
                    <a:pt x="3054" y="2525"/>
                  </a:lnTo>
                  <a:lnTo>
                    <a:pt x="3039" y="2538"/>
                  </a:lnTo>
                  <a:lnTo>
                    <a:pt x="3018" y="2558"/>
                  </a:lnTo>
                  <a:lnTo>
                    <a:pt x="2961" y="2595"/>
                  </a:lnTo>
                  <a:lnTo>
                    <a:pt x="2892" y="2627"/>
                  </a:lnTo>
                  <a:lnTo>
                    <a:pt x="2812" y="2654"/>
                  </a:lnTo>
                  <a:lnTo>
                    <a:pt x="2719" y="2676"/>
                  </a:lnTo>
                  <a:lnTo>
                    <a:pt x="2614" y="2692"/>
                  </a:lnTo>
                  <a:lnTo>
                    <a:pt x="2439" y="2706"/>
                  </a:lnTo>
                  <a:lnTo>
                    <a:pt x="2306" y="2708"/>
                  </a:lnTo>
                  <a:lnTo>
                    <a:pt x="2240" y="2706"/>
                  </a:lnTo>
                  <a:lnTo>
                    <a:pt x="2174" y="2705"/>
                  </a:lnTo>
                  <a:lnTo>
                    <a:pt x="2251" y="2656"/>
                  </a:lnTo>
                  <a:lnTo>
                    <a:pt x="2404" y="2571"/>
                  </a:lnTo>
                  <a:lnTo>
                    <a:pt x="2623" y="2467"/>
                  </a:lnTo>
                  <a:lnTo>
                    <a:pt x="2964" y="2343"/>
                  </a:lnTo>
                  <a:lnTo>
                    <a:pt x="3020" y="2329"/>
                  </a:lnTo>
                  <a:lnTo>
                    <a:pt x="3035" y="2326"/>
                  </a:lnTo>
                  <a:lnTo>
                    <a:pt x="3048" y="2320"/>
                  </a:lnTo>
                  <a:lnTo>
                    <a:pt x="3108" y="2296"/>
                  </a:lnTo>
                  <a:lnTo>
                    <a:pt x="3430" y="2120"/>
                  </a:lnTo>
                  <a:lnTo>
                    <a:pt x="3638" y="1982"/>
                  </a:lnTo>
                  <a:lnTo>
                    <a:pt x="3785" y="1870"/>
                  </a:lnTo>
                  <a:lnTo>
                    <a:pt x="3859" y="1808"/>
                  </a:lnTo>
                  <a:lnTo>
                    <a:pt x="3960" y="1721"/>
                  </a:lnTo>
                  <a:lnTo>
                    <a:pt x="4138" y="1538"/>
                  </a:lnTo>
                  <a:lnTo>
                    <a:pt x="4292" y="1348"/>
                  </a:lnTo>
                  <a:lnTo>
                    <a:pt x="4422" y="1151"/>
                  </a:lnTo>
                  <a:lnTo>
                    <a:pt x="4526" y="946"/>
                  </a:lnTo>
                  <a:lnTo>
                    <a:pt x="4605" y="735"/>
                  </a:lnTo>
                  <a:lnTo>
                    <a:pt x="4658" y="519"/>
                  </a:lnTo>
                  <a:lnTo>
                    <a:pt x="4684" y="297"/>
                  </a:lnTo>
                  <a:lnTo>
                    <a:pt x="4687" y="186"/>
                  </a:lnTo>
                  <a:lnTo>
                    <a:pt x="4685" y="166"/>
                  </a:lnTo>
                  <a:lnTo>
                    <a:pt x="4678" y="130"/>
                  </a:lnTo>
                  <a:lnTo>
                    <a:pt x="4664" y="97"/>
                  </a:lnTo>
                  <a:lnTo>
                    <a:pt x="4644" y="67"/>
                  </a:lnTo>
                  <a:lnTo>
                    <a:pt x="4619" y="42"/>
                  </a:lnTo>
                  <a:lnTo>
                    <a:pt x="4589" y="22"/>
                  </a:lnTo>
                  <a:lnTo>
                    <a:pt x="4556" y="8"/>
                  </a:lnTo>
                  <a:lnTo>
                    <a:pt x="4520" y="0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20"/>
            <p:cNvSpPr>
              <a:spLocks/>
            </p:cNvSpPr>
            <p:nvPr/>
          </p:nvSpPr>
          <p:spPr bwMode="auto">
            <a:xfrm>
              <a:off x="3378" y="1469"/>
              <a:ext cx="1229" cy="2151"/>
            </a:xfrm>
            <a:custGeom>
              <a:avLst/>
              <a:gdLst>
                <a:gd name="T0" fmla="*/ 722 w 3686"/>
                <a:gd name="T1" fmla="*/ 6453 h 6453"/>
                <a:gd name="T2" fmla="*/ 722 w 3686"/>
                <a:gd name="T3" fmla="*/ 4724 h 6453"/>
                <a:gd name="T4" fmla="*/ 725 w 3686"/>
                <a:gd name="T5" fmla="*/ 4646 h 6453"/>
                <a:gd name="T6" fmla="*/ 748 w 3686"/>
                <a:gd name="T7" fmla="*/ 4482 h 6453"/>
                <a:gd name="T8" fmla="*/ 795 w 3686"/>
                <a:gd name="T9" fmla="*/ 4310 h 6453"/>
                <a:gd name="T10" fmla="*/ 858 w 3686"/>
                <a:gd name="T11" fmla="*/ 4132 h 6453"/>
                <a:gd name="T12" fmla="*/ 939 w 3686"/>
                <a:gd name="T13" fmla="*/ 3949 h 6453"/>
                <a:gd name="T14" fmla="*/ 1034 w 3686"/>
                <a:gd name="T15" fmla="*/ 3765 h 6453"/>
                <a:gd name="T16" fmla="*/ 1139 w 3686"/>
                <a:gd name="T17" fmla="*/ 3580 h 6453"/>
                <a:gd name="T18" fmla="*/ 1254 w 3686"/>
                <a:gd name="T19" fmla="*/ 3397 h 6453"/>
                <a:gd name="T20" fmla="*/ 1435 w 3686"/>
                <a:gd name="T21" fmla="*/ 3131 h 6453"/>
                <a:gd name="T22" fmla="*/ 1686 w 3686"/>
                <a:gd name="T23" fmla="*/ 2798 h 6453"/>
                <a:gd name="T24" fmla="*/ 1925 w 3686"/>
                <a:gd name="T25" fmla="*/ 2509 h 6453"/>
                <a:gd name="T26" fmla="*/ 2132 w 3686"/>
                <a:gd name="T27" fmla="*/ 2277 h 6453"/>
                <a:gd name="T28" fmla="*/ 2215 w 3686"/>
                <a:gd name="T29" fmla="*/ 2189 h 6453"/>
                <a:gd name="T30" fmla="*/ 2235 w 3686"/>
                <a:gd name="T31" fmla="*/ 2168 h 6453"/>
                <a:gd name="T32" fmla="*/ 2253 w 3686"/>
                <a:gd name="T33" fmla="*/ 2143 h 6453"/>
                <a:gd name="T34" fmla="*/ 3686 w 3686"/>
                <a:gd name="T35" fmla="*/ 78 h 6453"/>
                <a:gd name="T36" fmla="*/ 3619 w 3686"/>
                <a:gd name="T37" fmla="*/ 55 h 6453"/>
                <a:gd name="T38" fmla="*/ 3554 w 3686"/>
                <a:gd name="T39" fmla="*/ 31 h 6453"/>
                <a:gd name="T40" fmla="*/ 3553 w 3686"/>
                <a:gd name="T41" fmla="*/ 31 h 6453"/>
                <a:gd name="T42" fmla="*/ 3551 w 3686"/>
                <a:gd name="T43" fmla="*/ 29 h 6453"/>
                <a:gd name="T44" fmla="*/ 3501 w 3686"/>
                <a:gd name="T45" fmla="*/ 15 h 6453"/>
                <a:gd name="T46" fmla="*/ 3406 w 3686"/>
                <a:gd name="T47" fmla="*/ 0 h 6453"/>
                <a:gd name="T48" fmla="*/ 3321 w 3686"/>
                <a:gd name="T49" fmla="*/ 2 h 6453"/>
                <a:gd name="T50" fmla="*/ 3244 w 3686"/>
                <a:gd name="T51" fmla="*/ 13 h 6453"/>
                <a:gd name="T52" fmla="*/ 3178 w 3686"/>
                <a:gd name="T53" fmla="*/ 35 h 6453"/>
                <a:gd name="T54" fmla="*/ 3122 w 3686"/>
                <a:gd name="T55" fmla="*/ 59 h 6453"/>
                <a:gd name="T56" fmla="*/ 3056 w 3686"/>
                <a:gd name="T57" fmla="*/ 100 h 6453"/>
                <a:gd name="T58" fmla="*/ 3030 w 3686"/>
                <a:gd name="T59" fmla="*/ 123 h 6453"/>
                <a:gd name="T60" fmla="*/ 2985 w 3686"/>
                <a:gd name="T61" fmla="*/ 163 h 6453"/>
                <a:gd name="T62" fmla="*/ 2886 w 3686"/>
                <a:gd name="T63" fmla="*/ 238 h 6453"/>
                <a:gd name="T64" fmla="*/ 2773 w 3686"/>
                <a:gd name="T65" fmla="*/ 307 h 6453"/>
                <a:gd name="T66" fmla="*/ 2651 w 3686"/>
                <a:gd name="T67" fmla="*/ 369 h 6453"/>
                <a:gd name="T68" fmla="*/ 2586 w 3686"/>
                <a:gd name="T69" fmla="*/ 396 h 6453"/>
                <a:gd name="T70" fmla="*/ 1676 w 3686"/>
                <a:gd name="T71" fmla="*/ 1708 h 6453"/>
                <a:gd name="T72" fmla="*/ 1545 w 3686"/>
                <a:gd name="T73" fmla="*/ 1846 h 6453"/>
                <a:gd name="T74" fmla="*/ 1267 w 3686"/>
                <a:gd name="T75" fmla="*/ 2165 h 6453"/>
                <a:gd name="T76" fmla="*/ 983 w 3686"/>
                <a:gd name="T77" fmla="*/ 2522 h 6453"/>
                <a:gd name="T78" fmla="*/ 777 w 3686"/>
                <a:gd name="T79" fmla="*/ 2810 h 6453"/>
                <a:gd name="T80" fmla="*/ 645 w 3686"/>
                <a:gd name="T81" fmla="*/ 3009 h 6453"/>
                <a:gd name="T82" fmla="*/ 519 w 3686"/>
                <a:gd name="T83" fmla="*/ 3210 h 6453"/>
                <a:gd name="T84" fmla="*/ 404 w 3686"/>
                <a:gd name="T85" fmla="*/ 3415 h 6453"/>
                <a:gd name="T86" fmla="*/ 298 w 3686"/>
                <a:gd name="T87" fmla="*/ 3622 h 6453"/>
                <a:gd name="T88" fmla="*/ 205 w 3686"/>
                <a:gd name="T89" fmla="*/ 3828 h 6453"/>
                <a:gd name="T90" fmla="*/ 128 w 3686"/>
                <a:gd name="T91" fmla="*/ 4032 h 6453"/>
                <a:gd name="T92" fmla="*/ 67 w 3686"/>
                <a:gd name="T93" fmla="*/ 4236 h 6453"/>
                <a:gd name="T94" fmla="*/ 24 w 3686"/>
                <a:gd name="T95" fmla="*/ 4436 h 6453"/>
                <a:gd name="T96" fmla="*/ 2 w 3686"/>
                <a:gd name="T97" fmla="*/ 4630 h 6453"/>
                <a:gd name="T98" fmla="*/ 0 w 3686"/>
                <a:gd name="T99" fmla="*/ 4724 h 6453"/>
                <a:gd name="T100" fmla="*/ 0 w 3686"/>
                <a:gd name="T101" fmla="*/ 6433 h 6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86" h="6453">
                  <a:moveTo>
                    <a:pt x="722" y="6453"/>
                  </a:moveTo>
                  <a:lnTo>
                    <a:pt x="722" y="4724"/>
                  </a:lnTo>
                  <a:lnTo>
                    <a:pt x="725" y="4646"/>
                  </a:lnTo>
                  <a:lnTo>
                    <a:pt x="748" y="4482"/>
                  </a:lnTo>
                  <a:lnTo>
                    <a:pt x="795" y="4310"/>
                  </a:lnTo>
                  <a:lnTo>
                    <a:pt x="858" y="4132"/>
                  </a:lnTo>
                  <a:lnTo>
                    <a:pt x="939" y="3949"/>
                  </a:lnTo>
                  <a:lnTo>
                    <a:pt x="1034" y="3765"/>
                  </a:lnTo>
                  <a:lnTo>
                    <a:pt x="1139" y="3580"/>
                  </a:lnTo>
                  <a:lnTo>
                    <a:pt x="1254" y="3397"/>
                  </a:lnTo>
                  <a:lnTo>
                    <a:pt x="1435" y="3131"/>
                  </a:lnTo>
                  <a:lnTo>
                    <a:pt x="1686" y="2798"/>
                  </a:lnTo>
                  <a:lnTo>
                    <a:pt x="1925" y="2509"/>
                  </a:lnTo>
                  <a:lnTo>
                    <a:pt x="2132" y="2277"/>
                  </a:lnTo>
                  <a:lnTo>
                    <a:pt x="2215" y="2189"/>
                  </a:lnTo>
                  <a:lnTo>
                    <a:pt x="2235" y="2168"/>
                  </a:lnTo>
                  <a:lnTo>
                    <a:pt x="2253" y="2143"/>
                  </a:lnTo>
                  <a:lnTo>
                    <a:pt x="3686" y="78"/>
                  </a:lnTo>
                  <a:lnTo>
                    <a:pt x="3619" y="55"/>
                  </a:lnTo>
                  <a:lnTo>
                    <a:pt x="3554" y="31"/>
                  </a:lnTo>
                  <a:lnTo>
                    <a:pt x="3553" y="31"/>
                  </a:lnTo>
                  <a:lnTo>
                    <a:pt x="3551" y="29"/>
                  </a:lnTo>
                  <a:lnTo>
                    <a:pt x="3501" y="15"/>
                  </a:lnTo>
                  <a:lnTo>
                    <a:pt x="3406" y="0"/>
                  </a:lnTo>
                  <a:lnTo>
                    <a:pt x="3321" y="2"/>
                  </a:lnTo>
                  <a:lnTo>
                    <a:pt x="3244" y="13"/>
                  </a:lnTo>
                  <a:lnTo>
                    <a:pt x="3178" y="35"/>
                  </a:lnTo>
                  <a:lnTo>
                    <a:pt x="3122" y="59"/>
                  </a:lnTo>
                  <a:lnTo>
                    <a:pt x="3056" y="100"/>
                  </a:lnTo>
                  <a:lnTo>
                    <a:pt x="3030" y="123"/>
                  </a:lnTo>
                  <a:lnTo>
                    <a:pt x="2985" y="163"/>
                  </a:lnTo>
                  <a:lnTo>
                    <a:pt x="2886" y="238"/>
                  </a:lnTo>
                  <a:lnTo>
                    <a:pt x="2773" y="307"/>
                  </a:lnTo>
                  <a:lnTo>
                    <a:pt x="2651" y="369"/>
                  </a:lnTo>
                  <a:lnTo>
                    <a:pt x="2586" y="396"/>
                  </a:lnTo>
                  <a:lnTo>
                    <a:pt x="1676" y="1708"/>
                  </a:lnTo>
                  <a:lnTo>
                    <a:pt x="1545" y="1846"/>
                  </a:lnTo>
                  <a:lnTo>
                    <a:pt x="1267" y="2165"/>
                  </a:lnTo>
                  <a:lnTo>
                    <a:pt x="983" y="2522"/>
                  </a:lnTo>
                  <a:lnTo>
                    <a:pt x="777" y="2810"/>
                  </a:lnTo>
                  <a:lnTo>
                    <a:pt x="645" y="3009"/>
                  </a:lnTo>
                  <a:lnTo>
                    <a:pt x="519" y="3210"/>
                  </a:lnTo>
                  <a:lnTo>
                    <a:pt x="404" y="3415"/>
                  </a:lnTo>
                  <a:lnTo>
                    <a:pt x="298" y="3622"/>
                  </a:lnTo>
                  <a:lnTo>
                    <a:pt x="205" y="3828"/>
                  </a:lnTo>
                  <a:lnTo>
                    <a:pt x="128" y="4032"/>
                  </a:lnTo>
                  <a:lnTo>
                    <a:pt x="67" y="4236"/>
                  </a:lnTo>
                  <a:lnTo>
                    <a:pt x="24" y="4436"/>
                  </a:lnTo>
                  <a:lnTo>
                    <a:pt x="2" y="4630"/>
                  </a:lnTo>
                  <a:lnTo>
                    <a:pt x="0" y="4724"/>
                  </a:lnTo>
                  <a:lnTo>
                    <a:pt x="0" y="6433"/>
                  </a:lnTo>
                </a:path>
              </a:pathLst>
            </a:custGeom>
            <a:solidFill>
              <a:srgbClr val="493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21"/>
            <p:cNvSpPr>
              <a:spLocks/>
            </p:cNvSpPr>
            <p:nvPr/>
          </p:nvSpPr>
          <p:spPr bwMode="auto">
            <a:xfrm>
              <a:off x="3378" y="1470"/>
              <a:ext cx="1100" cy="2146"/>
            </a:xfrm>
            <a:custGeom>
              <a:avLst/>
              <a:gdLst>
                <a:gd name="T0" fmla="*/ 361 w 3300"/>
                <a:gd name="T1" fmla="*/ 4794 h 6438"/>
                <a:gd name="T2" fmla="*/ 362 w 3300"/>
                <a:gd name="T3" fmla="*/ 4688 h 6438"/>
                <a:gd name="T4" fmla="*/ 390 w 3300"/>
                <a:gd name="T5" fmla="*/ 4468 h 6438"/>
                <a:gd name="T6" fmla="*/ 445 w 3300"/>
                <a:gd name="T7" fmla="*/ 4235 h 6438"/>
                <a:gd name="T8" fmla="*/ 527 w 3300"/>
                <a:gd name="T9" fmla="*/ 3991 h 6438"/>
                <a:gd name="T10" fmla="*/ 635 w 3300"/>
                <a:gd name="T11" fmla="*/ 3737 h 6438"/>
                <a:gd name="T12" fmla="*/ 770 w 3300"/>
                <a:gd name="T13" fmla="*/ 3470 h 6438"/>
                <a:gd name="T14" fmla="*/ 931 w 3300"/>
                <a:gd name="T15" fmla="*/ 3192 h 6438"/>
                <a:gd name="T16" fmla="*/ 1120 w 3300"/>
                <a:gd name="T17" fmla="*/ 2904 h 6438"/>
                <a:gd name="T18" fmla="*/ 1227 w 3300"/>
                <a:gd name="T19" fmla="*/ 2756 h 6438"/>
                <a:gd name="T20" fmla="*/ 1362 w 3300"/>
                <a:gd name="T21" fmla="*/ 2572 h 6438"/>
                <a:gd name="T22" fmla="*/ 1618 w 3300"/>
                <a:gd name="T23" fmla="*/ 2249 h 6438"/>
                <a:gd name="T24" fmla="*/ 1934 w 3300"/>
                <a:gd name="T25" fmla="*/ 1885 h 6438"/>
                <a:gd name="T26" fmla="*/ 2036 w 3300"/>
                <a:gd name="T27" fmla="*/ 1777 h 6438"/>
                <a:gd name="T28" fmla="*/ 3300 w 3300"/>
                <a:gd name="T29" fmla="*/ 0 h 6438"/>
                <a:gd name="T30" fmla="*/ 3250 w 3300"/>
                <a:gd name="T31" fmla="*/ 8 h 6438"/>
                <a:gd name="T32" fmla="*/ 3164 w 3300"/>
                <a:gd name="T33" fmla="*/ 36 h 6438"/>
                <a:gd name="T34" fmla="*/ 3066 w 3300"/>
                <a:gd name="T35" fmla="*/ 87 h 6438"/>
                <a:gd name="T36" fmla="*/ 3030 w 3300"/>
                <a:gd name="T37" fmla="*/ 118 h 6438"/>
                <a:gd name="T38" fmla="*/ 2985 w 3300"/>
                <a:gd name="T39" fmla="*/ 158 h 6438"/>
                <a:gd name="T40" fmla="*/ 2886 w 3300"/>
                <a:gd name="T41" fmla="*/ 233 h 6438"/>
                <a:gd name="T42" fmla="*/ 2773 w 3300"/>
                <a:gd name="T43" fmla="*/ 302 h 6438"/>
                <a:gd name="T44" fmla="*/ 2651 w 3300"/>
                <a:gd name="T45" fmla="*/ 364 h 6438"/>
                <a:gd name="T46" fmla="*/ 2586 w 3300"/>
                <a:gd name="T47" fmla="*/ 391 h 6438"/>
                <a:gd name="T48" fmla="*/ 1676 w 3300"/>
                <a:gd name="T49" fmla="*/ 1703 h 6438"/>
                <a:gd name="T50" fmla="*/ 1545 w 3300"/>
                <a:gd name="T51" fmla="*/ 1841 h 6438"/>
                <a:gd name="T52" fmla="*/ 1268 w 3300"/>
                <a:gd name="T53" fmla="*/ 2158 h 6438"/>
                <a:gd name="T54" fmla="*/ 985 w 3300"/>
                <a:gd name="T55" fmla="*/ 2515 h 6438"/>
                <a:gd name="T56" fmla="*/ 777 w 3300"/>
                <a:gd name="T57" fmla="*/ 2803 h 6438"/>
                <a:gd name="T58" fmla="*/ 645 w 3300"/>
                <a:gd name="T59" fmla="*/ 3002 h 6438"/>
                <a:gd name="T60" fmla="*/ 521 w 3300"/>
                <a:gd name="T61" fmla="*/ 3204 h 6438"/>
                <a:gd name="T62" fmla="*/ 404 w 3300"/>
                <a:gd name="T63" fmla="*/ 3408 h 6438"/>
                <a:gd name="T64" fmla="*/ 299 w 3300"/>
                <a:gd name="T65" fmla="*/ 3616 h 6438"/>
                <a:gd name="T66" fmla="*/ 207 w 3300"/>
                <a:gd name="T67" fmla="*/ 3822 h 6438"/>
                <a:gd name="T68" fmla="*/ 128 w 3300"/>
                <a:gd name="T69" fmla="*/ 4027 h 6438"/>
                <a:gd name="T70" fmla="*/ 67 w 3300"/>
                <a:gd name="T71" fmla="*/ 4231 h 6438"/>
                <a:gd name="T72" fmla="*/ 24 w 3300"/>
                <a:gd name="T73" fmla="*/ 4429 h 6438"/>
                <a:gd name="T74" fmla="*/ 2 w 3300"/>
                <a:gd name="T75" fmla="*/ 4625 h 6438"/>
                <a:gd name="T76" fmla="*/ 0 w 3300"/>
                <a:gd name="T77" fmla="*/ 4719 h 6438"/>
                <a:gd name="T78" fmla="*/ 0 w 3300"/>
                <a:gd name="T79" fmla="*/ 6428 h 6438"/>
                <a:gd name="T80" fmla="*/ 361 w 3300"/>
                <a:gd name="T81" fmla="*/ 6438 h 6438"/>
                <a:gd name="T82" fmla="*/ 361 w 3300"/>
                <a:gd name="T83" fmla="*/ 4794 h 6438"/>
                <a:gd name="T84" fmla="*/ 361 w 3300"/>
                <a:gd name="T85" fmla="*/ 479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00" h="6438">
                  <a:moveTo>
                    <a:pt x="361" y="4794"/>
                  </a:moveTo>
                  <a:lnTo>
                    <a:pt x="362" y="4688"/>
                  </a:lnTo>
                  <a:lnTo>
                    <a:pt x="390" y="4468"/>
                  </a:lnTo>
                  <a:lnTo>
                    <a:pt x="445" y="4235"/>
                  </a:lnTo>
                  <a:lnTo>
                    <a:pt x="527" y="3991"/>
                  </a:lnTo>
                  <a:lnTo>
                    <a:pt x="635" y="3737"/>
                  </a:lnTo>
                  <a:lnTo>
                    <a:pt x="770" y="3470"/>
                  </a:lnTo>
                  <a:lnTo>
                    <a:pt x="931" y="3192"/>
                  </a:lnTo>
                  <a:lnTo>
                    <a:pt x="1120" y="2904"/>
                  </a:lnTo>
                  <a:lnTo>
                    <a:pt x="1227" y="2756"/>
                  </a:lnTo>
                  <a:lnTo>
                    <a:pt x="1362" y="2572"/>
                  </a:lnTo>
                  <a:lnTo>
                    <a:pt x="1618" y="2249"/>
                  </a:lnTo>
                  <a:lnTo>
                    <a:pt x="1934" y="1885"/>
                  </a:lnTo>
                  <a:lnTo>
                    <a:pt x="2036" y="1777"/>
                  </a:lnTo>
                  <a:lnTo>
                    <a:pt x="3300" y="0"/>
                  </a:lnTo>
                  <a:lnTo>
                    <a:pt x="3250" y="8"/>
                  </a:lnTo>
                  <a:lnTo>
                    <a:pt x="3164" y="36"/>
                  </a:lnTo>
                  <a:lnTo>
                    <a:pt x="3066" y="87"/>
                  </a:lnTo>
                  <a:lnTo>
                    <a:pt x="3030" y="118"/>
                  </a:lnTo>
                  <a:lnTo>
                    <a:pt x="2985" y="158"/>
                  </a:lnTo>
                  <a:lnTo>
                    <a:pt x="2886" y="233"/>
                  </a:lnTo>
                  <a:lnTo>
                    <a:pt x="2773" y="302"/>
                  </a:lnTo>
                  <a:lnTo>
                    <a:pt x="2651" y="364"/>
                  </a:lnTo>
                  <a:lnTo>
                    <a:pt x="2586" y="391"/>
                  </a:lnTo>
                  <a:lnTo>
                    <a:pt x="1676" y="1703"/>
                  </a:lnTo>
                  <a:lnTo>
                    <a:pt x="1545" y="1841"/>
                  </a:lnTo>
                  <a:lnTo>
                    <a:pt x="1268" y="2158"/>
                  </a:lnTo>
                  <a:lnTo>
                    <a:pt x="985" y="2515"/>
                  </a:lnTo>
                  <a:lnTo>
                    <a:pt x="777" y="2803"/>
                  </a:lnTo>
                  <a:lnTo>
                    <a:pt x="645" y="3002"/>
                  </a:lnTo>
                  <a:lnTo>
                    <a:pt x="521" y="3204"/>
                  </a:lnTo>
                  <a:lnTo>
                    <a:pt x="404" y="3408"/>
                  </a:lnTo>
                  <a:lnTo>
                    <a:pt x="299" y="3616"/>
                  </a:lnTo>
                  <a:lnTo>
                    <a:pt x="207" y="3822"/>
                  </a:lnTo>
                  <a:lnTo>
                    <a:pt x="128" y="4027"/>
                  </a:lnTo>
                  <a:lnTo>
                    <a:pt x="67" y="4231"/>
                  </a:lnTo>
                  <a:lnTo>
                    <a:pt x="24" y="4429"/>
                  </a:lnTo>
                  <a:lnTo>
                    <a:pt x="2" y="4625"/>
                  </a:lnTo>
                  <a:lnTo>
                    <a:pt x="0" y="4719"/>
                  </a:lnTo>
                  <a:lnTo>
                    <a:pt x="0" y="6428"/>
                  </a:lnTo>
                  <a:lnTo>
                    <a:pt x="361" y="6438"/>
                  </a:lnTo>
                  <a:lnTo>
                    <a:pt x="361" y="4794"/>
                  </a:lnTo>
                  <a:lnTo>
                    <a:pt x="361" y="479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22"/>
            <p:cNvSpPr>
              <a:spLocks/>
            </p:cNvSpPr>
            <p:nvPr/>
          </p:nvSpPr>
          <p:spPr bwMode="auto">
            <a:xfrm>
              <a:off x="3033" y="3536"/>
              <a:ext cx="782" cy="390"/>
            </a:xfrm>
            <a:custGeom>
              <a:avLst/>
              <a:gdLst>
                <a:gd name="T0" fmla="*/ 0 w 2347"/>
                <a:gd name="T1" fmla="*/ 373 h 1172"/>
                <a:gd name="T2" fmla="*/ 60 w 2347"/>
                <a:gd name="T3" fmla="*/ 402 h 1172"/>
                <a:gd name="T4" fmla="*/ 172 w 2347"/>
                <a:gd name="T5" fmla="*/ 470 h 1172"/>
                <a:gd name="T6" fmla="*/ 276 w 2347"/>
                <a:gd name="T7" fmla="*/ 550 h 1172"/>
                <a:gd name="T8" fmla="*/ 368 w 2347"/>
                <a:gd name="T9" fmla="*/ 642 h 1172"/>
                <a:gd name="T10" fmla="*/ 449 w 2347"/>
                <a:gd name="T11" fmla="*/ 745 h 1172"/>
                <a:gd name="T12" fmla="*/ 517 w 2347"/>
                <a:gd name="T13" fmla="*/ 857 h 1172"/>
                <a:gd name="T14" fmla="*/ 571 w 2347"/>
                <a:gd name="T15" fmla="*/ 978 h 1172"/>
                <a:gd name="T16" fmla="*/ 610 w 2347"/>
                <a:gd name="T17" fmla="*/ 1106 h 1172"/>
                <a:gd name="T18" fmla="*/ 623 w 2347"/>
                <a:gd name="T19" fmla="*/ 1172 h 1172"/>
                <a:gd name="T20" fmla="*/ 2347 w 2347"/>
                <a:gd name="T21" fmla="*/ 1172 h 1172"/>
                <a:gd name="T22" fmla="*/ 2338 w 2347"/>
                <a:gd name="T23" fmla="*/ 1121 h 1172"/>
                <a:gd name="T24" fmla="*/ 2314 w 2347"/>
                <a:gd name="T25" fmla="*/ 1021 h 1172"/>
                <a:gd name="T26" fmla="*/ 2282 w 2347"/>
                <a:gd name="T27" fmla="*/ 926 h 1172"/>
                <a:gd name="T28" fmla="*/ 2246 w 2347"/>
                <a:gd name="T29" fmla="*/ 834 h 1172"/>
                <a:gd name="T30" fmla="*/ 2181 w 2347"/>
                <a:gd name="T31" fmla="*/ 704 h 1172"/>
                <a:gd name="T32" fmla="*/ 2076 w 2347"/>
                <a:gd name="T33" fmla="*/ 547 h 1172"/>
                <a:gd name="T34" fmla="*/ 1952 w 2347"/>
                <a:gd name="T35" fmla="*/ 408 h 1172"/>
                <a:gd name="T36" fmla="*/ 1811 w 2347"/>
                <a:gd name="T37" fmla="*/ 288 h 1172"/>
                <a:gd name="T38" fmla="*/ 1659 w 2347"/>
                <a:gd name="T39" fmla="*/ 187 h 1172"/>
                <a:gd name="T40" fmla="*/ 1494 w 2347"/>
                <a:gd name="T41" fmla="*/ 108 h 1172"/>
                <a:gd name="T42" fmla="*/ 1322 w 2347"/>
                <a:gd name="T43" fmla="*/ 49 h 1172"/>
                <a:gd name="T44" fmla="*/ 1143 w 2347"/>
                <a:gd name="T45" fmla="*/ 13 h 1172"/>
                <a:gd name="T46" fmla="*/ 960 w 2347"/>
                <a:gd name="T47" fmla="*/ 0 h 1172"/>
                <a:gd name="T48" fmla="*/ 776 w 2347"/>
                <a:gd name="T49" fmla="*/ 10 h 1172"/>
                <a:gd name="T50" fmla="*/ 593 w 2347"/>
                <a:gd name="T51" fmla="*/ 46 h 1172"/>
                <a:gd name="T52" fmla="*/ 414 w 2347"/>
                <a:gd name="T53" fmla="*/ 105 h 1172"/>
                <a:gd name="T54" fmla="*/ 285 w 2347"/>
                <a:gd name="T55" fmla="*/ 169 h 1172"/>
                <a:gd name="T56" fmla="*/ 200 w 2347"/>
                <a:gd name="T57" fmla="*/ 219 h 1172"/>
                <a:gd name="T58" fmla="*/ 118 w 2347"/>
                <a:gd name="T59" fmla="*/ 275 h 1172"/>
                <a:gd name="T60" fmla="*/ 38 w 2347"/>
                <a:gd name="T61" fmla="*/ 339 h 1172"/>
                <a:gd name="T62" fmla="*/ 0 w 2347"/>
                <a:gd name="T63" fmla="*/ 373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47" h="1172">
                  <a:moveTo>
                    <a:pt x="0" y="373"/>
                  </a:moveTo>
                  <a:lnTo>
                    <a:pt x="60" y="402"/>
                  </a:lnTo>
                  <a:lnTo>
                    <a:pt x="172" y="470"/>
                  </a:lnTo>
                  <a:lnTo>
                    <a:pt x="276" y="550"/>
                  </a:lnTo>
                  <a:lnTo>
                    <a:pt x="368" y="642"/>
                  </a:lnTo>
                  <a:lnTo>
                    <a:pt x="449" y="745"/>
                  </a:lnTo>
                  <a:lnTo>
                    <a:pt x="517" y="857"/>
                  </a:lnTo>
                  <a:lnTo>
                    <a:pt x="571" y="978"/>
                  </a:lnTo>
                  <a:lnTo>
                    <a:pt x="610" y="1106"/>
                  </a:lnTo>
                  <a:lnTo>
                    <a:pt x="623" y="1172"/>
                  </a:lnTo>
                  <a:lnTo>
                    <a:pt x="2347" y="1172"/>
                  </a:lnTo>
                  <a:lnTo>
                    <a:pt x="2338" y="1121"/>
                  </a:lnTo>
                  <a:lnTo>
                    <a:pt x="2314" y="1021"/>
                  </a:lnTo>
                  <a:lnTo>
                    <a:pt x="2282" y="926"/>
                  </a:lnTo>
                  <a:lnTo>
                    <a:pt x="2246" y="834"/>
                  </a:lnTo>
                  <a:lnTo>
                    <a:pt x="2181" y="704"/>
                  </a:lnTo>
                  <a:lnTo>
                    <a:pt x="2076" y="547"/>
                  </a:lnTo>
                  <a:lnTo>
                    <a:pt x="1952" y="408"/>
                  </a:lnTo>
                  <a:lnTo>
                    <a:pt x="1811" y="288"/>
                  </a:lnTo>
                  <a:lnTo>
                    <a:pt x="1659" y="187"/>
                  </a:lnTo>
                  <a:lnTo>
                    <a:pt x="1494" y="108"/>
                  </a:lnTo>
                  <a:lnTo>
                    <a:pt x="1322" y="49"/>
                  </a:lnTo>
                  <a:lnTo>
                    <a:pt x="1143" y="13"/>
                  </a:lnTo>
                  <a:lnTo>
                    <a:pt x="960" y="0"/>
                  </a:lnTo>
                  <a:lnTo>
                    <a:pt x="776" y="10"/>
                  </a:lnTo>
                  <a:lnTo>
                    <a:pt x="593" y="46"/>
                  </a:lnTo>
                  <a:lnTo>
                    <a:pt x="414" y="105"/>
                  </a:lnTo>
                  <a:lnTo>
                    <a:pt x="285" y="169"/>
                  </a:lnTo>
                  <a:lnTo>
                    <a:pt x="200" y="219"/>
                  </a:lnTo>
                  <a:lnTo>
                    <a:pt x="118" y="275"/>
                  </a:lnTo>
                  <a:lnTo>
                    <a:pt x="38" y="339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23"/>
            <p:cNvSpPr>
              <a:spLocks/>
            </p:cNvSpPr>
            <p:nvPr/>
          </p:nvSpPr>
          <p:spPr bwMode="auto">
            <a:xfrm>
              <a:off x="3033" y="3536"/>
              <a:ext cx="511" cy="390"/>
            </a:xfrm>
            <a:custGeom>
              <a:avLst/>
              <a:gdLst>
                <a:gd name="T0" fmla="*/ 1535 w 1535"/>
                <a:gd name="T1" fmla="*/ 124 h 1170"/>
                <a:gd name="T2" fmla="*/ 1489 w 1535"/>
                <a:gd name="T3" fmla="*/ 103 h 1170"/>
                <a:gd name="T4" fmla="*/ 1394 w 1535"/>
                <a:gd name="T5" fmla="*/ 69 h 1170"/>
                <a:gd name="T6" fmla="*/ 1296 w 1535"/>
                <a:gd name="T7" fmla="*/ 40 h 1170"/>
                <a:gd name="T8" fmla="*/ 1196 w 1535"/>
                <a:gd name="T9" fmla="*/ 20 h 1170"/>
                <a:gd name="T10" fmla="*/ 1097 w 1535"/>
                <a:gd name="T11" fmla="*/ 5 h 1170"/>
                <a:gd name="T12" fmla="*/ 996 w 1535"/>
                <a:gd name="T13" fmla="*/ 0 h 1170"/>
                <a:gd name="T14" fmla="*/ 894 w 1535"/>
                <a:gd name="T15" fmla="*/ 0 h 1170"/>
                <a:gd name="T16" fmla="*/ 793 w 1535"/>
                <a:gd name="T17" fmla="*/ 8 h 1170"/>
                <a:gd name="T18" fmla="*/ 694 w 1535"/>
                <a:gd name="T19" fmla="*/ 23 h 1170"/>
                <a:gd name="T20" fmla="*/ 593 w 1535"/>
                <a:gd name="T21" fmla="*/ 46 h 1170"/>
                <a:gd name="T22" fmla="*/ 495 w 1535"/>
                <a:gd name="T23" fmla="*/ 76 h 1170"/>
                <a:gd name="T24" fmla="*/ 400 w 1535"/>
                <a:gd name="T25" fmla="*/ 112 h 1170"/>
                <a:gd name="T26" fmla="*/ 305 w 1535"/>
                <a:gd name="T27" fmla="*/ 157 h 1170"/>
                <a:gd name="T28" fmla="*/ 214 w 1535"/>
                <a:gd name="T29" fmla="*/ 208 h 1170"/>
                <a:gd name="T30" fmla="*/ 126 w 1535"/>
                <a:gd name="T31" fmla="*/ 268 h 1170"/>
                <a:gd name="T32" fmla="*/ 41 w 1535"/>
                <a:gd name="T33" fmla="*/ 335 h 1170"/>
                <a:gd name="T34" fmla="*/ 0 w 1535"/>
                <a:gd name="T35" fmla="*/ 371 h 1170"/>
                <a:gd name="T36" fmla="*/ 60 w 1535"/>
                <a:gd name="T37" fmla="*/ 400 h 1170"/>
                <a:gd name="T38" fmla="*/ 172 w 1535"/>
                <a:gd name="T39" fmla="*/ 468 h 1170"/>
                <a:gd name="T40" fmla="*/ 276 w 1535"/>
                <a:gd name="T41" fmla="*/ 548 h 1170"/>
                <a:gd name="T42" fmla="*/ 368 w 1535"/>
                <a:gd name="T43" fmla="*/ 640 h 1170"/>
                <a:gd name="T44" fmla="*/ 449 w 1535"/>
                <a:gd name="T45" fmla="*/ 743 h 1170"/>
                <a:gd name="T46" fmla="*/ 517 w 1535"/>
                <a:gd name="T47" fmla="*/ 855 h 1170"/>
                <a:gd name="T48" fmla="*/ 571 w 1535"/>
                <a:gd name="T49" fmla="*/ 976 h 1170"/>
                <a:gd name="T50" fmla="*/ 610 w 1535"/>
                <a:gd name="T51" fmla="*/ 1104 h 1170"/>
                <a:gd name="T52" fmla="*/ 623 w 1535"/>
                <a:gd name="T53" fmla="*/ 1170 h 1170"/>
                <a:gd name="T54" fmla="*/ 723 w 1535"/>
                <a:gd name="T55" fmla="*/ 1170 h 1170"/>
                <a:gd name="T56" fmla="*/ 740 w 1535"/>
                <a:gd name="T57" fmla="*/ 1084 h 1170"/>
                <a:gd name="T58" fmla="*/ 790 w 1535"/>
                <a:gd name="T59" fmla="*/ 916 h 1170"/>
                <a:gd name="T60" fmla="*/ 862 w 1535"/>
                <a:gd name="T61" fmla="*/ 759 h 1170"/>
                <a:gd name="T62" fmla="*/ 950 w 1535"/>
                <a:gd name="T63" fmla="*/ 612 h 1170"/>
                <a:gd name="T64" fmla="*/ 1055 w 1535"/>
                <a:gd name="T65" fmla="*/ 476 h 1170"/>
                <a:gd name="T66" fmla="*/ 1176 w 1535"/>
                <a:gd name="T67" fmla="*/ 355 h 1170"/>
                <a:gd name="T68" fmla="*/ 1310 w 1535"/>
                <a:gd name="T69" fmla="*/ 250 h 1170"/>
                <a:gd name="T70" fmla="*/ 1457 w 1535"/>
                <a:gd name="T71" fmla="*/ 161 h 1170"/>
                <a:gd name="T72" fmla="*/ 1535 w 1535"/>
                <a:gd name="T73" fmla="*/ 124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5" h="1170">
                  <a:moveTo>
                    <a:pt x="1535" y="124"/>
                  </a:moveTo>
                  <a:lnTo>
                    <a:pt x="1489" y="103"/>
                  </a:lnTo>
                  <a:lnTo>
                    <a:pt x="1394" y="69"/>
                  </a:lnTo>
                  <a:lnTo>
                    <a:pt x="1296" y="40"/>
                  </a:lnTo>
                  <a:lnTo>
                    <a:pt x="1196" y="20"/>
                  </a:lnTo>
                  <a:lnTo>
                    <a:pt x="1097" y="5"/>
                  </a:lnTo>
                  <a:lnTo>
                    <a:pt x="996" y="0"/>
                  </a:lnTo>
                  <a:lnTo>
                    <a:pt x="894" y="0"/>
                  </a:lnTo>
                  <a:lnTo>
                    <a:pt x="793" y="8"/>
                  </a:lnTo>
                  <a:lnTo>
                    <a:pt x="694" y="23"/>
                  </a:lnTo>
                  <a:lnTo>
                    <a:pt x="593" y="46"/>
                  </a:lnTo>
                  <a:lnTo>
                    <a:pt x="495" y="76"/>
                  </a:lnTo>
                  <a:lnTo>
                    <a:pt x="400" y="112"/>
                  </a:lnTo>
                  <a:lnTo>
                    <a:pt x="305" y="157"/>
                  </a:lnTo>
                  <a:lnTo>
                    <a:pt x="214" y="208"/>
                  </a:lnTo>
                  <a:lnTo>
                    <a:pt x="126" y="268"/>
                  </a:lnTo>
                  <a:lnTo>
                    <a:pt x="41" y="335"/>
                  </a:lnTo>
                  <a:lnTo>
                    <a:pt x="0" y="371"/>
                  </a:lnTo>
                  <a:lnTo>
                    <a:pt x="60" y="400"/>
                  </a:lnTo>
                  <a:lnTo>
                    <a:pt x="172" y="468"/>
                  </a:lnTo>
                  <a:lnTo>
                    <a:pt x="276" y="548"/>
                  </a:lnTo>
                  <a:lnTo>
                    <a:pt x="368" y="640"/>
                  </a:lnTo>
                  <a:lnTo>
                    <a:pt x="449" y="743"/>
                  </a:lnTo>
                  <a:lnTo>
                    <a:pt x="517" y="855"/>
                  </a:lnTo>
                  <a:lnTo>
                    <a:pt x="571" y="976"/>
                  </a:lnTo>
                  <a:lnTo>
                    <a:pt x="610" y="1104"/>
                  </a:lnTo>
                  <a:lnTo>
                    <a:pt x="623" y="1170"/>
                  </a:lnTo>
                  <a:lnTo>
                    <a:pt x="723" y="1170"/>
                  </a:lnTo>
                  <a:lnTo>
                    <a:pt x="740" y="1084"/>
                  </a:lnTo>
                  <a:lnTo>
                    <a:pt x="790" y="916"/>
                  </a:lnTo>
                  <a:lnTo>
                    <a:pt x="862" y="759"/>
                  </a:lnTo>
                  <a:lnTo>
                    <a:pt x="950" y="612"/>
                  </a:lnTo>
                  <a:lnTo>
                    <a:pt x="1055" y="476"/>
                  </a:lnTo>
                  <a:lnTo>
                    <a:pt x="1176" y="355"/>
                  </a:lnTo>
                  <a:lnTo>
                    <a:pt x="1310" y="250"/>
                  </a:lnTo>
                  <a:lnTo>
                    <a:pt x="1457" y="161"/>
                  </a:lnTo>
                  <a:lnTo>
                    <a:pt x="1535" y="124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24"/>
            <p:cNvSpPr>
              <a:spLocks/>
            </p:cNvSpPr>
            <p:nvPr/>
          </p:nvSpPr>
          <p:spPr bwMode="auto">
            <a:xfrm>
              <a:off x="4022" y="3681"/>
              <a:ext cx="564" cy="245"/>
            </a:xfrm>
            <a:custGeom>
              <a:avLst/>
              <a:gdLst>
                <a:gd name="T0" fmla="*/ 1436 w 1691"/>
                <a:gd name="T1" fmla="*/ 737 h 737"/>
                <a:gd name="T2" fmla="*/ 1472 w 1691"/>
                <a:gd name="T3" fmla="*/ 737 h 737"/>
                <a:gd name="T4" fmla="*/ 1531 w 1691"/>
                <a:gd name="T5" fmla="*/ 730 h 737"/>
                <a:gd name="T6" fmla="*/ 1580 w 1691"/>
                <a:gd name="T7" fmla="*/ 719 h 737"/>
                <a:gd name="T8" fmla="*/ 1619 w 1691"/>
                <a:gd name="T9" fmla="*/ 703 h 737"/>
                <a:gd name="T10" fmla="*/ 1648 w 1691"/>
                <a:gd name="T11" fmla="*/ 683 h 737"/>
                <a:gd name="T12" fmla="*/ 1668 w 1691"/>
                <a:gd name="T13" fmla="*/ 660 h 737"/>
                <a:gd name="T14" fmla="*/ 1687 w 1691"/>
                <a:gd name="T15" fmla="*/ 621 h 737"/>
                <a:gd name="T16" fmla="*/ 1691 w 1691"/>
                <a:gd name="T17" fmla="*/ 568 h 737"/>
                <a:gd name="T18" fmla="*/ 1681 w 1691"/>
                <a:gd name="T19" fmla="*/ 517 h 737"/>
                <a:gd name="T20" fmla="*/ 1657 w 1691"/>
                <a:gd name="T21" fmla="*/ 460 h 737"/>
                <a:gd name="T22" fmla="*/ 1651 w 1691"/>
                <a:gd name="T23" fmla="*/ 451 h 737"/>
                <a:gd name="T24" fmla="*/ 1612 w 1691"/>
                <a:gd name="T25" fmla="*/ 385 h 737"/>
                <a:gd name="T26" fmla="*/ 1520 w 1691"/>
                <a:gd name="T27" fmla="*/ 269 h 737"/>
                <a:gd name="T28" fmla="*/ 1415 w 1691"/>
                <a:gd name="T29" fmla="*/ 176 h 737"/>
                <a:gd name="T30" fmla="*/ 1301 w 1691"/>
                <a:gd name="T31" fmla="*/ 102 h 737"/>
                <a:gd name="T32" fmla="*/ 1178 w 1691"/>
                <a:gd name="T33" fmla="*/ 49 h 737"/>
                <a:gd name="T34" fmla="*/ 1050 w 1691"/>
                <a:gd name="T35" fmla="*/ 15 h 737"/>
                <a:gd name="T36" fmla="*/ 921 w 1691"/>
                <a:gd name="T37" fmla="*/ 0 h 737"/>
                <a:gd name="T38" fmla="*/ 790 w 1691"/>
                <a:gd name="T39" fmla="*/ 4 h 737"/>
                <a:gd name="T40" fmla="*/ 660 w 1691"/>
                <a:gd name="T41" fmla="*/ 26 h 737"/>
                <a:gd name="T42" fmla="*/ 536 w 1691"/>
                <a:gd name="T43" fmla="*/ 66 h 737"/>
                <a:gd name="T44" fmla="*/ 418 w 1691"/>
                <a:gd name="T45" fmla="*/ 124 h 737"/>
                <a:gd name="T46" fmla="*/ 310 w 1691"/>
                <a:gd name="T47" fmla="*/ 199 h 737"/>
                <a:gd name="T48" fmla="*/ 212 w 1691"/>
                <a:gd name="T49" fmla="*/ 291 h 737"/>
                <a:gd name="T50" fmla="*/ 130 w 1691"/>
                <a:gd name="T51" fmla="*/ 399 h 737"/>
                <a:gd name="T52" fmla="*/ 64 w 1691"/>
                <a:gd name="T53" fmla="*/ 523 h 737"/>
                <a:gd name="T54" fmla="*/ 15 w 1691"/>
                <a:gd name="T55" fmla="*/ 661 h 737"/>
                <a:gd name="T56" fmla="*/ 0 w 1691"/>
                <a:gd name="T57" fmla="*/ 737 h 737"/>
                <a:gd name="T58" fmla="*/ 1436 w 1691"/>
                <a:gd name="T59" fmla="*/ 737 h 737"/>
                <a:gd name="T60" fmla="*/ 1436 w 1691"/>
                <a:gd name="T61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1" h="737">
                  <a:moveTo>
                    <a:pt x="1436" y="737"/>
                  </a:moveTo>
                  <a:lnTo>
                    <a:pt x="1472" y="737"/>
                  </a:lnTo>
                  <a:lnTo>
                    <a:pt x="1531" y="730"/>
                  </a:lnTo>
                  <a:lnTo>
                    <a:pt x="1580" y="719"/>
                  </a:lnTo>
                  <a:lnTo>
                    <a:pt x="1619" y="703"/>
                  </a:lnTo>
                  <a:lnTo>
                    <a:pt x="1648" y="683"/>
                  </a:lnTo>
                  <a:lnTo>
                    <a:pt x="1668" y="660"/>
                  </a:lnTo>
                  <a:lnTo>
                    <a:pt x="1687" y="621"/>
                  </a:lnTo>
                  <a:lnTo>
                    <a:pt x="1691" y="568"/>
                  </a:lnTo>
                  <a:lnTo>
                    <a:pt x="1681" y="517"/>
                  </a:lnTo>
                  <a:lnTo>
                    <a:pt x="1657" y="460"/>
                  </a:lnTo>
                  <a:lnTo>
                    <a:pt x="1651" y="451"/>
                  </a:lnTo>
                  <a:lnTo>
                    <a:pt x="1612" y="385"/>
                  </a:lnTo>
                  <a:lnTo>
                    <a:pt x="1520" y="269"/>
                  </a:lnTo>
                  <a:lnTo>
                    <a:pt x="1415" y="176"/>
                  </a:lnTo>
                  <a:lnTo>
                    <a:pt x="1301" y="102"/>
                  </a:lnTo>
                  <a:lnTo>
                    <a:pt x="1178" y="49"/>
                  </a:lnTo>
                  <a:lnTo>
                    <a:pt x="1050" y="15"/>
                  </a:lnTo>
                  <a:lnTo>
                    <a:pt x="921" y="0"/>
                  </a:lnTo>
                  <a:lnTo>
                    <a:pt x="790" y="4"/>
                  </a:lnTo>
                  <a:lnTo>
                    <a:pt x="660" y="26"/>
                  </a:lnTo>
                  <a:lnTo>
                    <a:pt x="536" y="66"/>
                  </a:lnTo>
                  <a:lnTo>
                    <a:pt x="418" y="124"/>
                  </a:lnTo>
                  <a:lnTo>
                    <a:pt x="310" y="199"/>
                  </a:lnTo>
                  <a:lnTo>
                    <a:pt x="212" y="291"/>
                  </a:lnTo>
                  <a:lnTo>
                    <a:pt x="130" y="399"/>
                  </a:lnTo>
                  <a:lnTo>
                    <a:pt x="64" y="523"/>
                  </a:lnTo>
                  <a:lnTo>
                    <a:pt x="15" y="661"/>
                  </a:lnTo>
                  <a:lnTo>
                    <a:pt x="0" y="737"/>
                  </a:lnTo>
                  <a:lnTo>
                    <a:pt x="1436" y="737"/>
                  </a:lnTo>
                  <a:lnTo>
                    <a:pt x="1436" y="737"/>
                  </a:lnTo>
                  <a:close/>
                </a:path>
              </a:pathLst>
            </a:custGeom>
            <a:solidFill>
              <a:srgbClr val="E4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25"/>
            <p:cNvSpPr>
              <a:spLocks/>
            </p:cNvSpPr>
            <p:nvPr/>
          </p:nvSpPr>
          <p:spPr bwMode="auto">
            <a:xfrm>
              <a:off x="4022" y="3680"/>
              <a:ext cx="406" cy="246"/>
            </a:xfrm>
            <a:custGeom>
              <a:avLst/>
              <a:gdLst>
                <a:gd name="T0" fmla="*/ 1217 w 1217"/>
                <a:gd name="T1" fmla="*/ 67 h 738"/>
                <a:gd name="T2" fmla="*/ 1167 w 1217"/>
                <a:gd name="T3" fmla="*/ 49 h 738"/>
                <a:gd name="T4" fmla="*/ 1067 w 1217"/>
                <a:gd name="T5" fmla="*/ 20 h 738"/>
                <a:gd name="T6" fmla="*/ 968 w 1217"/>
                <a:gd name="T7" fmla="*/ 4 h 738"/>
                <a:gd name="T8" fmla="*/ 867 w 1217"/>
                <a:gd name="T9" fmla="*/ 0 h 738"/>
                <a:gd name="T10" fmla="*/ 769 w 1217"/>
                <a:gd name="T11" fmla="*/ 7 h 738"/>
                <a:gd name="T12" fmla="*/ 673 w 1217"/>
                <a:gd name="T13" fmla="*/ 24 h 738"/>
                <a:gd name="T14" fmla="*/ 581 w 1217"/>
                <a:gd name="T15" fmla="*/ 52 h 738"/>
                <a:gd name="T16" fmla="*/ 490 w 1217"/>
                <a:gd name="T17" fmla="*/ 89 h 738"/>
                <a:gd name="T18" fmla="*/ 405 w 1217"/>
                <a:gd name="T19" fmla="*/ 135 h 738"/>
                <a:gd name="T20" fmla="*/ 326 w 1217"/>
                <a:gd name="T21" fmla="*/ 191 h 738"/>
                <a:gd name="T22" fmla="*/ 252 w 1217"/>
                <a:gd name="T23" fmla="*/ 256 h 738"/>
                <a:gd name="T24" fmla="*/ 188 w 1217"/>
                <a:gd name="T25" fmla="*/ 328 h 738"/>
                <a:gd name="T26" fmla="*/ 128 w 1217"/>
                <a:gd name="T27" fmla="*/ 407 h 738"/>
                <a:gd name="T28" fmla="*/ 79 w 1217"/>
                <a:gd name="T29" fmla="*/ 494 h 738"/>
                <a:gd name="T30" fmla="*/ 39 w 1217"/>
                <a:gd name="T31" fmla="*/ 587 h 738"/>
                <a:gd name="T32" fmla="*/ 10 w 1217"/>
                <a:gd name="T33" fmla="*/ 687 h 738"/>
                <a:gd name="T34" fmla="*/ 0 w 1217"/>
                <a:gd name="T35" fmla="*/ 738 h 738"/>
                <a:gd name="T36" fmla="*/ 680 w 1217"/>
                <a:gd name="T37" fmla="*/ 738 h 738"/>
                <a:gd name="T38" fmla="*/ 690 w 1217"/>
                <a:gd name="T39" fmla="*/ 682 h 738"/>
                <a:gd name="T40" fmla="*/ 725 w 1217"/>
                <a:gd name="T41" fmla="*/ 573 h 738"/>
                <a:gd name="T42" fmla="*/ 771 w 1217"/>
                <a:gd name="T43" fmla="*/ 471 h 738"/>
                <a:gd name="T44" fmla="*/ 830 w 1217"/>
                <a:gd name="T45" fmla="*/ 377 h 738"/>
                <a:gd name="T46" fmla="*/ 899 w 1217"/>
                <a:gd name="T47" fmla="*/ 289 h 738"/>
                <a:gd name="T48" fmla="*/ 980 w 1217"/>
                <a:gd name="T49" fmla="*/ 213 h 738"/>
                <a:gd name="T50" fmla="*/ 1069 w 1217"/>
                <a:gd name="T51" fmla="*/ 147 h 738"/>
                <a:gd name="T52" fmla="*/ 1165 w 1217"/>
                <a:gd name="T53" fmla="*/ 90 h 738"/>
                <a:gd name="T54" fmla="*/ 1217 w 1217"/>
                <a:gd name="T55" fmla="*/ 6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17" h="738">
                  <a:moveTo>
                    <a:pt x="1217" y="67"/>
                  </a:moveTo>
                  <a:lnTo>
                    <a:pt x="1167" y="49"/>
                  </a:lnTo>
                  <a:lnTo>
                    <a:pt x="1067" y="20"/>
                  </a:lnTo>
                  <a:lnTo>
                    <a:pt x="968" y="4"/>
                  </a:lnTo>
                  <a:lnTo>
                    <a:pt x="867" y="0"/>
                  </a:lnTo>
                  <a:lnTo>
                    <a:pt x="769" y="7"/>
                  </a:lnTo>
                  <a:lnTo>
                    <a:pt x="673" y="24"/>
                  </a:lnTo>
                  <a:lnTo>
                    <a:pt x="581" y="52"/>
                  </a:lnTo>
                  <a:lnTo>
                    <a:pt x="490" y="89"/>
                  </a:lnTo>
                  <a:lnTo>
                    <a:pt x="405" y="135"/>
                  </a:lnTo>
                  <a:lnTo>
                    <a:pt x="326" y="191"/>
                  </a:lnTo>
                  <a:lnTo>
                    <a:pt x="252" y="256"/>
                  </a:lnTo>
                  <a:lnTo>
                    <a:pt x="188" y="328"/>
                  </a:lnTo>
                  <a:lnTo>
                    <a:pt x="128" y="407"/>
                  </a:lnTo>
                  <a:lnTo>
                    <a:pt x="79" y="494"/>
                  </a:lnTo>
                  <a:lnTo>
                    <a:pt x="39" y="587"/>
                  </a:lnTo>
                  <a:lnTo>
                    <a:pt x="10" y="687"/>
                  </a:lnTo>
                  <a:lnTo>
                    <a:pt x="0" y="738"/>
                  </a:lnTo>
                  <a:lnTo>
                    <a:pt x="680" y="738"/>
                  </a:lnTo>
                  <a:lnTo>
                    <a:pt x="690" y="682"/>
                  </a:lnTo>
                  <a:lnTo>
                    <a:pt x="725" y="573"/>
                  </a:lnTo>
                  <a:lnTo>
                    <a:pt x="771" y="471"/>
                  </a:lnTo>
                  <a:lnTo>
                    <a:pt x="830" y="377"/>
                  </a:lnTo>
                  <a:lnTo>
                    <a:pt x="899" y="289"/>
                  </a:lnTo>
                  <a:lnTo>
                    <a:pt x="980" y="213"/>
                  </a:lnTo>
                  <a:lnTo>
                    <a:pt x="1069" y="147"/>
                  </a:lnTo>
                  <a:lnTo>
                    <a:pt x="1165" y="90"/>
                  </a:lnTo>
                  <a:lnTo>
                    <a:pt x="1217" y="67"/>
                  </a:lnTo>
                  <a:close/>
                </a:path>
              </a:pathLst>
            </a:custGeom>
            <a:solidFill>
              <a:srgbClr val="C8C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26"/>
            <p:cNvSpPr>
              <a:spLocks/>
            </p:cNvSpPr>
            <p:nvPr/>
          </p:nvSpPr>
          <p:spPr bwMode="auto">
            <a:xfrm>
              <a:off x="2559" y="3629"/>
              <a:ext cx="681" cy="297"/>
            </a:xfrm>
            <a:custGeom>
              <a:avLst/>
              <a:gdLst>
                <a:gd name="T0" fmla="*/ 35 w 2045"/>
                <a:gd name="T1" fmla="*/ 573 h 891"/>
                <a:gd name="T2" fmla="*/ 29 w 2045"/>
                <a:gd name="T3" fmla="*/ 583 h 891"/>
                <a:gd name="T4" fmla="*/ 9 w 2045"/>
                <a:gd name="T5" fmla="*/ 647 h 891"/>
                <a:gd name="T6" fmla="*/ 0 w 2045"/>
                <a:gd name="T7" fmla="*/ 703 h 891"/>
                <a:gd name="T8" fmla="*/ 4 w 2045"/>
                <a:gd name="T9" fmla="*/ 762 h 891"/>
                <a:gd name="T10" fmla="*/ 22 w 2045"/>
                <a:gd name="T11" fmla="*/ 805 h 891"/>
                <a:gd name="T12" fmla="*/ 40 w 2045"/>
                <a:gd name="T13" fmla="*/ 831 h 891"/>
                <a:gd name="T14" fmla="*/ 66 w 2045"/>
                <a:gd name="T15" fmla="*/ 853 h 891"/>
                <a:gd name="T16" fmla="*/ 101 w 2045"/>
                <a:gd name="T17" fmla="*/ 871 h 891"/>
                <a:gd name="T18" fmla="*/ 146 w 2045"/>
                <a:gd name="T19" fmla="*/ 884 h 891"/>
                <a:gd name="T20" fmla="*/ 200 w 2045"/>
                <a:gd name="T21" fmla="*/ 891 h 891"/>
                <a:gd name="T22" fmla="*/ 233 w 2045"/>
                <a:gd name="T23" fmla="*/ 891 h 891"/>
                <a:gd name="T24" fmla="*/ 233 w 2045"/>
                <a:gd name="T25" fmla="*/ 891 h 891"/>
                <a:gd name="T26" fmla="*/ 2045 w 2045"/>
                <a:gd name="T27" fmla="*/ 891 h 891"/>
                <a:gd name="T28" fmla="*/ 2037 w 2045"/>
                <a:gd name="T29" fmla="*/ 844 h 891"/>
                <a:gd name="T30" fmla="*/ 2012 w 2045"/>
                <a:gd name="T31" fmla="*/ 753 h 891"/>
                <a:gd name="T32" fmla="*/ 1980 w 2045"/>
                <a:gd name="T33" fmla="*/ 664 h 891"/>
                <a:gd name="T34" fmla="*/ 1940 w 2045"/>
                <a:gd name="T35" fmla="*/ 579 h 891"/>
                <a:gd name="T36" fmla="*/ 1894 w 2045"/>
                <a:gd name="T37" fmla="*/ 498 h 891"/>
                <a:gd name="T38" fmla="*/ 1841 w 2045"/>
                <a:gd name="T39" fmla="*/ 423 h 891"/>
                <a:gd name="T40" fmla="*/ 1782 w 2045"/>
                <a:gd name="T41" fmla="*/ 351 h 891"/>
                <a:gd name="T42" fmla="*/ 1717 w 2045"/>
                <a:gd name="T43" fmla="*/ 287 h 891"/>
                <a:gd name="T44" fmla="*/ 1646 w 2045"/>
                <a:gd name="T45" fmla="*/ 226 h 891"/>
                <a:gd name="T46" fmla="*/ 1571 w 2045"/>
                <a:gd name="T47" fmla="*/ 173 h 891"/>
                <a:gd name="T48" fmla="*/ 1491 w 2045"/>
                <a:gd name="T49" fmla="*/ 125 h 891"/>
                <a:gd name="T50" fmla="*/ 1407 w 2045"/>
                <a:gd name="T51" fmla="*/ 85 h 891"/>
                <a:gd name="T52" fmla="*/ 1318 w 2045"/>
                <a:gd name="T53" fmla="*/ 52 h 891"/>
                <a:gd name="T54" fmla="*/ 1227 w 2045"/>
                <a:gd name="T55" fmla="*/ 26 h 891"/>
                <a:gd name="T56" fmla="*/ 1132 w 2045"/>
                <a:gd name="T57" fmla="*/ 9 h 891"/>
                <a:gd name="T58" fmla="*/ 1034 w 2045"/>
                <a:gd name="T59" fmla="*/ 0 h 891"/>
                <a:gd name="T60" fmla="*/ 985 w 2045"/>
                <a:gd name="T61" fmla="*/ 0 h 891"/>
                <a:gd name="T62" fmla="*/ 909 w 2045"/>
                <a:gd name="T63" fmla="*/ 1 h 891"/>
                <a:gd name="T64" fmla="*/ 759 w 2045"/>
                <a:gd name="T65" fmla="*/ 23 h 891"/>
                <a:gd name="T66" fmla="*/ 618 w 2045"/>
                <a:gd name="T67" fmla="*/ 63 h 891"/>
                <a:gd name="T68" fmla="*/ 485 w 2045"/>
                <a:gd name="T69" fmla="*/ 122 h 891"/>
                <a:gd name="T70" fmla="*/ 362 w 2045"/>
                <a:gd name="T71" fmla="*/ 197 h 891"/>
                <a:gd name="T72" fmla="*/ 251 w 2045"/>
                <a:gd name="T73" fmla="*/ 288 h 891"/>
                <a:gd name="T74" fmla="*/ 153 w 2045"/>
                <a:gd name="T75" fmla="*/ 393 h 891"/>
                <a:gd name="T76" fmla="*/ 69 w 2045"/>
                <a:gd name="T77" fmla="*/ 510 h 891"/>
                <a:gd name="T78" fmla="*/ 35 w 2045"/>
                <a:gd name="T79" fmla="*/ 573 h 891"/>
                <a:gd name="T80" fmla="*/ 35 w 2045"/>
                <a:gd name="T81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5" h="891">
                  <a:moveTo>
                    <a:pt x="35" y="573"/>
                  </a:move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2045" y="891"/>
                  </a:lnTo>
                  <a:lnTo>
                    <a:pt x="2037" y="844"/>
                  </a:lnTo>
                  <a:lnTo>
                    <a:pt x="2012" y="753"/>
                  </a:lnTo>
                  <a:lnTo>
                    <a:pt x="1980" y="664"/>
                  </a:lnTo>
                  <a:lnTo>
                    <a:pt x="1940" y="579"/>
                  </a:lnTo>
                  <a:lnTo>
                    <a:pt x="1894" y="498"/>
                  </a:lnTo>
                  <a:lnTo>
                    <a:pt x="1841" y="423"/>
                  </a:lnTo>
                  <a:lnTo>
                    <a:pt x="1782" y="351"/>
                  </a:lnTo>
                  <a:lnTo>
                    <a:pt x="1717" y="287"/>
                  </a:lnTo>
                  <a:lnTo>
                    <a:pt x="1646" y="226"/>
                  </a:lnTo>
                  <a:lnTo>
                    <a:pt x="1571" y="173"/>
                  </a:lnTo>
                  <a:lnTo>
                    <a:pt x="1491" y="125"/>
                  </a:lnTo>
                  <a:lnTo>
                    <a:pt x="1407" y="85"/>
                  </a:lnTo>
                  <a:lnTo>
                    <a:pt x="1318" y="52"/>
                  </a:lnTo>
                  <a:lnTo>
                    <a:pt x="1227" y="26"/>
                  </a:lnTo>
                  <a:lnTo>
                    <a:pt x="1132" y="9"/>
                  </a:lnTo>
                  <a:lnTo>
                    <a:pt x="1034" y="0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27"/>
            <p:cNvSpPr>
              <a:spLocks/>
            </p:cNvSpPr>
            <p:nvPr/>
          </p:nvSpPr>
          <p:spPr bwMode="auto">
            <a:xfrm>
              <a:off x="2559" y="3629"/>
              <a:ext cx="431" cy="297"/>
            </a:xfrm>
            <a:custGeom>
              <a:avLst/>
              <a:gdLst>
                <a:gd name="T0" fmla="*/ 652 w 1295"/>
                <a:gd name="T1" fmla="*/ 573 h 891"/>
                <a:gd name="T2" fmla="*/ 652 w 1295"/>
                <a:gd name="T3" fmla="*/ 573 h 891"/>
                <a:gd name="T4" fmla="*/ 678 w 1295"/>
                <a:gd name="T5" fmla="*/ 526 h 891"/>
                <a:gd name="T6" fmla="*/ 737 w 1295"/>
                <a:gd name="T7" fmla="*/ 438 h 891"/>
                <a:gd name="T8" fmla="*/ 804 w 1295"/>
                <a:gd name="T9" fmla="*/ 356 h 891"/>
                <a:gd name="T10" fmla="*/ 879 w 1295"/>
                <a:gd name="T11" fmla="*/ 279 h 891"/>
                <a:gd name="T12" fmla="*/ 961 w 1295"/>
                <a:gd name="T13" fmla="*/ 213 h 891"/>
                <a:gd name="T14" fmla="*/ 1049 w 1295"/>
                <a:gd name="T15" fmla="*/ 153 h 891"/>
                <a:gd name="T16" fmla="*/ 1144 w 1295"/>
                <a:gd name="T17" fmla="*/ 102 h 891"/>
                <a:gd name="T18" fmla="*/ 1243 w 1295"/>
                <a:gd name="T19" fmla="*/ 62 h 891"/>
                <a:gd name="T20" fmla="*/ 1295 w 1295"/>
                <a:gd name="T21" fmla="*/ 45 h 891"/>
                <a:gd name="T22" fmla="*/ 1220 w 1295"/>
                <a:gd name="T23" fmla="*/ 25 h 891"/>
                <a:gd name="T24" fmla="*/ 1066 w 1295"/>
                <a:gd name="T25" fmla="*/ 1 h 891"/>
                <a:gd name="T26" fmla="*/ 985 w 1295"/>
                <a:gd name="T27" fmla="*/ 0 h 891"/>
                <a:gd name="T28" fmla="*/ 909 w 1295"/>
                <a:gd name="T29" fmla="*/ 1 h 891"/>
                <a:gd name="T30" fmla="*/ 759 w 1295"/>
                <a:gd name="T31" fmla="*/ 23 h 891"/>
                <a:gd name="T32" fmla="*/ 618 w 1295"/>
                <a:gd name="T33" fmla="*/ 63 h 891"/>
                <a:gd name="T34" fmla="*/ 485 w 1295"/>
                <a:gd name="T35" fmla="*/ 122 h 891"/>
                <a:gd name="T36" fmla="*/ 362 w 1295"/>
                <a:gd name="T37" fmla="*/ 197 h 891"/>
                <a:gd name="T38" fmla="*/ 251 w 1295"/>
                <a:gd name="T39" fmla="*/ 288 h 891"/>
                <a:gd name="T40" fmla="*/ 153 w 1295"/>
                <a:gd name="T41" fmla="*/ 393 h 891"/>
                <a:gd name="T42" fmla="*/ 69 w 1295"/>
                <a:gd name="T43" fmla="*/ 510 h 891"/>
                <a:gd name="T44" fmla="*/ 35 w 1295"/>
                <a:gd name="T45" fmla="*/ 573 h 891"/>
                <a:gd name="T46" fmla="*/ 35 w 1295"/>
                <a:gd name="T47" fmla="*/ 573 h 891"/>
                <a:gd name="T48" fmla="*/ 29 w 1295"/>
                <a:gd name="T49" fmla="*/ 583 h 891"/>
                <a:gd name="T50" fmla="*/ 9 w 1295"/>
                <a:gd name="T51" fmla="*/ 647 h 891"/>
                <a:gd name="T52" fmla="*/ 0 w 1295"/>
                <a:gd name="T53" fmla="*/ 703 h 891"/>
                <a:gd name="T54" fmla="*/ 4 w 1295"/>
                <a:gd name="T55" fmla="*/ 762 h 891"/>
                <a:gd name="T56" fmla="*/ 22 w 1295"/>
                <a:gd name="T57" fmla="*/ 805 h 891"/>
                <a:gd name="T58" fmla="*/ 40 w 1295"/>
                <a:gd name="T59" fmla="*/ 831 h 891"/>
                <a:gd name="T60" fmla="*/ 66 w 1295"/>
                <a:gd name="T61" fmla="*/ 853 h 891"/>
                <a:gd name="T62" fmla="*/ 101 w 1295"/>
                <a:gd name="T63" fmla="*/ 871 h 891"/>
                <a:gd name="T64" fmla="*/ 146 w 1295"/>
                <a:gd name="T65" fmla="*/ 884 h 891"/>
                <a:gd name="T66" fmla="*/ 200 w 1295"/>
                <a:gd name="T67" fmla="*/ 891 h 891"/>
                <a:gd name="T68" fmla="*/ 233 w 1295"/>
                <a:gd name="T69" fmla="*/ 891 h 891"/>
                <a:gd name="T70" fmla="*/ 233 w 1295"/>
                <a:gd name="T71" fmla="*/ 891 h 891"/>
                <a:gd name="T72" fmla="*/ 851 w 1295"/>
                <a:gd name="T73" fmla="*/ 891 h 891"/>
                <a:gd name="T74" fmla="*/ 820 w 1295"/>
                <a:gd name="T75" fmla="*/ 891 h 891"/>
                <a:gd name="T76" fmla="*/ 765 w 1295"/>
                <a:gd name="T77" fmla="*/ 884 h 891"/>
                <a:gd name="T78" fmla="*/ 720 w 1295"/>
                <a:gd name="T79" fmla="*/ 871 h 891"/>
                <a:gd name="T80" fmla="*/ 684 w 1295"/>
                <a:gd name="T81" fmla="*/ 853 h 891"/>
                <a:gd name="T82" fmla="*/ 658 w 1295"/>
                <a:gd name="T83" fmla="*/ 831 h 891"/>
                <a:gd name="T84" fmla="*/ 639 w 1295"/>
                <a:gd name="T85" fmla="*/ 805 h 891"/>
                <a:gd name="T86" fmla="*/ 622 w 1295"/>
                <a:gd name="T87" fmla="*/ 762 h 891"/>
                <a:gd name="T88" fmla="*/ 618 w 1295"/>
                <a:gd name="T89" fmla="*/ 703 h 891"/>
                <a:gd name="T90" fmla="*/ 627 w 1295"/>
                <a:gd name="T91" fmla="*/ 647 h 891"/>
                <a:gd name="T92" fmla="*/ 648 w 1295"/>
                <a:gd name="T93" fmla="*/ 583 h 891"/>
                <a:gd name="T94" fmla="*/ 652 w 1295"/>
                <a:gd name="T95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5" h="891">
                  <a:moveTo>
                    <a:pt x="652" y="573"/>
                  </a:moveTo>
                  <a:lnTo>
                    <a:pt x="652" y="573"/>
                  </a:lnTo>
                  <a:lnTo>
                    <a:pt x="678" y="526"/>
                  </a:lnTo>
                  <a:lnTo>
                    <a:pt x="737" y="438"/>
                  </a:lnTo>
                  <a:lnTo>
                    <a:pt x="804" y="356"/>
                  </a:lnTo>
                  <a:lnTo>
                    <a:pt x="879" y="279"/>
                  </a:lnTo>
                  <a:lnTo>
                    <a:pt x="961" y="213"/>
                  </a:lnTo>
                  <a:lnTo>
                    <a:pt x="1049" y="153"/>
                  </a:lnTo>
                  <a:lnTo>
                    <a:pt x="1144" y="102"/>
                  </a:lnTo>
                  <a:lnTo>
                    <a:pt x="1243" y="62"/>
                  </a:lnTo>
                  <a:lnTo>
                    <a:pt x="1295" y="45"/>
                  </a:lnTo>
                  <a:lnTo>
                    <a:pt x="1220" y="25"/>
                  </a:lnTo>
                  <a:lnTo>
                    <a:pt x="1066" y="1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851" y="891"/>
                  </a:lnTo>
                  <a:lnTo>
                    <a:pt x="820" y="891"/>
                  </a:lnTo>
                  <a:lnTo>
                    <a:pt x="765" y="884"/>
                  </a:lnTo>
                  <a:lnTo>
                    <a:pt x="720" y="871"/>
                  </a:lnTo>
                  <a:lnTo>
                    <a:pt x="684" y="853"/>
                  </a:lnTo>
                  <a:lnTo>
                    <a:pt x="658" y="831"/>
                  </a:lnTo>
                  <a:lnTo>
                    <a:pt x="639" y="805"/>
                  </a:lnTo>
                  <a:lnTo>
                    <a:pt x="622" y="762"/>
                  </a:lnTo>
                  <a:lnTo>
                    <a:pt x="618" y="703"/>
                  </a:lnTo>
                  <a:lnTo>
                    <a:pt x="627" y="647"/>
                  </a:lnTo>
                  <a:lnTo>
                    <a:pt x="648" y="583"/>
                  </a:lnTo>
                  <a:lnTo>
                    <a:pt x="652" y="573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1044458" y="3057089"/>
            <a:ext cx="2126690" cy="2126690"/>
          </a:xfrm>
          <a:prstGeom prst="ellipse">
            <a:avLst/>
          </a:prstGeom>
          <a:solidFill>
            <a:srgbClr val="F3ADB5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01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1838372" y="2065681"/>
            <a:ext cx="1843517" cy="1843517"/>
          </a:xfrm>
          <a:prstGeom prst="ellipse">
            <a:avLst/>
          </a:prstGeom>
          <a:solidFill>
            <a:srgbClr val="FFC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02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3012303" y="2050514"/>
            <a:ext cx="2211776" cy="2211776"/>
          </a:xfrm>
          <a:prstGeom prst="ellipse">
            <a:avLst/>
          </a:prstGeom>
          <a:solidFill>
            <a:srgbClr val="9177A5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03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3994216" y="3676012"/>
            <a:ext cx="1294994" cy="1294994"/>
          </a:xfrm>
          <a:prstGeom prst="ellipse">
            <a:avLst/>
          </a:prstGeom>
          <a:solidFill>
            <a:srgbClr val="333F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04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180723" y="1675987"/>
            <a:ext cx="5395321" cy="655373"/>
            <a:chOff x="6180723" y="1904579"/>
            <a:chExt cx="5395321" cy="655373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6180723" y="2107318"/>
              <a:ext cx="1754964" cy="364246"/>
            </a:xfrm>
            <a:prstGeom prst="roundRect">
              <a:avLst>
                <a:gd name="adj" fmla="val 50000"/>
              </a:avLst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CONTENTS 1</a:t>
              </a: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8342441" y="1904579"/>
              <a:ext cx="3233603" cy="655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프로그램 소개</a:t>
              </a:r>
              <a:endParaRPr lang="en-US" altLang="ko-KR" sz="2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180723" y="2600266"/>
            <a:ext cx="5395321" cy="655372"/>
            <a:chOff x="6180723" y="2900390"/>
            <a:chExt cx="5395321" cy="655372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6180723" y="3095708"/>
              <a:ext cx="1754964" cy="364246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CONTENTS 2</a:t>
              </a: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342441" y="2900390"/>
              <a:ext cx="3233603" cy="655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프로그램 </a:t>
              </a:r>
              <a:r>
                <a:rPr lang="ko-KR" altLang="en-US" sz="2800" dirty="0" err="1" smtClean="0">
                  <a:solidFill>
                    <a:schemeClr val="bg1">
                      <a:lumMod val="50000"/>
                    </a:schemeClr>
                  </a:solidFill>
                </a:rPr>
                <a:t>담당파트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180723" y="3607836"/>
            <a:ext cx="5395321" cy="655372"/>
            <a:chOff x="6180723" y="3896201"/>
            <a:chExt cx="5395321" cy="655372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6180723" y="4098940"/>
              <a:ext cx="1754964" cy="364246"/>
            </a:xfrm>
            <a:prstGeom prst="roundRect">
              <a:avLst>
                <a:gd name="adj" fmla="val 50000"/>
              </a:avLst>
            </a:prstGeom>
            <a:solidFill>
              <a:srgbClr val="9177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CONTENTS 3</a:t>
              </a: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8342441" y="3896201"/>
              <a:ext cx="3233603" cy="655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smtClean="0">
                  <a:solidFill>
                    <a:schemeClr val="bg1">
                      <a:lumMod val="50000"/>
                    </a:schemeClr>
                  </a:solidFill>
                </a:rPr>
                <a:t>프로그램 구성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180723" y="4532114"/>
            <a:ext cx="5395321" cy="655372"/>
            <a:chOff x="6180723" y="4892010"/>
            <a:chExt cx="5395321" cy="655372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6180723" y="5094749"/>
              <a:ext cx="1754964" cy="364246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CONTENTS 4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8342441" y="4892010"/>
              <a:ext cx="3233603" cy="655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프로그램 시연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180723" y="5456392"/>
            <a:ext cx="5395321" cy="655373"/>
            <a:chOff x="6180723" y="5684984"/>
            <a:chExt cx="5395321" cy="655373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6180723" y="5887723"/>
              <a:ext cx="1754964" cy="36424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CONTENTS 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5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342441" y="5684984"/>
              <a:ext cx="3233603" cy="655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dirty="0" smtClean="0">
                  <a:solidFill>
                    <a:schemeClr val="bg1">
                      <a:lumMod val="50000"/>
                    </a:schemeClr>
                  </a:solidFill>
                </a:rPr>
                <a:t>Q &amp; A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1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28649" y="1480332"/>
            <a:ext cx="6825344" cy="617901"/>
            <a:chOff x="628649" y="1480332"/>
            <a:chExt cx="6825344" cy="617901"/>
          </a:xfrm>
        </p:grpSpPr>
        <p:sp>
          <p:nvSpPr>
            <p:cNvPr id="4" name="포인트가 10개인 별 3"/>
            <p:cNvSpPr/>
            <p:nvPr/>
          </p:nvSpPr>
          <p:spPr>
            <a:xfrm>
              <a:off x="628649" y="1543061"/>
              <a:ext cx="555172" cy="555172"/>
            </a:xfrm>
            <a:prstGeom prst="star10">
              <a:avLst/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18078" y="1480332"/>
              <a:ext cx="6135915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목  적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– 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전국 휴양림 소개 및 관리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소개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28649" y="2330737"/>
            <a:ext cx="8899072" cy="617901"/>
            <a:chOff x="628649" y="2402896"/>
            <a:chExt cx="8899072" cy="617901"/>
          </a:xfrm>
        </p:grpSpPr>
        <p:sp>
          <p:nvSpPr>
            <p:cNvPr id="9" name="포인트가 10개인 별 8"/>
            <p:cNvSpPr/>
            <p:nvPr/>
          </p:nvSpPr>
          <p:spPr>
            <a:xfrm>
              <a:off x="628649" y="2465625"/>
              <a:ext cx="555172" cy="555172"/>
            </a:xfrm>
            <a:prstGeom prst="star10">
              <a:avLst/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solidFill>
                    <a:schemeClr val="bg2">
                      <a:lumMod val="50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18078" y="2402896"/>
              <a:ext cx="820964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 err="1" smtClean="0">
                  <a:solidFill>
                    <a:schemeClr val="bg2">
                      <a:lumMod val="50000"/>
                    </a:schemeClr>
                  </a:solidFill>
                </a:rPr>
                <a:t>제작기</a:t>
              </a:r>
              <a:r>
                <a:rPr lang="ko-KR" altLang="en-US" sz="2400" b="1" dirty="0" err="1">
                  <a:solidFill>
                    <a:schemeClr val="bg2">
                      <a:lumMod val="50000"/>
                    </a:schemeClr>
                  </a:solidFill>
                </a:rPr>
                <a:t>간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– 2018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년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4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월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9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일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~ 2018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년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4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월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27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일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약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주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8649" y="3181142"/>
            <a:ext cx="6825344" cy="646331"/>
            <a:chOff x="628649" y="3366282"/>
            <a:chExt cx="6825344" cy="646331"/>
          </a:xfrm>
        </p:grpSpPr>
        <p:sp>
          <p:nvSpPr>
            <p:cNvPr id="11" name="포인트가 10개인 별 10"/>
            <p:cNvSpPr/>
            <p:nvPr/>
          </p:nvSpPr>
          <p:spPr>
            <a:xfrm>
              <a:off x="628649" y="3429011"/>
              <a:ext cx="555172" cy="555172"/>
            </a:xfrm>
            <a:prstGeom prst="star10">
              <a:avLst/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318078" y="3366282"/>
              <a:ext cx="613591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사용자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– 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관리자 및</a:t>
              </a:r>
              <a:r>
                <a:rPr lang="en-US" altLang="ko-KR" sz="2400" b="1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회원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28649" y="4003116"/>
            <a:ext cx="10589080" cy="617901"/>
            <a:chOff x="628649" y="4003116"/>
            <a:chExt cx="10589080" cy="617901"/>
          </a:xfrm>
        </p:grpSpPr>
        <p:sp>
          <p:nvSpPr>
            <p:cNvPr id="13" name="포인트가 10개인 별 12"/>
            <p:cNvSpPr/>
            <p:nvPr/>
          </p:nvSpPr>
          <p:spPr>
            <a:xfrm>
              <a:off x="628649" y="4065845"/>
              <a:ext cx="555172" cy="555172"/>
            </a:xfrm>
            <a:prstGeom prst="star10">
              <a:avLst/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solidFill>
                    <a:schemeClr val="bg2">
                      <a:lumMod val="50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18078" y="4003116"/>
              <a:ext cx="9899651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기 능</a:t>
              </a:r>
              <a:endParaRPr lang="en-US" altLang="ko-KR" sz="2400" b="1" dirty="0" smtClea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260025" y="462101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전국휴양림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및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시설 관리</a:t>
            </a:r>
            <a:endParaRPr lang="en-US" altLang="ko-KR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회원관리</a:t>
            </a:r>
            <a:endParaRPr lang="en-US" altLang="ko-KR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예약관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리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게시판관리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6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소개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err="1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사용프로그램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68" y="1626733"/>
            <a:ext cx="1279068" cy="159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730" y="2132150"/>
            <a:ext cx="2180700" cy="743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727" y="1702229"/>
            <a:ext cx="1848066" cy="139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104" y="4263883"/>
            <a:ext cx="2419542" cy="107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549" y="4279476"/>
            <a:ext cx="2682266" cy="1042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900" y="4359654"/>
            <a:ext cx="1302830" cy="131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378" y="1611138"/>
            <a:ext cx="1751820" cy="1377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431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소개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(DATABASE)</a:t>
            </a:r>
            <a:endParaRPr lang="ko-KR" altLang="en-US" sz="1600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 descr="D:\forest\image\forest_ex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047" y="1290799"/>
            <a:ext cx="9716860" cy="538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6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38"/>
          <p:cNvSpPr/>
          <p:nvPr/>
        </p:nvSpPr>
        <p:spPr>
          <a:xfrm>
            <a:off x="800100" y="2040152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포인트가 10개인 별 39"/>
          <p:cNvSpPr/>
          <p:nvPr/>
        </p:nvSpPr>
        <p:spPr>
          <a:xfrm>
            <a:off x="939800" y="2217952"/>
            <a:ext cx="279400" cy="279400"/>
          </a:xfrm>
          <a:prstGeom prst="star10">
            <a:avLst/>
          </a:prstGeom>
          <a:solidFill>
            <a:srgbClr val="FFB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44550" y="3596671"/>
            <a:ext cx="233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FFB3BD"/>
                </a:solidFill>
              </a:rPr>
              <a:t>메인화면</a:t>
            </a:r>
            <a:endParaRPr lang="en-US" altLang="ko-KR" b="1" dirty="0" smtClean="0">
              <a:solidFill>
                <a:srgbClr val="FFB3B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FFB3BD"/>
                </a:solidFill>
              </a:rPr>
              <a:t> </a:t>
            </a:r>
            <a:r>
              <a:rPr lang="ko-KR" altLang="en-US" b="1" dirty="0" smtClean="0">
                <a:solidFill>
                  <a:srgbClr val="FFB3BD"/>
                </a:solidFill>
              </a:rPr>
              <a:t>휴양림 및 시설 관리</a:t>
            </a:r>
            <a:endParaRPr lang="en-US" altLang="ko-KR" b="1" dirty="0" smtClean="0">
              <a:solidFill>
                <a:srgbClr val="FFB3BD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608390" y="2040152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포인트가 10개인 별 43"/>
          <p:cNvSpPr/>
          <p:nvPr/>
        </p:nvSpPr>
        <p:spPr>
          <a:xfrm>
            <a:off x="3748090" y="2217952"/>
            <a:ext cx="279400" cy="279400"/>
          </a:xfrm>
          <a:prstGeom prst="star10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2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52840" y="3596671"/>
            <a:ext cx="233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44546A">
                    <a:lumMod val="75000"/>
                  </a:srgbClr>
                </a:solidFill>
              </a:rPr>
              <a:t>회원관리</a:t>
            </a: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44546A">
                    <a:lumMod val="75000"/>
                  </a:srgbClr>
                </a:solidFill>
              </a:rPr>
              <a:t>질문답변</a:t>
            </a:r>
            <a:r>
              <a:rPr lang="ko-KR" altLang="en-US" b="1" dirty="0" smtClean="0">
                <a:solidFill>
                  <a:srgbClr val="44546A">
                    <a:lumMod val="75000"/>
                  </a:srgbClr>
                </a:solidFill>
              </a:rPr>
              <a:t> 게시판</a:t>
            </a:r>
            <a:endParaRPr lang="en-US" altLang="ko-KR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9266242" y="2014752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포인트가 10개인 별 47"/>
          <p:cNvSpPr/>
          <p:nvPr/>
        </p:nvSpPr>
        <p:spPr>
          <a:xfrm>
            <a:off x="9405942" y="2192552"/>
            <a:ext cx="279400" cy="279400"/>
          </a:xfrm>
          <a:prstGeom prst="star10">
            <a:avLst/>
          </a:prstGeom>
          <a:solidFill>
            <a:srgbClr val="917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4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310692" y="3571271"/>
            <a:ext cx="233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9177A5"/>
                </a:solidFill>
              </a:rPr>
              <a:t>결제 내역 관리</a:t>
            </a:r>
            <a:endParaRPr lang="en-US" altLang="ko-KR" b="1" dirty="0" smtClean="0">
              <a:solidFill>
                <a:srgbClr val="9177A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9177A5"/>
                </a:solidFill>
              </a:rPr>
              <a:t>공지 게시판</a:t>
            </a:r>
            <a:endParaRPr lang="en-US" altLang="ko-KR" b="1" dirty="0">
              <a:solidFill>
                <a:srgbClr val="9177A5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416680" y="2040152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포인트가 10개인 별 51"/>
          <p:cNvSpPr/>
          <p:nvPr/>
        </p:nvSpPr>
        <p:spPr>
          <a:xfrm>
            <a:off x="6556380" y="2217952"/>
            <a:ext cx="279400" cy="279400"/>
          </a:xfrm>
          <a:prstGeom prst="star10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3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461130" y="3596671"/>
            <a:ext cx="23368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FFC000"/>
                </a:solidFill>
              </a:rPr>
              <a:t>예약</a:t>
            </a:r>
            <a:r>
              <a:rPr lang="en-US" altLang="ko-KR" b="1" dirty="0" smtClean="0">
                <a:solidFill>
                  <a:srgbClr val="FFC000"/>
                </a:solidFill>
              </a:rPr>
              <a:t> </a:t>
            </a:r>
            <a:r>
              <a:rPr lang="ko-KR" altLang="en-US" b="1" dirty="0" smtClean="0">
                <a:solidFill>
                  <a:srgbClr val="FFC000"/>
                </a:solidFill>
              </a:rPr>
              <a:t>관리</a:t>
            </a:r>
            <a:endParaRPr lang="en-US" altLang="ko-KR" b="1" dirty="0" smtClean="0">
              <a:solidFill>
                <a:srgbClr val="FFC000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409448" y="2301339"/>
            <a:ext cx="1213018" cy="12130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bg2">
                    <a:lumMod val="50000"/>
                  </a:schemeClr>
                </a:solidFill>
              </a:rPr>
              <a:t>양혜선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7059319" y="2301331"/>
            <a:ext cx="1213018" cy="12130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bg2">
                    <a:lumMod val="50000"/>
                  </a:schemeClr>
                </a:solidFill>
              </a:rPr>
              <a:t>정현락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9894739" y="2294753"/>
            <a:ext cx="1213018" cy="12130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bg2">
                    <a:lumMod val="50000"/>
                  </a:schemeClr>
                </a:solidFill>
              </a:rPr>
              <a:t>박한석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219495" y="2303916"/>
            <a:ext cx="1213018" cy="12130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bg2">
                    <a:lumMod val="50000"/>
                  </a:schemeClr>
                </a:solidFill>
              </a:rPr>
              <a:t>양유정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</a:t>
            </a:r>
            <a:r>
              <a:rPr lang="ko-KR" altLang="en-US" sz="24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램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담당파</a:t>
            </a:r>
            <a:r>
              <a:rPr lang="ko-KR" altLang="en-US" sz="24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트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398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구성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사용자 </a:t>
            </a:r>
            <a:r>
              <a:rPr lang="ko-KR" altLang="en-US" sz="2000" b="1" i="1" dirty="0" err="1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메인화면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1175042"/>
            <a:ext cx="11520000" cy="561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202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구성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사용자 </a:t>
            </a:r>
            <a:r>
              <a:rPr lang="ko-KR" altLang="en-US" sz="2000" b="1" i="1" dirty="0" err="1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로그</a:t>
            </a:r>
            <a:r>
              <a:rPr lang="ko-KR" altLang="en-US" sz="2000" b="1" i="1" dirty="0" err="1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인</a:t>
            </a:r>
            <a:r>
              <a:rPr lang="ko-KR" altLang="en-US" sz="2000" b="1" i="1" dirty="0" err="1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화면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97" y="1175042"/>
            <a:ext cx="11520000" cy="561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9104338" y="1146467"/>
            <a:ext cx="1230288" cy="3939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9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구성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사용자 예</a:t>
            </a:r>
            <a:r>
              <a:rPr lang="ko-KR" altLang="en-US" sz="20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약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화면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97" y="1175042"/>
            <a:ext cx="11520000" cy="561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267450" y="1500867"/>
            <a:ext cx="1343025" cy="6041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9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247</Words>
  <Application>Microsoft Office PowerPoint</Application>
  <PresentationFormat>사용자 지정</PresentationFormat>
  <Paragraphs>64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Windows 사용자</cp:lastModifiedBy>
  <cp:revision>371</cp:revision>
  <dcterms:created xsi:type="dcterms:W3CDTF">2018-03-06T08:13:05Z</dcterms:created>
  <dcterms:modified xsi:type="dcterms:W3CDTF">2018-04-27T00:28:56Z</dcterms:modified>
</cp:coreProperties>
</file>