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3" r:id="rId3"/>
    <p:sldId id="364" r:id="rId4"/>
    <p:sldId id="367" r:id="rId5"/>
    <p:sldId id="366" r:id="rId6"/>
    <p:sldId id="361" r:id="rId7"/>
    <p:sldId id="376" r:id="rId8"/>
    <p:sldId id="368" r:id="rId9"/>
    <p:sldId id="369" r:id="rId10"/>
    <p:sldId id="370" r:id="rId11"/>
    <p:sldId id="365" r:id="rId12"/>
    <p:sldId id="371" r:id="rId13"/>
    <p:sldId id="372" r:id="rId14"/>
    <p:sldId id="373" r:id="rId15"/>
    <p:sldId id="374" r:id="rId16"/>
    <p:sldId id="3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>
        <p:scale>
          <a:sx n="100" d="100"/>
          <a:sy n="100" d="100"/>
        </p:scale>
        <p:origin x="-146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4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프로젝트</a:t>
            </a:r>
            <a:endParaRPr lang="en-US" altLang="ko-KR" sz="4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그랑조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양혜선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양유정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정현락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박한석</a:t>
            </a:r>
            <a:endParaRPr lang="ko-KR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4" y="1278082"/>
            <a:ext cx="10501972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430854" y="1602922"/>
            <a:ext cx="1294046" cy="521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2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11898"/>
            <a:ext cx="9467850" cy="534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63883" y="1650546"/>
            <a:ext cx="1246417" cy="530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회원관리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7118"/>
            <a:ext cx="9360000" cy="50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210300" y="1602921"/>
            <a:ext cx="1246417" cy="530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예약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295400"/>
            <a:ext cx="9360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21308" y="1583871"/>
            <a:ext cx="1246417" cy="530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및 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숙박시설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1303993"/>
            <a:ext cx="9360000" cy="48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564333" y="1574346"/>
            <a:ext cx="1246417" cy="530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관리자 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 관리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869160" y="1518480"/>
            <a:ext cx="7801894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5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  연</a:t>
            </a:r>
            <a:endParaRPr lang="ko-KR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130" y="3445304"/>
            <a:ext cx="6613973" cy="3135449"/>
            <a:chOff x="3096130" y="3445304"/>
            <a:chExt cx="6613973" cy="3135449"/>
          </a:xfrm>
        </p:grpSpPr>
        <p:sp>
          <p:nvSpPr>
            <p:cNvPr id="2" name="구름 1"/>
            <p:cNvSpPr/>
            <p:nvPr/>
          </p:nvSpPr>
          <p:spPr>
            <a:xfrm>
              <a:off x="3096130" y="3622439"/>
              <a:ext cx="3819646" cy="223554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436" y="3503699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493" y="3827770"/>
              <a:ext cx="2530347" cy="2013689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4" y="3445304"/>
              <a:ext cx="2530347" cy="2095958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39" y="3563213"/>
              <a:ext cx="3149850" cy="2095958"/>
            </a:xfrm>
            <a:prstGeom prst="clou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3048" y="5883038"/>
              <a:ext cx="469414" cy="388829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55" y="6404027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768" y="5925577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666" y="6423641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600079" y="6135691"/>
              <a:ext cx="110024" cy="91136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726" y="5605862"/>
              <a:ext cx="189674" cy="157112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785" y="6482901"/>
            <a:ext cx="2559140" cy="375099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645" y="-25025"/>
            <a:ext cx="12191999" cy="5491836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511" y="5009928"/>
            <a:ext cx="2314351" cy="1848072"/>
            <a:chOff x="2165" y="1433"/>
            <a:chExt cx="3122" cy="2493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855" y="1304567"/>
            <a:ext cx="7801894" cy="286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ko-KR" altLang="en-US" sz="13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8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158" y="3689721"/>
            <a:ext cx="1255782" cy="1255782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492" y="3504242"/>
            <a:ext cx="1388558" cy="1388558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 차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8921" y="3700403"/>
            <a:ext cx="3045948" cy="2432272"/>
            <a:chOff x="2165" y="1433"/>
            <a:chExt cx="3122" cy="2493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505" y="2545"/>
              <a:ext cx="647" cy="1381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030" y="2907"/>
              <a:ext cx="458" cy="774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408" y="1999"/>
              <a:ext cx="354" cy="452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2165" y="1737"/>
              <a:ext cx="1340" cy="1232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725" y="1433"/>
              <a:ext cx="1562" cy="1207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378" y="1469"/>
              <a:ext cx="1229" cy="2151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378" y="1470"/>
              <a:ext cx="1100" cy="2146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3033" y="3536"/>
              <a:ext cx="782" cy="390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3033" y="3536"/>
              <a:ext cx="511" cy="390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4022" y="3681"/>
              <a:ext cx="564" cy="245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4022" y="3680"/>
              <a:ext cx="406" cy="246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559" y="3629"/>
              <a:ext cx="681" cy="297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559" y="3629"/>
              <a:ext cx="431" cy="297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458" y="3057089"/>
            <a:ext cx="2126690" cy="2126690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72" y="2065681"/>
            <a:ext cx="1843517" cy="1843517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303" y="2050514"/>
            <a:ext cx="2211776" cy="2211776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216" y="3676012"/>
            <a:ext cx="1294994" cy="1294994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80723" y="1675987"/>
            <a:ext cx="5395321" cy="655373"/>
            <a:chOff x="6180723" y="1904579"/>
            <a:chExt cx="5395321" cy="655373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80723" y="210731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342441" y="1904579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프로그램 소개</a:t>
              </a:r>
              <a:endParaRPr lang="en-US" altLang="ko-KR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80723" y="2600266"/>
            <a:ext cx="5395321" cy="738664"/>
            <a:chOff x="6180723" y="2900390"/>
            <a:chExt cx="5395321" cy="738664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180723" y="3095708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2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42441" y="2900390"/>
              <a:ext cx="32336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err="1" smtClean="0">
                  <a:solidFill>
                    <a:schemeClr val="bg1">
                      <a:lumMod val="50000"/>
                    </a:schemeClr>
                  </a:solidFill>
                </a:rPr>
                <a:t>팀원별</a:t>
              </a: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 소개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80723" y="3607836"/>
            <a:ext cx="5395321" cy="655372"/>
            <a:chOff x="6180723" y="3896201"/>
            <a:chExt cx="5395321" cy="65537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180723" y="4098940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rgbClr val="917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3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342441" y="3896201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기  능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80723" y="4532114"/>
            <a:ext cx="5395321" cy="655372"/>
            <a:chOff x="6180723" y="4892010"/>
            <a:chExt cx="5395321" cy="655372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80723" y="5094749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4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42441" y="4892010"/>
              <a:ext cx="3233603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시  연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80723" y="5456392"/>
            <a:ext cx="5395321" cy="655373"/>
            <a:chOff x="6180723" y="5684984"/>
            <a:chExt cx="5395321" cy="65537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80723" y="5887723"/>
              <a:ext cx="1754964" cy="3642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5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42441" y="5684984"/>
              <a:ext cx="3233603" cy="655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Q &amp; A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28649" y="1480332"/>
            <a:ext cx="6825344" cy="617901"/>
            <a:chOff x="628649" y="1480332"/>
            <a:chExt cx="6825344" cy="617901"/>
          </a:xfrm>
        </p:grpSpPr>
        <p:sp>
          <p:nvSpPr>
            <p:cNvPr id="4" name="포인트가 10개인 별 3"/>
            <p:cNvSpPr/>
            <p:nvPr/>
          </p:nvSpPr>
          <p:spPr>
            <a:xfrm>
              <a:off x="628649" y="154306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8078" y="1480332"/>
              <a:ext cx="613591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목  적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지역별 휴양림 소개 및 고객 이용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8649" y="2330737"/>
            <a:ext cx="8899072" cy="617901"/>
            <a:chOff x="628649" y="2402896"/>
            <a:chExt cx="8899072" cy="617901"/>
          </a:xfrm>
        </p:grpSpPr>
        <p:sp>
          <p:nvSpPr>
            <p:cNvPr id="9" name="포인트가 10개인 별 8"/>
            <p:cNvSpPr/>
            <p:nvPr/>
          </p:nvSpPr>
          <p:spPr>
            <a:xfrm>
              <a:off x="628649" y="246562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8078" y="2402896"/>
              <a:ext cx="820964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제작기</a:t>
              </a:r>
              <a:r>
                <a:rPr lang="ko-KR" alt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간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~ 2018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월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27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약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주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8649" y="3181142"/>
            <a:ext cx="6825344" cy="646331"/>
            <a:chOff x="628649" y="3366282"/>
            <a:chExt cx="6825344" cy="646331"/>
          </a:xfrm>
        </p:grpSpPr>
        <p:sp>
          <p:nvSpPr>
            <p:cNvPr id="11" name="포인트가 10개인 별 10"/>
            <p:cNvSpPr/>
            <p:nvPr/>
          </p:nvSpPr>
          <p:spPr>
            <a:xfrm>
              <a:off x="628649" y="3429011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18078" y="3366282"/>
              <a:ext cx="61359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사용자 </a:t>
              </a: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</a:rPr>
                <a:t>–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관리자 및</a:t>
              </a:r>
              <a:r>
                <a:rPr lang="en-US" altLang="ko-KR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회원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8649" y="4003116"/>
            <a:ext cx="10589080" cy="617901"/>
            <a:chOff x="628649" y="4003116"/>
            <a:chExt cx="10589080" cy="617901"/>
          </a:xfrm>
        </p:grpSpPr>
        <p:sp>
          <p:nvSpPr>
            <p:cNvPr id="13" name="포인트가 10개인 별 12"/>
            <p:cNvSpPr/>
            <p:nvPr/>
          </p:nvSpPr>
          <p:spPr>
            <a:xfrm>
              <a:off x="628649" y="4065845"/>
              <a:ext cx="555172" cy="555172"/>
            </a:xfrm>
            <a:prstGeom prst="star10">
              <a:avLst/>
            </a:prstGeom>
            <a:solidFill>
              <a:srgbClr val="FF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8078" y="4003116"/>
              <a:ext cx="989965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기 능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60025" y="46210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휴양림 및 </a:t>
            </a: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</a:rPr>
              <a:t>숙박시설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추가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삭제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회원정보수정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숙박시설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예약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결제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취소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확인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공지게시판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2">
                    <a:lumMod val="50000"/>
                  </a:schemeClr>
                </a:solidFill>
              </a:rPr>
              <a:t>질문답변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 게시판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사용프로그램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8" y="1626733"/>
            <a:ext cx="1279068" cy="15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30" y="2132150"/>
            <a:ext cx="2180700" cy="74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7" y="1702229"/>
            <a:ext cx="1848066" cy="13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04" y="4263883"/>
            <a:ext cx="2419542" cy="107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9" y="4279476"/>
            <a:ext cx="2682266" cy="10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00" y="4359654"/>
            <a:ext cx="1302830" cy="131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8" y="1611138"/>
            <a:ext cx="1751820" cy="137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소개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(DATABASE)</a:t>
            </a:r>
            <a:endParaRPr lang="ko-KR" altLang="en-US" sz="16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D:\forest\image\forest_ex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7" y="1290799"/>
            <a:ext cx="9716860" cy="53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80010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2217952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메인화면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FFB3BD"/>
                </a:solidFill>
              </a:rPr>
              <a:t> </a:t>
            </a:r>
            <a:r>
              <a:rPr lang="ko-KR" altLang="en-US" b="1" dirty="0" smtClean="0">
                <a:solidFill>
                  <a:srgbClr val="FFB3BD"/>
                </a:solidFill>
              </a:rPr>
              <a:t>휴양림 관리</a:t>
            </a:r>
            <a:endParaRPr lang="en-US" altLang="ko-KR" b="1" dirty="0" smtClean="0">
              <a:solidFill>
                <a:srgbClr val="FFB3B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B3BD"/>
                </a:solidFill>
              </a:rPr>
              <a:t>숙박시설</a:t>
            </a:r>
            <a:r>
              <a:rPr lang="ko-KR" altLang="en-US" b="1" dirty="0" smtClean="0">
                <a:solidFill>
                  <a:srgbClr val="FFB3BD"/>
                </a:solidFill>
              </a:rPr>
              <a:t> 관리</a:t>
            </a:r>
            <a:endParaRPr lang="en-US" altLang="ko-KR" b="1" dirty="0" smtClean="0">
              <a:solidFill>
                <a:srgbClr val="FFB3BD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39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090" y="2217952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2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2840" y="3596671"/>
            <a:ext cx="233680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로그인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회원관리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44546A">
                    <a:lumMod val="75000"/>
                  </a:srgbClr>
                </a:solidFill>
              </a:rPr>
              <a:t>질문답변</a:t>
            </a:r>
            <a:r>
              <a:rPr lang="ko-KR" altLang="en-US" b="1" dirty="0" smtClean="0">
                <a:solidFill>
                  <a:srgbClr val="44546A">
                    <a:lumMod val="75000"/>
                  </a:srgbClr>
                </a:solidFill>
              </a:rPr>
              <a:t> 게시판</a:t>
            </a:r>
            <a:endParaRPr lang="en-US" altLang="ko-KR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242" y="20147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5942" y="2192552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4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0692" y="3571271"/>
            <a:ext cx="233680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결제내역</a:t>
            </a:r>
            <a:r>
              <a:rPr lang="ko-KR" altLang="en-US" b="1" dirty="0" smtClean="0">
                <a:solidFill>
                  <a:srgbClr val="9177A5"/>
                </a:solidFill>
              </a:rPr>
              <a:t> 관리</a:t>
            </a:r>
            <a:endParaRPr lang="en-US" altLang="ko-KR" b="1" dirty="0" smtClean="0">
              <a:solidFill>
                <a:srgbClr val="9177A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9177A5"/>
                </a:solidFill>
              </a:rPr>
              <a:t>공지게시판</a:t>
            </a:r>
            <a:endParaRPr lang="en-US" altLang="ko-KR" b="1" dirty="0">
              <a:solidFill>
                <a:srgbClr val="9177A5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80" y="2040152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80" y="2217952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3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30" y="3596671"/>
            <a:ext cx="2336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예약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관리</a:t>
            </a:r>
            <a:endParaRPr lang="en-US" altLang="ko-KR" b="1" dirty="0" smtClean="0">
              <a:solidFill>
                <a:srgbClr val="FFC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448" y="2301339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양혜선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319" y="2301331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정현락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739" y="2294753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박한석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495" y="2303916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bg2">
                    <a:lumMod val="50000"/>
                  </a:schemeClr>
                </a:solidFill>
              </a:rPr>
              <a:t>양유정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팀원별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소개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err="1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메인화면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6" y="1209484"/>
            <a:ext cx="10608409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0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3" y="1181100"/>
            <a:ext cx="10601315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29175" y="1469571"/>
            <a:ext cx="1343025" cy="6041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예</a:t>
            </a:r>
            <a:r>
              <a:rPr lang="ko-KR" altLang="en-US" sz="20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약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723900"/>
            <a:ext cx="12191994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4" y="1298121"/>
            <a:ext cx="10601051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47776" y="1613192"/>
            <a:ext cx="1284374" cy="5916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1994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lnSpc>
                <a:spcPct val="150000"/>
              </a:lnSpc>
            </a:pP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DGIT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휴양림 </a:t>
            </a:r>
            <a:r>
              <a:rPr lang="en-US" altLang="ko-KR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</a:t>
            </a:r>
            <a:r>
              <a:rPr lang="ko-KR" altLang="en-US" sz="16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  능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게시판</a:t>
            </a:r>
            <a:r>
              <a:rPr lang="en-US" altLang="ko-KR" sz="2000" b="1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ko-KR" altLang="en-US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249</Words>
  <Application>Microsoft Office PowerPoint</Application>
  <PresentationFormat>사용자 지정</PresentationFormat>
  <Paragraphs>65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339</cp:revision>
  <dcterms:created xsi:type="dcterms:W3CDTF">2018-03-06T08:13:05Z</dcterms:created>
  <dcterms:modified xsi:type="dcterms:W3CDTF">2018-04-26T01:21:54Z</dcterms:modified>
</cp:coreProperties>
</file>