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98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그랑조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판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662251" y="151794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안내화면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992954" y="1555297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3501" y="1197893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63883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5075" y="155529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59458" y="1555295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12008" y="1545770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진행 순서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smtClean="0">
                  <a:solidFill>
                    <a:schemeClr val="bg1">
                      <a:lumMod val="50000"/>
                    </a:schemeClr>
                  </a:solidFill>
                </a:rPr>
                <a:t>프로그램 구성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시연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</a:t>
              </a: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</a:t>
            </a:r>
            <a:r>
              <a:rPr lang="ko-KR" altLang="en-US" b="1" dirty="0" smtClean="0">
                <a:solidFill>
                  <a:srgbClr val="FFB3BD"/>
                </a:solidFill>
              </a:rPr>
              <a:t>및 시설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결제 내역 </a:t>
            </a:r>
            <a:r>
              <a:rPr lang="ko-KR" altLang="en-US" b="1" dirty="0" smtClean="0">
                <a:solidFill>
                  <a:srgbClr val="9177A5"/>
                </a:solidFill>
              </a:rPr>
              <a:t>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공지 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램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로그</a:t>
            </a:r>
            <a:r>
              <a:rPr lang="ko-KR" altLang="en-US" sz="2000" b="1" i="1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104338" y="1146467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67450" y="1500867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246</Words>
  <Application>Microsoft Office PowerPoint</Application>
  <PresentationFormat>사용자 지정</PresentationFormat>
  <Paragraphs>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368</cp:revision>
  <dcterms:created xsi:type="dcterms:W3CDTF">2018-03-06T08:13:05Z</dcterms:created>
  <dcterms:modified xsi:type="dcterms:W3CDTF">2018-04-26T07:26:56Z</dcterms:modified>
</cp:coreProperties>
</file>