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9825480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9825480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825480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9825480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9825480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9825480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825480d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9825480d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825482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9825482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sentdata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Marketing Campaigns Optimization: Regression and Correlation Analysis</a:t>
            </a:r>
            <a:endParaRPr sz="32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Parkhat Bazakov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2/25/2023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Determining the effectiveness of the marketing tactics by </a:t>
            </a:r>
            <a:r>
              <a:rPr lang="en"/>
              <a:t>exploring correlation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5855" t="0"/>
          <a:stretch/>
        </p:blipFill>
        <p:spPr>
          <a:xfrm>
            <a:off x="0" y="309425"/>
            <a:ext cx="9143999" cy="4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data taken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https://absentdata.com/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teps taken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analysis of 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 analysis using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Large P-value results have been filtered out due to irrelevance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3442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 (Return on Investment ) in relationship to Marketing type and Account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625" y="51200"/>
            <a:ext cx="4925749" cy="4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Visits (Sales contact) has shown the highest ROI, therefore investing in these areas would benefit an overall campaign.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visits might be more significant due to position in the sales cycle.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flyers were also significant in accounts collected.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Synergy between these tactics may need exploration.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