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918fad7e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918fad7e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50d3b7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950d3b7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918fad7e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918fad7e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50d3b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950d3b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50d3b7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950d3b7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50d3b7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950d3b7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3680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food Marketing campaign </a:t>
            </a:r>
            <a:r>
              <a:rPr lang="en"/>
              <a:t>A/B test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268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Parkhat Bazakov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3/01/2023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Determine which of three promotion types is most effective in relationship to size and age of the mall during four weeks.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Taken from 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https://www.kaggle.com/datasets/chebotinaa/fast-food-marketing-campaign-ab-test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visualisation with Power BI to gain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351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Promotion 1 was the most effective in Large stores.</a:t>
            </a:r>
            <a:endParaRPr b="1"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Promotion 3 was the most effective in Medium and Small stores.</a:t>
            </a:r>
            <a:endParaRPr b="1"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5242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Promotion 2 was second most effective in Large stores. </a:t>
            </a:r>
            <a:endParaRPr b="1"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524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25" y="-14025"/>
            <a:ext cx="4927275" cy="5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965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of the age zero showed higher promotion effectiveness.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Effectiveness of promotions declines with the age of the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Promotion 3 is shown to be most effective </a:t>
            </a:r>
            <a:r>
              <a:rPr lang="en"/>
              <a:t>across</a:t>
            </a:r>
            <a:r>
              <a:rPr lang="en"/>
              <a:t> the age groups.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63" y="2702275"/>
            <a:ext cx="6055886" cy="2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shows that Promotions 1 and 3 </a:t>
            </a:r>
            <a:r>
              <a:rPr lang="en"/>
              <a:t>yielded</a:t>
            </a:r>
            <a:r>
              <a:rPr lang="en"/>
              <a:t> the most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Amount of the revenue without the promotions is needed in order to compare the the effect of promotions vs no promotion.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