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91ad135c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91ad135c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98038c0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98038c0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91ad135c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91ad135c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91ad135c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91ad135c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91ad135c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91ad135c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91ad135c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91ad135c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91ad135c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91ad135c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91ad135c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91ad135c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89725" y="19837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89727" y="38978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Parkhat Bazakov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3/10/23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-3323" l="0" r="-1091" t="-6712"/>
          <a:stretch/>
        </p:blipFill>
        <p:spPr>
          <a:xfrm>
            <a:off x="0" y="1853850"/>
            <a:ext cx="9259175" cy="24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scource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https://absentdata.com/data-analysis/where-to-find-data/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64075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Preparatory steps taken before analysis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64075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Retrieved, Cleaned and Transformed data using SQL: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Joined tables to have an overview for 2018, 2019, 2020 year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Cleaned the data removing duplicates, and null values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Visualised data using Power BI and prepared interactive Dashboard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hotel revenue growing by year?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7650" y="2066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analysis shown a growth in revenue from 2018 to 2019 by 437 %,  yet it showed the decline of 139 %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In general, there is a </a:t>
            </a:r>
            <a:r>
              <a:rPr lang="en"/>
              <a:t>positive</a:t>
            </a:r>
            <a:r>
              <a:rPr lang="en"/>
              <a:t> growth in revenue.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/>
              <a:t>Global pandemic could be one of the reason of the revenue decline in 2020.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3071147"/>
            <a:ext cx="9144000" cy="2072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the size of parking lots be increased?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Demand for parking is averaging at 2.36 % of the total </a:t>
            </a:r>
            <a:r>
              <a:rPr lang="en"/>
              <a:t>customers, and does not shows growth.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Size of parking lots does not needs to be increased.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1555" r="0" t="5660"/>
          <a:stretch/>
        </p:blipFill>
        <p:spPr>
          <a:xfrm>
            <a:off x="729450" y="3155225"/>
            <a:ext cx="4018775" cy="12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shown in the data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Years 2018 and 2019 have shown a trend where </a:t>
            </a:r>
            <a:r>
              <a:rPr lang="en"/>
              <a:t>majority</a:t>
            </a:r>
            <a:r>
              <a:rPr lang="en"/>
              <a:t> of the customers arrive in the third and </a:t>
            </a:r>
            <a:r>
              <a:rPr lang="en"/>
              <a:t>fourth</a:t>
            </a:r>
            <a:r>
              <a:rPr lang="en"/>
              <a:t> quartiles of the year 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Resort hotels 3rd quartile is the most profitable.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 the City hotels 4rth quartile is the most profitable.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Year 2020 did not show such trend, most probably due to the global pandemic.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575" y="0"/>
            <a:ext cx="711741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267600" y="1476550"/>
            <a:ext cx="156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Overview of the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Interactive Dashboard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has shown overall upwards trend before the year 2020, matter requires more exploration in the post-pandemic environment.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 parking lot increase is required, it could</a:t>
            </a:r>
            <a:r>
              <a:rPr lang="en"/>
              <a:t> be treated on the seasonal basis e. g.  renting extra- parking spaces during certain seasons.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