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9849f20b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9849f20b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9849f20b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9849f20b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96a9ab1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96a9ab1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c2a8ee9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c2a8ee9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c2a8ee9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c2a8ee9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bsentdata.com/data-analysis/where-to-find-dat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customer segmentation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Parkhat Bazakov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2/30/2023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mall target market into approachable groups.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 subsets based of a market based on demographics </a:t>
            </a:r>
            <a:r>
              <a:rPr lang="en"/>
              <a:t>behavioral </a:t>
            </a:r>
            <a:r>
              <a:rPr lang="en"/>
              <a:t> criteria to better </a:t>
            </a:r>
            <a:r>
              <a:rPr lang="en"/>
              <a:t>understand</a:t>
            </a:r>
            <a:r>
              <a:rPr lang="en"/>
              <a:t> the target for marketing activities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https://absentdata.com/data-analysis/where-to-find-data/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Steps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EDA (Exploratory Data Analysis)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KMEANS Clustering algorithm to create segments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summary Statistics on the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22014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Analysis showed 4 distinct segments of customers according to relationship to Age and Spending Score.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400" y="-32575"/>
            <a:ext cx="6446699" cy="505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30675"/>
            <a:ext cx="2764600" cy="18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2319000" cy="3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2 shows the highest spending score with average age of 30. (50/50 gender ratio)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Cluster 0 and 1 with average ages of  27 and 55 shows the Spending score of 48 - 49 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Females prevail with 60/40 ratio in Gender of the customer.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Annual income seems to be irrelevant.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750" y="651350"/>
            <a:ext cx="6208575" cy="38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negative correlation between Age and Spending score (-0.33)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Younger customers seem to spend more.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Campaign can be made to target an age groups of 18- 40.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