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72" autoAdjust="0"/>
    <p:restoredTop sz="94660"/>
  </p:normalViewPr>
  <p:slideViewPr>
    <p:cSldViewPr snapToGrid="0">
      <p:cViewPr varScale="1">
        <p:scale>
          <a:sx n="67" d="100"/>
          <a:sy n="67" d="100"/>
        </p:scale>
        <p:origin x="79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EA7B12-DCD3-464C-8150-557DF0276C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F1CD5FD-7FE8-457F-89CC-EC8367EDC7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12A5DF-096D-4718-97FB-324B92361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2AB94-C487-4901-92A4-48509DFD47AE}" type="datetimeFigureOut">
              <a:rPr lang="ko-KR" altLang="en-US" smtClean="0"/>
              <a:t>2022-03-25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98CDB3-5474-4BBF-9C8F-A3789E0ED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CC1DA4-FA7D-4C9E-9968-1AD55D527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18F2F-A468-461E-98D8-F0ADC6D805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3554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149CE1-59D1-4F57-A1C0-25A58DC1A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1C38CE5-74B2-4FAA-B8E9-11601481C4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3F1AC3-B784-4835-9570-C75DA7595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2AB94-C487-4901-92A4-48509DFD47AE}" type="datetimeFigureOut">
              <a:rPr lang="ko-KR" altLang="en-US" smtClean="0"/>
              <a:t>2022-03-25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4E05C1-BD26-4020-9690-BFF7D8692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D2F975-11A6-4ED7-A10C-35559A8FB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18F2F-A468-461E-98D8-F0ADC6D805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6820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B0C1F11-9CE9-4B42-80F1-5B37B9348F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EF59F01-95FD-4941-8398-91944DA32B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5E5FBB-59B1-4D8D-8C3E-E2B425126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2AB94-C487-4901-92A4-48509DFD47AE}" type="datetimeFigureOut">
              <a:rPr lang="ko-KR" altLang="en-US" smtClean="0"/>
              <a:t>2022-03-25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4AE142-C3ED-4290-B163-FF30AAE65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1C5F5E-1B7D-40FA-9146-476BB77F4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18F2F-A468-461E-98D8-F0ADC6D805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0805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C88DFE-8BD2-459A-ADEA-9A135C7C8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1064F6-C2E2-429C-8A9E-4E26189E22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90BC98-842B-42A5-9D2E-E438CFAD8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2AB94-C487-4901-92A4-48509DFD47AE}" type="datetimeFigureOut">
              <a:rPr lang="ko-KR" altLang="en-US" smtClean="0"/>
              <a:t>2022-03-25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2A3C9D-75B9-4CAB-A88C-2FEA2BA39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821719-FE7D-4A22-8ABA-9C634146C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18F2F-A468-461E-98D8-F0ADC6D805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7377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63FE26-025E-45EB-8896-439E910E5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A2376A0-BD52-4910-940D-D48004C29D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7EDA97-BC1C-41F4-902D-A520EA465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2AB94-C487-4901-92A4-48509DFD47AE}" type="datetimeFigureOut">
              <a:rPr lang="ko-KR" altLang="en-US" smtClean="0"/>
              <a:t>2022-03-25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6C5CA4-C442-4A1A-AECF-382E7B8DF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2E82F8-705D-40A9-B871-35AF07171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18F2F-A468-461E-98D8-F0ADC6D805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2796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FB42ED-318E-4BCE-8465-B8D1450F3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CD2D0D-B2A2-4C05-97B6-09C38FD84D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344BE9C-1EE2-4507-B2FB-315EFB065C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724D816-5E83-45DF-8AD6-EAE1B69EB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2AB94-C487-4901-92A4-48509DFD47AE}" type="datetimeFigureOut">
              <a:rPr lang="ko-KR" altLang="en-US" smtClean="0"/>
              <a:t>2022-03-25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F2344F6-3DA3-4DB0-B81B-855C7215F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20A4E1F-8284-459C-BFC0-37833471F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18F2F-A468-461E-98D8-F0ADC6D805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6025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6076BA-89A0-46DB-9C5D-A01D47582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F36CA9-D59F-40B0-9B62-478A15DEE5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42E8B42-0A51-4E84-8CBA-258EAD0851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886A143-3452-406E-BF64-74DB92E8E2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A8DBF97-AF2B-4B58-A90B-FA973E3D3B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0FD6739-3116-42F9-9CE8-5F49A6CE4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2AB94-C487-4901-92A4-48509DFD47AE}" type="datetimeFigureOut">
              <a:rPr lang="ko-KR" altLang="en-US" smtClean="0"/>
              <a:t>2022-03-25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BC518F5-2807-4FEB-9EBC-022B6D445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4603139-40A1-4D44-BEAE-BCEB6A47B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18F2F-A468-461E-98D8-F0ADC6D805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5162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F20D0B-BD7B-4E8C-A4E2-CBF0C4407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7203F35-8C9C-4130-AE6E-8786548BF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2AB94-C487-4901-92A4-48509DFD47AE}" type="datetimeFigureOut">
              <a:rPr lang="ko-KR" altLang="en-US" smtClean="0"/>
              <a:t>2022-03-25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2B621F2-1BCB-4096-A8F5-C20BEE88C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37BD8D4-EBC5-4985-AFFE-40F7F8403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18F2F-A468-461E-98D8-F0ADC6D805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1897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26F7B33-EE4D-45C8-B3C3-84C1E738C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2AB94-C487-4901-92A4-48509DFD47AE}" type="datetimeFigureOut">
              <a:rPr lang="ko-KR" altLang="en-US" smtClean="0"/>
              <a:t>2022-03-25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63D5548-CDBE-409C-87F1-4F5533F1C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9543E98-F984-4C27-BDBC-94C0AB0C6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18F2F-A468-461E-98D8-F0ADC6D805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1412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8E2289-B1A7-4FAA-997C-97D400CFD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1BA26B-ABCE-4956-A7E7-E796372803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1B291F5-FDE5-4421-81CA-397D5A5E91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C78F688-2919-495A-8606-5C9EFF194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2AB94-C487-4901-92A4-48509DFD47AE}" type="datetimeFigureOut">
              <a:rPr lang="ko-KR" altLang="en-US" smtClean="0"/>
              <a:t>2022-03-25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5038700-D421-4929-9125-1E86AF546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7019C2-0CD8-4DA2-86F5-BF4267A11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18F2F-A468-461E-98D8-F0ADC6D805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9621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FEE9BE-8364-4247-ADA1-7F682421F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BEFE0DF-9684-47B8-BEED-268606FF11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4D5C0C7-6C36-428A-9974-1FCC44D8F6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451FFFA-0C8B-4FC8-8A93-5D16B0E70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2AB94-C487-4901-92A4-48509DFD47AE}" type="datetimeFigureOut">
              <a:rPr lang="ko-KR" altLang="en-US" smtClean="0"/>
              <a:t>2022-03-25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2D297FF-A27D-4CC1-8515-894C40B2C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D3A39F5-EC73-4AB2-837E-439C22F4D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18F2F-A468-461E-98D8-F0ADC6D805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2117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38C1FF8-1B3A-49FE-9AE0-FA853F43B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CF8C8E3-13A5-467D-A9F8-706F69CB30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0FF829-76EB-4C4A-91BB-61C7778EEA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C2AB94-C487-4901-92A4-48509DFD47AE}" type="datetimeFigureOut">
              <a:rPr lang="ko-KR" altLang="en-US" smtClean="0"/>
              <a:t>2022-03-25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35A872-F781-4C61-BC89-5F6496AFEF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5966B4-D4C1-43D4-87C9-4270DD9B93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418F2F-A468-461E-98D8-F0ADC6D805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6361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그룹 94">
            <a:extLst>
              <a:ext uri="{FF2B5EF4-FFF2-40B4-BE49-F238E27FC236}">
                <a16:creationId xmlns:a16="http://schemas.microsoft.com/office/drawing/2014/main" id="{F4E05075-592E-4421-82CC-C4FEE237301C}"/>
              </a:ext>
            </a:extLst>
          </p:cNvPr>
          <p:cNvGrpSpPr/>
          <p:nvPr/>
        </p:nvGrpSpPr>
        <p:grpSpPr>
          <a:xfrm>
            <a:off x="469104" y="428623"/>
            <a:ext cx="11253791" cy="6000753"/>
            <a:chOff x="361945" y="133347"/>
            <a:chExt cx="11253791" cy="6000753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1D804E56-A3CB-430A-A163-2E0D46E94037}"/>
                </a:ext>
              </a:extLst>
            </p:cNvPr>
            <p:cNvSpPr/>
            <p:nvPr/>
          </p:nvSpPr>
          <p:spPr>
            <a:xfrm>
              <a:off x="361945" y="180973"/>
              <a:ext cx="1400175" cy="2781301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/>
                <a:t>가게</a:t>
              </a:r>
              <a:endParaRPr lang="en-US" altLang="ko-KR" sz="1400" b="1"/>
            </a:p>
            <a:p>
              <a:pPr algn="ctr"/>
              <a:r>
                <a:rPr lang="en-US" altLang="ko-KR" sz="1200"/>
                <a:t>**</a:t>
              </a:r>
              <a:r>
                <a:rPr lang="ko-KR" altLang="en-US" sz="1200"/>
                <a:t>가게</a:t>
              </a:r>
              <a:r>
                <a:rPr lang="en-US" altLang="ko-KR" sz="1200"/>
                <a:t>ID</a:t>
              </a:r>
            </a:p>
            <a:p>
              <a:pPr algn="ctr"/>
              <a:r>
                <a:rPr lang="ko-KR" altLang="en-US" sz="1200"/>
                <a:t>가게분류그룹</a:t>
              </a:r>
              <a:r>
                <a:rPr lang="en-US" altLang="ko-KR" sz="1200"/>
                <a:t>ID</a:t>
              </a:r>
            </a:p>
            <a:p>
              <a:pPr algn="ctr"/>
              <a:r>
                <a:rPr lang="ko-KR" altLang="en-US" sz="1200"/>
                <a:t>가게분류</a:t>
              </a:r>
              <a:endParaRPr lang="en-US" altLang="ko-KR" sz="1200"/>
            </a:p>
            <a:p>
              <a:pPr algn="ctr"/>
              <a:r>
                <a:rPr lang="ko-KR" altLang="en-US" sz="1200"/>
                <a:t>가게명</a:t>
              </a:r>
              <a:endParaRPr lang="en-US" altLang="ko-KR" sz="1200"/>
            </a:p>
            <a:p>
              <a:pPr algn="ctr"/>
              <a:r>
                <a:rPr lang="ko-KR" altLang="en-US" sz="1200"/>
                <a:t>주소그룹</a:t>
              </a:r>
              <a:r>
                <a:rPr lang="en-US" altLang="ko-KR" sz="1200"/>
                <a:t>ID</a:t>
              </a:r>
            </a:p>
            <a:p>
              <a:pPr algn="ctr"/>
              <a:r>
                <a:rPr lang="ko-KR" altLang="en-US" sz="1200"/>
                <a:t>주소</a:t>
              </a:r>
              <a:r>
                <a:rPr lang="en-US" altLang="ko-KR" sz="1200"/>
                <a:t>(</a:t>
              </a:r>
              <a:r>
                <a:rPr lang="ko-KR" altLang="en-US" sz="1200"/>
                <a:t>동</a:t>
              </a:r>
              <a:r>
                <a:rPr lang="en-US" altLang="ko-KR" sz="1200"/>
                <a:t>)</a:t>
              </a:r>
            </a:p>
            <a:p>
              <a:pPr algn="ctr"/>
              <a:r>
                <a:rPr lang="ko-KR" altLang="en-US" sz="1200"/>
                <a:t>주소</a:t>
              </a:r>
              <a:r>
                <a:rPr lang="en-US" altLang="ko-KR" sz="1200"/>
                <a:t>(</a:t>
              </a:r>
              <a:r>
                <a:rPr lang="ko-KR" altLang="en-US" sz="1200"/>
                <a:t>구</a:t>
              </a:r>
              <a:r>
                <a:rPr lang="en-US" altLang="ko-KR" sz="1200"/>
                <a:t>)</a:t>
              </a:r>
            </a:p>
            <a:p>
              <a:pPr algn="ctr"/>
              <a:r>
                <a:rPr lang="ko-KR" altLang="en-US" sz="1200"/>
                <a:t>주소</a:t>
              </a:r>
              <a:r>
                <a:rPr lang="en-US" altLang="ko-KR" sz="1200"/>
                <a:t>(</a:t>
              </a:r>
              <a:r>
                <a:rPr lang="ko-KR" altLang="en-US" sz="1200"/>
                <a:t>시</a:t>
              </a:r>
              <a:r>
                <a:rPr lang="en-US" altLang="ko-KR" sz="1200"/>
                <a:t>)</a:t>
              </a:r>
            </a:p>
            <a:p>
              <a:pPr algn="ctr"/>
              <a:r>
                <a:rPr lang="ko-KR" altLang="en-US" sz="1200"/>
                <a:t>연락처</a:t>
              </a:r>
              <a:endParaRPr lang="en-US" altLang="ko-KR" sz="1200"/>
            </a:p>
            <a:p>
              <a:pPr algn="ctr"/>
              <a:r>
                <a:rPr lang="ko-KR" altLang="en-US" sz="1200"/>
                <a:t>영업시작시간</a:t>
              </a:r>
              <a:endParaRPr lang="en-US" altLang="ko-KR" sz="1200"/>
            </a:p>
            <a:p>
              <a:pPr algn="ctr"/>
              <a:r>
                <a:rPr lang="ko-KR" altLang="en-US" sz="1200"/>
                <a:t>영업끝시간</a:t>
              </a:r>
              <a:endParaRPr lang="en-US" altLang="ko-KR" sz="1200"/>
            </a:p>
            <a:p>
              <a:pPr algn="ctr"/>
              <a:r>
                <a:rPr lang="ko-KR" altLang="en-US" sz="1200"/>
                <a:t>최소주문금액</a:t>
              </a:r>
              <a:endParaRPr lang="en-US" altLang="ko-KR" sz="1200"/>
            </a:p>
            <a:p>
              <a:pPr algn="ctr"/>
              <a:r>
                <a:rPr lang="ko-KR" altLang="en-US" sz="1200"/>
                <a:t>별점</a:t>
              </a: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F4033E8B-2A54-4AED-A1DA-3CF04B551227}"/>
                </a:ext>
              </a:extLst>
            </p:cNvPr>
            <p:cNvSpPr/>
            <p:nvPr/>
          </p:nvSpPr>
          <p:spPr>
            <a:xfrm>
              <a:off x="7181852" y="142875"/>
              <a:ext cx="1400175" cy="1000126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/>
                <a:t>배달기사</a:t>
              </a:r>
              <a:endParaRPr lang="en-US" altLang="ko-KR" sz="1400" b="1"/>
            </a:p>
            <a:p>
              <a:pPr algn="ctr"/>
              <a:r>
                <a:rPr lang="en-US" altLang="ko-KR" sz="1200"/>
                <a:t>**</a:t>
              </a:r>
              <a:r>
                <a:rPr lang="ko-KR" altLang="en-US" sz="1200"/>
                <a:t>기사</a:t>
              </a:r>
              <a:r>
                <a:rPr lang="en-US" altLang="ko-KR" sz="1200"/>
                <a:t>ID</a:t>
              </a:r>
            </a:p>
            <a:p>
              <a:pPr algn="ctr"/>
              <a:r>
                <a:rPr lang="ko-KR" altLang="en-US" sz="1200"/>
                <a:t>기사명</a:t>
              </a:r>
              <a:endParaRPr lang="en-US" altLang="ko-KR" sz="1200"/>
            </a:p>
            <a:p>
              <a:pPr algn="ctr"/>
              <a:r>
                <a:rPr lang="ko-KR" altLang="en-US" sz="1200"/>
                <a:t>연락처</a:t>
              </a: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B35FA03-8E78-48BF-8D32-18FCA8E19AB3}"/>
                </a:ext>
              </a:extLst>
            </p:cNvPr>
            <p:cNvSpPr/>
            <p:nvPr/>
          </p:nvSpPr>
          <p:spPr>
            <a:xfrm>
              <a:off x="2662236" y="142875"/>
              <a:ext cx="1400175" cy="1504950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/>
                <a:t>메뉴</a:t>
              </a:r>
              <a:endParaRPr lang="en-US" altLang="ko-KR" sz="1400" b="1"/>
            </a:p>
            <a:p>
              <a:pPr algn="ctr"/>
              <a:r>
                <a:rPr lang="en-US" altLang="ko-KR" sz="1200"/>
                <a:t>**</a:t>
              </a:r>
              <a:r>
                <a:rPr lang="ko-KR" altLang="en-US" sz="1200"/>
                <a:t>메뉴</a:t>
              </a:r>
              <a:r>
                <a:rPr lang="en-US" altLang="ko-KR" sz="1200"/>
                <a:t>ID</a:t>
              </a:r>
            </a:p>
            <a:p>
              <a:pPr algn="ctr"/>
              <a:r>
                <a:rPr lang="ko-KR" altLang="en-US" sz="1200"/>
                <a:t>가게</a:t>
              </a:r>
              <a:r>
                <a:rPr lang="en-US" altLang="ko-KR" sz="1200"/>
                <a:t>ID</a:t>
              </a:r>
            </a:p>
            <a:p>
              <a:pPr algn="ctr"/>
              <a:r>
                <a:rPr lang="ko-KR" altLang="en-US" sz="1200"/>
                <a:t>메뉴그룹</a:t>
              </a:r>
              <a:r>
                <a:rPr lang="en-US" altLang="ko-KR" sz="1200"/>
                <a:t>ID</a:t>
              </a:r>
            </a:p>
            <a:p>
              <a:pPr algn="ctr"/>
              <a:r>
                <a:rPr lang="ko-KR" altLang="en-US" sz="1200"/>
                <a:t>메뉴분류</a:t>
              </a:r>
              <a:endParaRPr lang="en-US" altLang="ko-KR" sz="1200"/>
            </a:p>
            <a:p>
              <a:pPr algn="ctr"/>
              <a:r>
                <a:rPr lang="ko-KR" altLang="en-US" sz="1200"/>
                <a:t>메뉴명</a:t>
              </a:r>
              <a:endParaRPr lang="en-US" altLang="ko-KR" sz="1200"/>
            </a:p>
            <a:p>
              <a:pPr algn="ctr"/>
              <a:r>
                <a:rPr lang="ko-KR" altLang="en-US" sz="1200"/>
                <a:t>가격</a:t>
              </a:r>
            </a:p>
          </p:txBody>
        </p:sp>
        <p:cxnSp>
          <p:nvCxnSpPr>
            <p:cNvPr id="57" name="직선 화살표 연결선 56">
              <a:extLst>
                <a:ext uri="{FF2B5EF4-FFF2-40B4-BE49-F238E27FC236}">
                  <a16:creationId xmlns:a16="http://schemas.microsoft.com/office/drawing/2014/main" id="{63D903C4-B0B7-4184-9F25-EFA96F9DB398}"/>
                </a:ext>
              </a:extLst>
            </p:cNvPr>
            <p:cNvCxnSpPr>
              <a:cxnSpLocks/>
            </p:cNvCxnSpPr>
            <p:nvPr/>
          </p:nvCxnSpPr>
          <p:spPr>
            <a:xfrm>
              <a:off x="5610212" y="3583184"/>
              <a:ext cx="0" cy="120252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B078E777-3764-45E5-839A-27E1338EE714}"/>
                </a:ext>
              </a:extLst>
            </p:cNvPr>
            <p:cNvSpPr/>
            <p:nvPr/>
          </p:nvSpPr>
          <p:spPr>
            <a:xfrm>
              <a:off x="9388077" y="133347"/>
              <a:ext cx="1654968" cy="1466851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/>
                <a:t>포인트적립내역</a:t>
              </a:r>
              <a:endParaRPr lang="en-US" altLang="ko-KR" sz="1400" b="1"/>
            </a:p>
            <a:p>
              <a:pPr algn="ctr"/>
              <a:r>
                <a:rPr lang="en-US" altLang="ko-KR" sz="1200"/>
                <a:t>**</a:t>
              </a:r>
              <a:r>
                <a:rPr lang="ko-KR" altLang="en-US" sz="1200"/>
                <a:t>포인트</a:t>
              </a:r>
              <a:r>
                <a:rPr lang="en-US" altLang="ko-KR" sz="1200"/>
                <a:t>IDX</a:t>
              </a:r>
            </a:p>
            <a:p>
              <a:pPr algn="ctr"/>
              <a:r>
                <a:rPr lang="ko-KR" altLang="en-US" sz="1200"/>
                <a:t>고객</a:t>
              </a:r>
              <a:r>
                <a:rPr lang="en-US" altLang="ko-KR" sz="1200"/>
                <a:t>ID</a:t>
              </a:r>
            </a:p>
            <a:p>
              <a:pPr algn="ctr"/>
              <a:r>
                <a:rPr lang="ko-KR" altLang="en-US" sz="1200"/>
                <a:t>주문</a:t>
              </a:r>
              <a:r>
                <a:rPr lang="en-US" altLang="ko-KR" sz="1200"/>
                <a:t>ID</a:t>
              </a:r>
            </a:p>
            <a:p>
              <a:pPr algn="ctr"/>
              <a:r>
                <a:rPr lang="ko-KR" altLang="en-US" sz="1200"/>
                <a:t>포인트그룹</a:t>
              </a:r>
              <a:r>
                <a:rPr lang="en-US" altLang="ko-KR" sz="1200"/>
                <a:t>ID</a:t>
              </a:r>
            </a:p>
            <a:p>
              <a:pPr algn="ctr"/>
              <a:r>
                <a:rPr lang="ko-KR" altLang="en-US" sz="1200"/>
                <a:t>포인트적립율</a:t>
              </a:r>
              <a:endParaRPr lang="en-US" altLang="ko-KR" sz="1200"/>
            </a:p>
            <a:p>
              <a:pPr algn="ctr"/>
              <a:r>
                <a:rPr lang="ko-KR" altLang="en-US" sz="1200"/>
                <a:t>적립포인트</a:t>
              </a:r>
              <a:endParaRPr lang="en-US" altLang="ko-KR" sz="1200"/>
            </a:p>
          </p:txBody>
        </p: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104B22E7-1D91-4817-A2A7-DA784E06C443}"/>
                </a:ext>
              </a:extLst>
            </p:cNvPr>
            <p:cNvCxnSpPr>
              <a:cxnSpLocks/>
            </p:cNvCxnSpPr>
            <p:nvPr/>
          </p:nvCxnSpPr>
          <p:spPr>
            <a:xfrm>
              <a:off x="8582027" y="2962274"/>
              <a:ext cx="816775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1C825C0D-F3D7-465A-8CD2-30DE87CB9A80}"/>
                </a:ext>
              </a:extLst>
            </p:cNvPr>
            <p:cNvSpPr/>
            <p:nvPr/>
          </p:nvSpPr>
          <p:spPr>
            <a:xfrm>
              <a:off x="361945" y="3810001"/>
              <a:ext cx="1400175" cy="2224086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/>
                <a:t>고객</a:t>
              </a:r>
              <a:endParaRPr lang="en-US" altLang="ko-KR" sz="1400" b="1"/>
            </a:p>
            <a:p>
              <a:pPr algn="ctr"/>
              <a:r>
                <a:rPr lang="en-US" altLang="ko-KR" sz="1200"/>
                <a:t>**</a:t>
              </a:r>
              <a:r>
                <a:rPr lang="ko-KR" altLang="en-US" sz="1200"/>
                <a:t>고객</a:t>
              </a:r>
              <a:r>
                <a:rPr lang="en-US" altLang="ko-KR" sz="1200"/>
                <a:t>ID</a:t>
              </a:r>
            </a:p>
            <a:p>
              <a:pPr algn="ctr"/>
              <a:r>
                <a:rPr lang="ko-KR" altLang="en-US" sz="1200"/>
                <a:t>고객명</a:t>
              </a:r>
              <a:endParaRPr lang="en-US" altLang="ko-KR" sz="1200"/>
            </a:p>
            <a:p>
              <a:pPr algn="ctr"/>
              <a:r>
                <a:rPr lang="ko-KR" altLang="en-US" sz="1200"/>
                <a:t>생년월일</a:t>
              </a:r>
              <a:endParaRPr lang="en-US" altLang="ko-KR" sz="1200"/>
            </a:p>
            <a:p>
              <a:pPr algn="ctr"/>
              <a:r>
                <a:rPr lang="ko-KR" altLang="en-US" sz="1200"/>
                <a:t>성별</a:t>
              </a:r>
              <a:endParaRPr lang="en-US" altLang="ko-KR" sz="1200"/>
            </a:p>
            <a:p>
              <a:pPr algn="ctr"/>
              <a:r>
                <a:rPr lang="ko-KR" altLang="en-US" sz="1200"/>
                <a:t>연락처</a:t>
              </a:r>
              <a:endParaRPr lang="en-US" altLang="ko-KR" sz="1200"/>
            </a:p>
            <a:p>
              <a:pPr algn="ctr"/>
              <a:r>
                <a:rPr lang="ko-KR" altLang="en-US" sz="1200"/>
                <a:t>주소그룹</a:t>
              </a:r>
              <a:r>
                <a:rPr lang="en-US" altLang="ko-KR" sz="1200"/>
                <a:t>ID</a:t>
              </a:r>
            </a:p>
            <a:p>
              <a:pPr algn="ctr"/>
              <a:r>
                <a:rPr lang="ko-KR" altLang="en-US" sz="1200"/>
                <a:t>주소</a:t>
              </a:r>
              <a:r>
                <a:rPr lang="en-US" altLang="ko-KR" sz="1200"/>
                <a:t>(</a:t>
              </a:r>
              <a:r>
                <a:rPr lang="ko-KR" altLang="en-US" sz="1200"/>
                <a:t>동</a:t>
              </a:r>
              <a:r>
                <a:rPr lang="en-US" altLang="ko-KR" sz="1200"/>
                <a:t>)</a:t>
              </a:r>
            </a:p>
            <a:p>
              <a:pPr algn="ctr"/>
              <a:r>
                <a:rPr lang="ko-KR" altLang="en-US" sz="1200"/>
                <a:t>주소</a:t>
              </a:r>
              <a:r>
                <a:rPr lang="en-US" altLang="ko-KR" sz="1200"/>
                <a:t>(</a:t>
              </a:r>
              <a:r>
                <a:rPr lang="ko-KR" altLang="en-US" sz="1200"/>
                <a:t>구</a:t>
              </a:r>
              <a:r>
                <a:rPr lang="en-US" altLang="ko-KR" sz="1200"/>
                <a:t>)</a:t>
              </a:r>
            </a:p>
            <a:p>
              <a:pPr algn="ctr"/>
              <a:r>
                <a:rPr lang="ko-KR" altLang="en-US" sz="1200"/>
                <a:t>주소</a:t>
              </a:r>
              <a:r>
                <a:rPr lang="en-US" altLang="ko-KR" sz="1200"/>
                <a:t>(</a:t>
              </a:r>
              <a:r>
                <a:rPr lang="ko-KR" altLang="en-US" sz="1200"/>
                <a:t>시</a:t>
              </a:r>
              <a:r>
                <a:rPr lang="en-US" altLang="ko-KR" sz="1200"/>
                <a:t>)</a:t>
              </a:r>
            </a:p>
            <a:p>
              <a:pPr algn="ctr"/>
              <a:r>
                <a:rPr lang="ko-KR" altLang="en-US" sz="1200"/>
                <a:t>포인트</a:t>
              </a: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7C117089-B6F0-444F-BC6F-A0DA089AC21E}"/>
                </a:ext>
              </a:extLst>
            </p:cNvPr>
            <p:cNvSpPr/>
            <p:nvPr/>
          </p:nvSpPr>
          <p:spPr>
            <a:xfrm>
              <a:off x="2662236" y="4214813"/>
              <a:ext cx="1400175" cy="1819272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/>
                <a:t>주문</a:t>
              </a:r>
              <a:endParaRPr lang="en-US" altLang="ko-KR" sz="1400" b="1"/>
            </a:p>
            <a:p>
              <a:pPr algn="ctr"/>
              <a:r>
                <a:rPr lang="en-US" altLang="ko-KR" sz="1200"/>
                <a:t>**</a:t>
              </a:r>
              <a:r>
                <a:rPr lang="ko-KR" altLang="en-US" sz="1200"/>
                <a:t>주문</a:t>
              </a:r>
              <a:r>
                <a:rPr lang="en-US" altLang="ko-KR" sz="1200"/>
                <a:t>IDX</a:t>
              </a:r>
            </a:p>
            <a:p>
              <a:pPr algn="ctr"/>
              <a:r>
                <a:rPr lang="ko-KR" altLang="en-US" sz="1200"/>
                <a:t>주문</a:t>
              </a:r>
              <a:r>
                <a:rPr lang="en-US" altLang="ko-KR" sz="1200"/>
                <a:t>ID</a:t>
              </a:r>
            </a:p>
            <a:p>
              <a:pPr algn="ctr"/>
              <a:r>
                <a:rPr lang="ko-KR" altLang="en-US" sz="1200"/>
                <a:t>고객</a:t>
              </a:r>
              <a:r>
                <a:rPr lang="en-US" altLang="ko-KR" sz="1200"/>
                <a:t>ID</a:t>
              </a:r>
            </a:p>
            <a:p>
              <a:pPr algn="ctr"/>
              <a:r>
                <a:rPr lang="ko-KR" altLang="en-US" sz="1200"/>
                <a:t>가게</a:t>
              </a:r>
              <a:r>
                <a:rPr lang="en-US" altLang="ko-KR" sz="1200"/>
                <a:t>ID</a:t>
              </a:r>
            </a:p>
            <a:p>
              <a:pPr algn="ctr"/>
              <a:r>
                <a:rPr lang="ko-KR" altLang="en-US" sz="1200"/>
                <a:t>메뉴</a:t>
              </a:r>
              <a:r>
                <a:rPr lang="en-US" altLang="ko-KR" sz="1200"/>
                <a:t>ID</a:t>
              </a:r>
            </a:p>
            <a:p>
              <a:pPr algn="ctr"/>
              <a:r>
                <a:rPr lang="ko-KR" altLang="en-US" sz="1200"/>
                <a:t>수량</a:t>
              </a:r>
              <a:endParaRPr lang="en-US" altLang="ko-KR" sz="1200"/>
            </a:p>
            <a:p>
              <a:pPr algn="ctr"/>
              <a:r>
                <a:rPr lang="ko-KR" altLang="en-US" sz="1200"/>
                <a:t>수령방법</a:t>
              </a:r>
              <a:endParaRPr lang="en-US" altLang="ko-KR" sz="1200"/>
            </a:p>
            <a:p>
              <a:pPr algn="ctr"/>
              <a:r>
                <a:rPr lang="ko-KR" altLang="en-US" sz="1200"/>
                <a:t>주문일시</a:t>
              </a:r>
              <a:endParaRPr lang="en-US" altLang="ko-KR" sz="1200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201D85DC-8260-442B-BF9D-6366FB843712}"/>
                </a:ext>
              </a:extLst>
            </p:cNvPr>
            <p:cNvSpPr/>
            <p:nvPr/>
          </p:nvSpPr>
          <p:spPr>
            <a:xfrm>
              <a:off x="4900608" y="2305051"/>
              <a:ext cx="1400175" cy="1273968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/>
                <a:t>주문목록</a:t>
              </a:r>
              <a:endParaRPr lang="en-US" altLang="ko-KR" sz="1400" b="1"/>
            </a:p>
            <a:p>
              <a:pPr algn="ctr"/>
              <a:r>
                <a:rPr lang="en-US" altLang="ko-KR" sz="1200"/>
                <a:t>**</a:t>
              </a:r>
              <a:r>
                <a:rPr lang="ko-KR" altLang="en-US" sz="1200"/>
                <a:t>주문</a:t>
              </a:r>
              <a:r>
                <a:rPr lang="en-US" altLang="ko-KR" sz="1200"/>
                <a:t>ID</a:t>
              </a:r>
            </a:p>
            <a:p>
              <a:pPr algn="ctr"/>
              <a:r>
                <a:rPr lang="ko-KR" altLang="en-US" sz="1200"/>
                <a:t>배달료</a:t>
              </a:r>
              <a:endParaRPr lang="en-US" altLang="ko-KR" sz="1200"/>
            </a:p>
            <a:p>
              <a:pPr algn="ctr"/>
              <a:r>
                <a:rPr lang="ko-KR" altLang="en-US" sz="1200"/>
                <a:t>최종가격</a:t>
              </a:r>
              <a:endParaRPr lang="en-US" altLang="ko-KR" sz="1200"/>
            </a:p>
            <a:p>
              <a:pPr algn="ctr"/>
              <a:r>
                <a:rPr lang="ko-KR" altLang="en-US" sz="1200"/>
                <a:t>포인트사용여부</a:t>
              </a:r>
              <a:endParaRPr lang="en-US" altLang="ko-KR" sz="1200"/>
            </a:p>
            <a:p>
              <a:pPr algn="ctr"/>
              <a:r>
                <a:rPr lang="ko-KR" altLang="en-US" sz="1200"/>
                <a:t>주문상태</a:t>
              </a:r>
              <a:endParaRPr lang="en-US" altLang="ko-KR" sz="1200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0FEB5662-ED7E-47A4-B28C-B5F976AD53A4}"/>
                </a:ext>
              </a:extLst>
            </p:cNvPr>
            <p:cNvSpPr/>
            <p:nvPr/>
          </p:nvSpPr>
          <p:spPr>
            <a:xfrm>
              <a:off x="4900608" y="138109"/>
              <a:ext cx="1414467" cy="1338265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/>
                <a:t>배달오더</a:t>
              </a:r>
              <a:endParaRPr lang="en-US" altLang="ko-KR" sz="1400" b="1"/>
            </a:p>
            <a:p>
              <a:pPr algn="ctr"/>
              <a:r>
                <a:rPr lang="en-US" altLang="ko-KR" sz="1200"/>
                <a:t>**</a:t>
              </a:r>
              <a:r>
                <a:rPr lang="ko-KR" altLang="en-US" sz="1200"/>
                <a:t>배달</a:t>
              </a:r>
              <a:r>
                <a:rPr lang="en-US" altLang="ko-KR" sz="1200"/>
                <a:t>IDX</a:t>
              </a:r>
            </a:p>
            <a:p>
              <a:pPr algn="ctr"/>
              <a:r>
                <a:rPr lang="ko-KR" altLang="en-US" sz="1200"/>
                <a:t>주문</a:t>
              </a:r>
              <a:r>
                <a:rPr lang="en-US" altLang="ko-KR" sz="1200"/>
                <a:t>ID</a:t>
              </a:r>
            </a:p>
            <a:p>
              <a:pPr algn="ctr"/>
              <a:r>
                <a:rPr lang="ko-KR" altLang="en-US" sz="1200"/>
                <a:t>기사</a:t>
              </a:r>
              <a:r>
                <a:rPr lang="en-US" altLang="ko-KR" sz="1200"/>
                <a:t>ID</a:t>
              </a:r>
            </a:p>
            <a:p>
              <a:pPr algn="ctr"/>
              <a:r>
                <a:rPr lang="ko-KR" altLang="en-US" sz="1200"/>
                <a:t>오더시간</a:t>
              </a:r>
              <a:endParaRPr lang="en-US" altLang="ko-KR" sz="1200"/>
            </a:p>
            <a:p>
              <a:pPr algn="ctr"/>
              <a:r>
                <a:rPr lang="ko-KR" altLang="en-US" sz="1200"/>
                <a:t>픽업예정시간</a:t>
              </a: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4A8A0EA6-63C6-4CD9-B88B-F37F75E776D8}"/>
                </a:ext>
              </a:extLst>
            </p:cNvPr>
            <p:cNvSpPr/>
            <p:nvPr/>
          </p:nvSpPr>
          <p:spPr>
            <a:xfrm>
              <a:off x="4900607" y="4785712"/>
              <a:ext cx="1400175" cy="1248373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/>
                <a:t>결제내역</a:t>
              </a:r>
              <a:endParaRPr lang="en-US" altLang="ko-KR" sz="1400" b="1"/>
            </a:p>
            <a:p>
              <a:pPr algn="ctr"/>
              <a:r>
                <a:rPr lang="en-US" altLang="ko-KR" sz="1200"/>
                <a:t>**</a:t>
              </a:r>
              <a:r>
                <a:rPr lang="ko-KR" altLang="en-US" sz="1200"/>
                <a:t>결제</a:t>
              </a:r>
              <a:r>
                <a:rPr lang="en-US" altLang="ko-KR" sz="1200"/>
                <a:t>IDX</a:t>
              </a:r>
            </a:p>
            <a:p>
              <a:pPr algn="ctr"/>
              <a:r>
                <a:rPr lang="ko-KR" altLang="en-US" sz="1200"/>
                <a:t>주문</a:t>
              </a:r>
              <a:r>
                <a:rPr lang="en-US" altLang="ko-KR" sz="1200"/>
                <a:t>ID</a:t>
              </a:r>
            </a:p>
            <a:p>
              <a:pPr algn="ctr"/>
              <a:r>
                <a:rPr lang="ko-KR" altLang="en-US" sz="1200"/>
                <a:t>결제금액</a:t>
              </a:r>
              <a:endParaRPr lang="en-US" altLang="ko-KR" sz="1200"/>
            </a:p>
            <a:p>
              <a:pPr algn="ctr"/>
              <a:r>
                <a:rPr lang="ko-KR" altLang="en-US" sz="1200"/>
                <a:t>결제그룹</a:t>
              </a:r>
              <a:r>
                <a:rPr lang="en-US" altLang="ko-KR" sz="1200"/>
                <a:t>ID</a:t>
              </a:r>
            </a:p>
            <a:p>
              <a:pPr algn="ctr"/>
              <a:r>
                <a:rPr lang="ko-KR" altLang="en-US" sz="1200"/>
                <a:t>결제방법</a:t>
              </a: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CD924BA0-4564-476F-90DB-F31482AAFB5D}"/>
                </a:ext>
              </a:extLst>
            </p:cNvPr>
            <p:cNvSpPr/>
            <p:nvPr/>
          </p:nvSpPr>
          <p:spPr>
            <a:xfrm>
              <a:off x="7181852" y="2305051"/>
              <a:ext cx="1400175" cy="1438274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/>
                <a:t>리뷰</a:t>
              </a:r>
              <a:endParaRPr lang="en-US" altLang="ko-KR" sz="1400" b="1"/>
            </a:p>
            <a:p>
              <a:pPr algn="ctr"/>
              <a:r>
                <a:rPr lang="en-US" altLang="ko-KR" sz="1200"/>
                <a:t>**</a:t>
              </a:r>
              <a:r>
                <a:rPr lang="ko-KR" altLang="en-US" sz="1200"/>
                <a:t>리뷰</a:t>
              </a:r>
              <a:r>
                <a:rPr lang="en-US" altLang="ko-KR" sz="1200"/>
                <a:t>ID</a:t>
              </a:r>
            </a:p>
            <a:p>
              <a:pPr algn="ctr"/>
              <a:r>
                <a:rPr lang="ko-KR" altLang="en-US" sz="1200"/>
                <a:t>주문</a:t>
              </a:r>
              <a:r>
                <a:rPr lang="en-US" altLang="ko-KR" sz="1200"/>
                <a:t>ID</a:t>
              </a:r>
            </a:p>
            <a:p>
              <a:pPr algn="ctr"/>
              <a:r>
                <a:rPr lang="ko-KR" altLang="en-US" sz="1200"/>
                <a:t>고객</a:t>
              </a:r>
              <a:r>
                <a:rPr lang="en-US" altLang="ko-KR" sz="1200"/>
                <a:t>ID</a:t>
              </a:r>
            </a:p>
            <a:p>
              <a:pPr algn="ctr"/>
              <a:r>
                <a:rPr lang="ko-KR" altLang="en-US" sz="1200"/>
                <a:t>가게평점</a:t>
              </a:r>
              <a:endParaRPr lang="en-US" altLang="ko-KR" sz="1200"/>
            </a:p>
            <a:p>
              <a:pPr algn="ctr"/>
              <a:r>
                <a:rPr lang="ko-KR" altLang="en-US" sz="1200"/>
                <a:t>작성일시</a:t>
              </a:r>
              <a:endParaRPr lang="en-US" altLang="ko-KR" sz="1200"/>
            </a:p>
            <a:p>
              <a:pPr algn="ctr"/>
              <a:r>
                <a:rPr lang="ko-KR" altLang="en-US" sz="1200"/>
                <a:t>리뷰내용</a:t>
              </a: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12134883-A8AD-478A-A7D6-3FAB41C76BE8}"/>
                </a:ext>
              </a:extLst>
            </p:cNvPr>
            <p:cNvSpPr/>
            <p:nvPr/>
          </p:nvSpPr>
          <p:spPr>
            <a:xfrm>
              <a:off x="9398802" y="2309812"/>
              <a:ext cx="1400175" cy="1023937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/>
                <a:t>리뷰사진</a:t>
              </a:r>
              <a:endParaRPr lang="en-US" altLang="ko-KR" sz="1400" b="1"/>
            </a:p>
            <a:p>
              <a:pPr algn="ctr"/>
              <a:r>
                <a:rPr lang="en-US" altLang="ko-KR" sz="1200"/>
                <a:t>**</a:t>
              </a:r>
              <a:r>
                <a:rPr lang="ko-KR" altLang="en-US" sz="1200"/>
                <a:t>사진</a:t>
              </a:r>
              <a:r>
                <a:rPr lang="en-US" altLang="ko-KR" sz="1200"/>
                <a:t>ID</a:t>
              </a:r>
            </a:p>
            <a:p>
              <a:pPr algn="ctr"/>
              <a:r>
                <a:rPr lang="ko-KR" altLang="en-US" sz="1200"/>
                <a:t>리뷰</a:t>
              </a:r>
              <a:r>
                <a:rPr lang="en-US" altLang="ko-KR" sz="1200"/>
                <a:t>ID</a:t>
              </a:r>
            </a:p>
            <a:p>
              <a:pPr algn="ctr"/>
              <a:r>
                <a:rPr lang="ko-KR" altLang="en-US" sz="1200"/>
                <a:t>파일이름</a:t>
              </a: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705F61BA-044C-4197-9309-8BAAC2EEA2F3}"/>
                </a:ext>
              </a:extLst>
            </p:cNvPr>
            <p:cNvSpPr/>
            <p:nvPr/>
          </p:nvSpPr>
          <p:spPr>
            <a:xfrm>
              <a:off x="10215561" y="4343401"/>
              <a:ext cx="1400175" cy="1790699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/>
                <a:t>코드</a:t>
              </a:r>
              <a:endParaRPr lang="en-US" altLang="ko-KR" sz="1400" b="1"/>
            </a:p>
            <a:p>
              <a:pPr algn="ctr"/>
              <a:r>
                <a:rPr lang="ko-KR" altLang="en-US" sz="1200"/>
                <a:t>코드</a:t>
              </a:r>
              <a:r>
                <a:rPr lang="en-US" altLang="ko-KR" sz="1200"/>
                <a:t>ID</a:t>
              </a:r>
            </a:p>
            <a:p>
              <a:pPr algn="ctr"/>
              <a:r>
                <a:rPr lang="ko-KR" altLang="en-US" sz="1200"/>
                <a:t>그룹</a:t>
              </a:r>
              <a:r>
                <a:rPr lang="en-US" altLang="ko-KR" sz="1200"/>
                <a:t>ID</a:t>
              </a:r>
            </a:p>
            <a:p>
              <a:pPr algn="ctr"/>
              <a:r>
                <a:rPr lang="ko-KR" altLang="en-US" sz="1200"/>
                <a:t>코드명</a:t>
              </a:r>
              <a:endParaRPr lang="en-US" altLang="ko-KR" sz="1200"/>
            </a:p>
            <a:p>
              <a:pPr algn="ctr"/>
              <a:r>
                <a:rPr lang="ko-KR" altLang="en-US" sz="1200"/>
                <a:t>코드레벨</a:t>
              </a:r>
              <a:endParaRPr lang="en-US" altLang="ko-KR" sz="1200"/>
            </a:p>
            <a:p>
              <a:pPr algn="ctr"/>
              <a:r>
                <a:rPr lang="ko-KR" altLang="en-US" sz="1200"/>
                <a:t>부모</a:t>
              </a:r>
              <a:r>
                <a:rPr lang="en-US" altLang="ko-KR" sz="1200"/>
                <a:t>ID</a:t>
              </a:r>
            </a:p>
            <a:p>
              <a:pPr algn="ctr"/>
              <a:r>
                <a:rPr lang="ko-KR" altLang="en-US" sz="1200"/>
                <a:t>예외처리</a:t>
              </a:r>
              <a:r>
                <a:rPr lang="en-US" altLang="ko-KR" sz="1200"/>
                <a:t>1</a:t>
              </a:r>
            </a:p>
            <a:p>
              <a:pPr algn="ctr"/>
              <a:r>
                <a:rPr lang="ko-KR" altLang="en-US" sz="1200"/>
                <a:t>예외처리</a:t>
              </a:r>
              <a:r>
                <a:rPr lang="en-US" altLang="ko-KR" sz="1200"/>
                <a:t>2</a:t>
              </a:r>
            </a:p>
            <a:p>
              <a:pPr algn="ctr"/>
              <a:r>
                <a:rPr lang="ko-KR" altLang="en-US" sz="1200"/>
                <a:t>예외처리</a:t>
              </a:r>
              <a:r>
                <a:rPr lang="en-US" altLang="ko-KR" sz="1200"/>
                <a:t>3</a:t>
              </a: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872EF648-931E-490A-B31A-99142F40BAD5}"/>
                </a:ext>
              </a:extLst>
            </p:cNvPr>
            <p:cNvSpPr/>
            <p:nvPr/>
          </p:nvSpPr>
          <p:spPr>
            <a:xfrm>
              <a:off x="8290326" y="5343524"/>
              <a:ext cx="1400175" cy="790575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/>
                <a:t>그룹</a:t>
              </a:r>
              <a:endParaRPr lang="en-US" altLang="ko-KR" sz="1400" b="1"/>
            </a:p>
            <a:p>
              <a:pPr algn="ctr"/>
              <a:r>
                <a:rPr lang="en-US" altLang="ko-KR" sz="1200"/>
                <a:t>**</a:t>
              </a:r>
              <a:r>
                <a:rPr lang="ko-KR" altLang="en-US" sz="1200"/>
                <a:t>그룹</a:t>
              </a:r>
              <a:r>
                <a:rPr lang="en-US" altLang="ko-KR" sz="1200"/>
                <a:t>ID</a:t>
              </a:r>
            </a:p>
            <a:p>
              <a:pPr algn="ctr"/>
              <a:r>
                <a:rPr lang="ko-KR" altLang="en-US" sz="1200"/>
                <a:t>그룹명</a:t>
              </a:r>
              <a:endParaRPr lang="en-US" altLang="ko-KR" sz="1200"/>
            </a:p>
          </p:txBody>
        </p:sp>
        <p:cxnSp>
          <p:nvCxnSpPr>
            <p:cNvPr id="61" name="직선 화살표 연결선 60">
              <a:extLst>
                <a:ext uri="{FF2B5EF4-FFF2-40B4-BE49-F238E27FC236}">
                  <a16:creationId xmlns:a16="http://schemas.microsoft.com/office/drawing/2014/main" id="{FC9F4DC4-2108-4912-9FBD-7EC20EECFA24}"/>
                </a:ext>
              </a:extLst>
            </p:cNvPr>
            <p:cNvCxnSpPr>
              <a:cxnSpLocks/>
            </p:cNvCxnSpPr>
            <p:nvPr/>
          </p:nvCxnSpPr>
          <p:spPr>
            <a:xfrm>
              <a:off x="1762120" y="771523"/>
              <a:ext cx="88731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직선 화살표 연결선 62">
              <a:extLst>
                <a:ext uri="{FF2B5EF4-FFF2-40B4-BE49-F238E27FC236}">
                  <a16:creationId xmlns:a16="http://schemas.microsoft.com/office/drawing/2014/main" id="{FCEAAB44-4A13-4171-9DB7-3BCCB5FA1E1A}"/>
                </a:ext>
              </a:extLst>
            </p:cNvPr>
            <p:cNvCxnSpPr>
              <a:cxnSpLocks/>
            </p:cNvCxnSpPr>
            <p:nvPr/>
          </p:nvCxnSpPr>
          <p:spPr>
            <a:xfrm>
              <a:off x="1774918" y="5219698"/>
              <a:ext cx="88731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직선 화살표 연결선 64">
              <a:extLst>
                <a:ext uri="{FF2B5EF4-FFF2-40B4-BE49-F238E27FC236}">
                  <a16:creationId xmlns:a16="http://schemas.microsoft.com/office/drawing/2014/main" id="{22F7409F-09CF-4B84-B714-DC59786AC212}"/>
                </a:ext>
              </a:extLst>
            </p:cNvPr>
            <p:cNvCxnSpPr/>
            <p:nvPr/>
          </p:nvCxnSpPr>
          <p:spPr>
            <a:xfrm>
              <a:off x="3028950" y="1647825"/>
              <a:ext cx="0" cy="256698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직선 연결선 66">
              <a:extLst>
                <a:ext uri="{FF2B5EF4-FFF2-40B4-BE49-F238E27FC236}">
                  <a16:creationId xmlns:a16="http://schemas.microsoft.com/office/drawing/2014/main" id="{E355E0B5-C8BE-4878-8645-E5E256364597}"/>
                </a:ext>
              </a:extLst>
            </p:cNvPr>
            <p:cNvCxnSpPr>
              <a:cxnSpLocks/>
              <a:stCxn id="45" idx="2"/>
              <a:endCxn id="44" idx="0"/>
            </p:cNvCxnSpPr>
            <p:nvPr/>
          </p:nvCxnSpPr>
          <p:spPr>
            <a:xfrm flipH="1">
              <a:off x="5600696" y="1476374"/>
              <a:ext cx="7146" cy="828677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연결선: 꺾임 68">
              <a:extLst>
                <a:ext uri="{FF2B5EF4-FFF2-40B4-BE49-F238E27FC236}">
                  <a16:creationId xmlns:a16="http://schemas.microsoft.com/office/drawing/2014/main" id="{85686B5E-B019-4015-8D71-2F2FE310B962}"/>
                </a:ext>
              </a:extLst>
            </p:cNvPr>
            <p:cNvCxnSpPr>
              <a:stCxn id="44" idx="1"/>
            </p:cNvCxnSpPr>
            <p:nvPr/>
          </p:nvCxnSpPr>
          <p:spPr>
            <a:xfrm rot="10800000" flipV="1">
              <a:off x="3676650" y="2942035"/>
              <a:ext cx="1223958" cy="1272776"/>
            </a:xfrm>
            <a:prstGeom prst="bentConnector2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직선 화살표 연결선 72">
              <a:extLst>
                <a:ext uri="{FF2B5EF4-FFF2-40B4-BE49-F238E27FC236}">
                  <a16:creationId xmlns:a16="http://schemas.microsoft.com/office/drawing/2014/main" id="{10BAF0E0-6C84-4AAE-8196-08A80CDF12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00783" y="614363"/>
              <a:ext cx="881069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CE13C41A-ACD7-4B15-B05B-33B874CE89E3}"/>
                </a:ext>
              </a:extLst>
            </p:cNvPr>
            <p:cNvCxnSpPr/>
            <p:nvPr/>
          </p:nvCxnSpPr>
          <p:spPr>
            <a:xfrm flipV="1">
              <a:off x="6315075" y="1600198"/>
              <a:ext cx="3073002" cy="71437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id="{93D5DEA7-4550-41E1-A689-A054A8DA46E5}"/>
                </a:ext>
              </a:extLst>
            </p:cNvPr>
            <p:cNvCxnSpPr>
              <a:stCxn id="44" idx="3"/>
            </p:cNvCxnSpPr>
            <p:nvPr/>
          </p:nvCxnSpPr>
          <p:spPr>
            <a:xfrm flipV="1">
              <a:off x="6300783" y="2931319"/>
              <a:ext cx="881069" cy="1071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연결선: 꺾임 91">
              <a:extLst>
                <a:ext uri="{FF2B5EF4-FFF2-40B4-BE49-F238E27FC236}">
                  <a16:creationId xmlns:a16="http://schemas.microsoft.com/office/drawing/2014/main" id="{B66EA1EE-2901-4D53-89F8-1A0F0A491547}"/>
                </a:ext>
              </a:extLst>
            </p:cNvPr>
            <p:cNvCxnSpPr>
              <a:stCxn id="42" idx="2"/>
              <a:endCxn id="47" idx="2"/>
            </p:cNvCxnSpPr>
            <p:nvPr/>
          </p:nvCxnSpPr>
          <p:spPr>
            <a:xfrm rot="5400000" flipH="1" flipV="1">
              <a:off x="3326605" y="1478752"/>
              <a:ext cx="2290762" cy="6819907"/>
            </a:xfrm>
            <a:prstGeom prst="bentConnector3">
              <a:avLst>
                <a:gd name="adj1" fmla="val -9979"/>
              </a:avLst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직선 화살표 연결선 93">
              <a:extLst>
                <a:ext uri="{FF2B5EF4-FFF2-40B4-BE49-F238E27FC236}">
                  <a16:creationId xmlns:a16="http://schemas.microsoft.com/office/drawing/2014/main" id="{DBE65A52-A483-43C3-A997-7A82152DDA28}"/>
                </a:ext>
              </a:extLst>
            </p:cNvPr>
            <p:cNvCxnSpPr>
              <a:stCxn id="50" idx="3"/>
            </p:cNvCxnSpPr>
            <p:nvPr/>
          </p:nvCxnSpPr>
          <p:spPr>
            <a:xfrm>
              <a:off x="9690501" y="5738812"/>
              <a:ext cx="525060" cy="476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766040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</TotalTime>
  <Words>160</Words>
  <Application>Microsoft Office PowerPoint</Application>
  <PresentationFormat>와이드스크린</PresentationFormat>
  <Paragraphs>93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 효진</dc:creator>
  <cp:lastModifiedBy>박 효진</cp:lastModifiedBy>
  <cp:revision>41</cp:revision>
  <dcterms:created xsi:type="dcterms:W3CDTF">2022-03-23T04:49:34Z</dcterms:created>
  <dcterms:modified xsi:type="dcterms:W3CDTF">2022-03-25T08:11:24Z</dcterms:modified>
</cp:coreProperties>
</file>