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권한관리 데이터베이스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권한관리 데이터베이스</a:t>
            </a:r>
          </a:p>
        </p:txBody>
      </p:sp>
      <p:sp>
        <p:nvSpPr>
          <p:cNvPr id="152" name="박희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박희은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권한관리"/>
          <p:cNvSpPr/>
          <p:nvPr/>
        </p:nvSpPr>
        <p:spPr>
          <a:xfrm>
            <a:off x="413009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권한관리</a:t>
            </a:r>
          </a:p>
        </p:txBody>
      </p:sp>
      <p:sp>
        <p:nvSpPr>
          <p:cNvPr id="343" name="회원관리"/>
          <p:cNvSpPr/>
          <p:nvPr/>
        </p:nvSpPr>
        <p:spPr>
          <a:xfrm>
            <a:off x="736137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회원관리</a:t>
            </a:r>
          </a:p>
        </p:txBody>
      </p:sp>
      <p:sp>
        <p:nvSpPr>
          <p:cNvPr id="344" name="메뉴관리"/>
          <p:cNvSpPr/>
          <p:nvPr/>
        </p:nvSpPr>
        <p:spPr>
          <a:xfrm>
            <a:off x="1059265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메뉴관리</a:t>
            </a:r>
          </a:p>
        </p:txBody>
      </p:sp>
      <p:sp>
        <p:nvSpPr>
          <p:cNvPr id="345" name="프로그램관리"/>
          <p:cNvSpPr/>
          <p:nvPr/>
        </p:nvSpPr>
        <p:spPr>
          <a:xfrm>
            <a:off x="1382393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프로그램관리</a:t>
            </a:r>
          </a:p>
        </p:txBody>
      </p:sp>
      <p:sp>
        <p:nvSpPr>
          <p:cNvPr id="346" name="권한별상세관리"/>
          <p:cNvSpPr/>
          <p:nvPr/>
        </p:nvSpPr>
        <p:spPr>
          <a:xfrm>
            <a:off x="1705521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권한별상세관리</a:t>
            </a:r>
          </a:p>
        </p:txBody>
      </p:sp>
      <p:sp>
        <p:nvSpPr>
          <p:cNvPr id="347" name="직사각형"/>
          <p:cNvSpPr/>
          <p:nvPr/>
        </p:nvSpPr>
        <p:spPr>
          <a:xfrm>
            <a:off x="11227744" y="89927"/>
            <a:ext cx="1928512" cy="1374230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8" name="서브메뉴"/>
          <p:cNvSpPr/>
          <p:nvPr/>
        </p:nvSpPr>
        <p:spPr>
          <a:xfrm>
            <a:off x="12038155" y="1527702"/>
            <a:ext cx="3198698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</a:t>
            </a:r>
          </a:p>
        </p:txBody>
      </p:sp>
      <p:sp>
        <p:nvSpPr>
          <p:cNvPr id="349" name="주메뉴"/>
          <p:cNvSpPr/>
          <p:nvPr/>
        </p:nvSpPr>
        <p:spPr>
          <a:xfrm>
            <a:off x="667673" y="1492157"/>
            <a:ext cx="2888012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</a:t>
            </a:r>
          </a:p>
        </p:txBody>
      </p:sp>
      <p:sp>
        <p:nvSpPr>
          <p:cNvPr id="350" name="직사각형"/>
          <p:cNvSpPr/>
          <p:nvPr/>
        </p:nvSpPr>
        <p:spPr>
          <a:xfrm>
            <a:off x="609472" y="2392418"/>
            <a:ext cx="4388095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1" name="조회"/>
          <p:cNvSpPr/>
          <p:nvPr/>
        </p:nvSpPr>
        <p:spPr>
          <a:xfrm>
            <a:off x="5147014" y="2392418"/>
            <a:ext cx="1558337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조회</a:t>
            </a:r>
          </a:p>
        </p:txBody>
      </p:sp>
      <p:sp>
        <p:nvSpPr>
          <p:cNvPr id="352" name="추가"/>
          <p:cNvSpPr/>
          <p:nvPr/>
        </p:nvSpPr>
        <p:spPr>
          <a:xfrm>
            <a:off x="6852459" y="2392418"/>
            <a:ext cx="1558337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추가</a:t>
            </a:r>
          </a:p>
        </p:txBody>
      </p:sp>
      <p:sp>
        <p:nvSpPr>
          <p:cNvPr id="353" name="저장"/>
          <p:cNvSpPr/>
          <p:nvPr/>
        </p:nvSpPr>
        <p:spPr>
          <a:xfrm>
            <a:off x="8557903" y="2392418"/>
            <a:ext cx="1558337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저장</a:t>
            </a:r>
          </a:p>
        </p:txBody>
      </p:sp>
      <p:sp>
        <p:nvSpPr>
          <p:cNvPr id="354" name="삭제"/>
          <p:cNvSpPr/>
          <p:nvPr/>
        </p:nvSpPr>
        <p:spPr>
          <a:xfrm>
            <a:off x="10218858" y="2380901"/>
            <a:ext cx="1558337" cy="73721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삭제</a:t>
            </a:r>
          </a:p>
        </p:txBody>
      </p:sp>
      <p:sp>
        <p:nvSpPr>
          <p:cNvPr id="355" name="직사각형"/>
          <p:cNvSpPr/>
          <p:nvPr/>
        </p:nvSpPr>
        <p:spPr>
          <a:xfrm>
            <a:off x="604658" y="3292679"/>
            <a:ext cx="557528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6" name="아이디"/>
          <p:cNvSpPr/>
          <p:nvPr/>
        </p:nvSpPr>
        <p:spPr>
          <a:xfrm>
            <a:off x="1196033" y="3292679"/>
            <a:ext cx="2985644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아이디</a:t>
            </a:r>
          </a:p>
        </p:txBody>
      </p:sp>
      <p:sp>
        <p:nvSpPr>
          <p:cNvPr id="357" name="메뉴명"/>
          <p:cNvSpPr/>
          <p:nvPr/>
        </p:nvSpPr>
        <p:spPr>
          <a:xfrm>
            <a:off x="4215523" y="3292679"/>
            <a:ext cx="2051345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메뉴명</a:t>
            </a:r>
          </a:p>
        </p:txBody>
      </p:sp>
      <p:sp>
        <p:nvSpPr>
          <p:cNvPr id="358" name="순서"/>
          <p:cNvSpPr/>
          <p:nvPr/>
        </p:nvSpPr>
        <p:spPr>
          <a:xfrm>
            <a:off x="6296286" y="3292679"/>
            <a:ext cx="1146647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순서</a:t>
            </a:r>
          </a:p>
        </p:txBody>
      </p:sp>
      <p:sp>
        <p:nvSpPr>
          <p:cNvPr id="359" name="레벨"/>
          <p:cNvSpPr/>
          <p:nvPr/>
        </p:nvSpPr>
        <p:spPr>
          <a:xfrm>
            <a:off x="7472350" y="3292679"/>
            <a:ext cx="1146648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레벨</a:t>
            </a:r>
          </a:p>
        </p:txBody>
      </p:sp>
      <p:sp>
        <p:nvSpPr>
          <p:cNvPr id="360" name="부모아이디"/>
          <p:cNvSpPr/>
          <p:nvPr/>
        </p:nvSpPr>
        <p:spPr>
          <a:xfrm>
            <a:off x="8648415" y="3292679"/>
            <a:ext cx="3199094" cy="6323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부모아이디</a:t>
            </a:r>
          </a:p>
        </p:txBody>
      </p:sp>
      <p:sp>
        <p:nvSpPr>
          <p:cNvPr id="361" name="직사각형"/>
          <p:cNvSpPr/>
          <p:nvPr/>
        </p:nvSpPr>
        <p:spPr>
          <a:xfrm>
            <a:off x="590951" y="3990412"/>
            <a:ext cx="557529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2" name="MENU001"/>
          <p:cNvSpPr/>
          <p:nvPr/>
        </p:nvSpPr>
        <p:spPr>
          <a:xfrm>
            <a:off x="1182327" y="3990412"/>
            <a:ext cx="2985643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MENU001</a:t>
            </a:r>
          </a:p>
        </p:txBody>
      </p:sp>
      <p:sp>
        <p:nvSpPr>
          <p:cNvPr id="363" name="주메뉴1"/>
          <p:cNvSpPr/>
          <p:nvPr/>
        </p:nvSpPr>
        <p:spPr>
          <a:xfrm>
            <a:off x="4201817" y="3990412"/>
            <a:ext cx="20513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364" name="1"/>
          <p:cNvSpPr/>
          <p:nvPr/>
        </p:nvSpPr>
        <p:spPr>
          <a:xfrm>
            <a:off x="6282579" y="3990412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5" name="1"/>
          <p:cNvSpPr/>
          <p:nvPr/>
        </p:nvSpPr>
        <p:spPr>
          <a:xfrm>
            <a:off x="7458644" y="3990412"/>
            <a:ext cx="1146648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6" name="ROOT"/>
          <p:cNvSpPr/>
          <p:nvPr/>
        </p:nvSpPr>
        <p:spPr>
          <a:xfrm>
            <a:off x="8634709" y="3990412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367" name="직사각형"/>
          <p:cNvSpPr/>
          <p:nvPr/>
        </p:nvSpPr>
        <p:spPr>
          <a:xfrm>
            <a:off x="577245" y="4688144"/>
            <a:ext cx="557529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MENU002"/>
          <p:cNvSpPr/>
          <p:nvPr/>
        </p:nvSpPr>
        <p:spPr>
          <a:xfrm>
            <a:off x="1171838" y="4688144"/>
            <a:ext cx="29856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MENU002</a:t>
            </a:r>
          </a:p>
        </p:txBody>
      </p:sp>
      <p:sp>
        <p:nvSpPr>
          <p:cNvPr id="369" name="주메뉴2"/>
          <p:cNvSpPr/>
          <p:nvPr/>
        </p:nvSpPr>
        <p:spPr>
          <a:xfrm>
            <a:off x="4188111" y="4688144"/>
            <a:ext cx="20513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370" name="2"/>
          <p:cNvSpPr/>
          <p:nvPr/>
        </p:nvSpPr>
        <p:spPr>
          <a:xfrm>
            <a:off x="6268873" y="4688144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" name="1"/>
          <p:cNvSpPr/>
          <p:nvPr/>
        </p:nvSpPr>
        <p:spPr>
          <a:xfrm>
            <a:off x="7444938" y="4688144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2" name="ROOT"/>
          <p:cNvSpPr/>
          <p:nvPr/>
        </p:nvSpPr>
        <p:spPr>
          <a:xfrm>
            <a:off x="8621003" y="4688144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373" name="직사각형"/>
          <p:cNvSpPr/>
          <p:nvPr/>
        </p:nvSpPr>
        <p:spPr>
          <a:xfrm>
            <a:off x="577245" y="5385876"/>
            <a:ext cx="557529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4" name="MENU003"/>
          <p:cNvSpPr/>
          <p:nvPr/>
        </p:nvSpPr>
        <p:spPr>
          <a:xfrm>
            <a:off x="1168620" y="5385876"/>
            <a:ext cx="29856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MENU003</a:t>
            </a:r>
          </a:p>
        </p:txBody>
      </p:sp>
      <p:sp>
        <p:nvSpPr>
          <p:cNvPr id="375" name="주메뉴3"/>
          <p:cNvSpPr/>
          <p:nvPr/>
        </p:nvSpPr>
        <p:spPr>
          <a:xfrm>
            <a:off x="4188111" y="5385876"/>
            <a:ext cx="20513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376" name="3"/>
          <p:cNvSpPr/>
          <p:nvPr/>
        </p:nvSpPr>
        <p:spPr>
          <a:xfrm>
            <a:off x="6268873" y="5385876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7" name="1"/>
          <p:cNvSpPr/>
          <p:nvPr/>
        </p:nvSpPr>
        <p:spPr>
          <a:xfrm>
            <a:off x="7444938" y="5385876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8" name="ROOT"/>
          <p:cNvSpPr/>
          <p:nvPr/>
        </p:nvSpPr>
        <p:spPr>
          <a:xfrm>
            <a:off x="8621003" y="5385876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379" name="직사각형"/>
          <p:cNvSpPr/>
          <p:nvPr/>
        </p:nvSpPr>
        <p:spPr>
          <a:xfrm>
            <a:off x="563539" y="6083608"/>
            <a:ext cx="557528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직사각형"/>
          <p:cNvSpPr/>
          <p:nvPr/>
        </p:nvSpPr>
        <p:spPr>
          <a:xfrm>
            <a:off x="563539" y="6083608"/>
            <a:ext cx="365172" cy="41728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1" name="MENU004"/>
          <p:cNvSpPr/>
          <p:nvPr/>
        </p:nvSpPr>
        <p:spPr>
          <a:xfrm>
            <a:off x="1154914" y="6083608"/>
            <a:ext cx="29856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MENU004</a:t>
            </a:r>
          </a:p>
        </p:txBody>
      </p:sp>
      <p:sp>
        <p:nvSpPr>
          <p:cNvPr id="382" name="주메뉴4"/>
          <p:cNvSpPr/>
          <p:nvPr/>
        </p:nvSpPr>
        <p:spPr>
          <a:xfrm>
            <a:off x="4174404" y="6083608"/>
            <a:ext cx="2051345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383" name="4"/>
          <p:cNvSpPr/>
          <p:nvPr/>
        </p:nvSpPr>
        <p:spPr>
          <a:xfrm>
            <a:off x="6255167" y="6083608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4" name="1"/>
          <p:cNvSpPr/>
          <p:nvPr/>
        </p:nvSpPr>
        <p:spPr>
          <a:xfrm>
            <a:off x="7431233" y="6083608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5" name="ROOT"/>
          <p:cNvSpPr/>
          <p:nvPr/>
        </p:nvSpPr>
        <p:spPr>
          <a:xfrm>
            <a:off x="8607297" y="6083608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386" name="직사각형"/>
          <p:cNvSpPr/>
          <p:nvPr/>
        </p:nvSpPr>
        <p:spPr>
          <a:xfrm>
            <a:off x="563539" y="6781340"/>
            <a:ext cx="557528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7" name="MENU005"/>
          <p:cNvSpPr/>
          <p:nvPr/>
        </p:nvSpPr>
        <p:spPr>
          <a:xfrm>
            <a:off x="1154914" y="6781340"/>
            <a:ext cx="29856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MENU005</a:t>
            </a:r>
          </a:p>
        </p:txBody>
      </p:sp>
      <p:sp>
        <p:nvSpPr>
          <p:cNvPr id="388" name="주메뉴5"/>
          <p:cNvSpPr/>
          <p:nvPr/>
        </p:nvSpPr>
        <p:spPr>
          <a:xfrm>
            <a:off x="4174404" y="6781340"/>
            <a:ext cx="2051345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주메뉴5</a:t>
            </a:r>
          </a:p>
        </p:txBody>
      </p:sp>
      <p:sp>
        <p:nvSpPr>
          <p:cNvPr id="389" name="5"/>
          <p:cNvSpPr/>
          <p:nvPr/>
        </p:nvSpPr>
        <p:spPr>
          <a:xfrm>
            <a:off x="6255167" y="6781340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0" name="1"/>
          <p:cNvSpPr/>
          <p:nvPr/>
        </p:nvSpPr>
        <p:spPr>
          <a:xfrm>
            <a:off x="7431233" y="6781340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1" name="ROOT"/>
          <p:cNvSpPr/>
          <p:nvPr/>
        </p:nvSpPr>
        <p:spPr>
          <a:xfrm>
            <a:off x="8607297" y="6781340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392" name="직사각형"/>
          <p:cNvSpPr/>
          <p:nvPr/>
        </p:nvSpPr>
        <p:spPr>
          <a:xfrm>
            <a:off x="563539" y="7479072"/>
            <a:ext cx="557528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3" name="직사각형"/>
          <p:cNvSpPr/>
          <p:nvPr/>
        </p:nvSpPr>
        <p:spPr>
          <a:xfrm>
            <a:off x="1154914" y="7479072"/>
            <a:ext cx="298564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4" name="직사각형"/>
          <p:cNvSpPr/>
          <p:nvPr/>
        </p:nvSpPr>
        <p:spPr>
          <a:xfrm>
            <a:off x="4174404" y="7479072"/>
            <a:ext cx="2051345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5" name="직사각형"/>
          <p:cNvSpPr/>
          <p:nvPr/>
        </p:nvSpPr>
        <p:spPr>
          <a:xfrm>
            <a:off x="6255167" y="7479072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6" name="직사각형"/>
          <p:cNvSpPr/>
          <p:nvPr/>
        </p:nvSpPr>
        <p:spPr>
          <a:xfrm>
            <a:off x="7431233" y="7479072"/>
            <a:ext cx="1146647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7" name="직사각형"/>
          <p:cNvSpPr/>
          <p:nvPr/>
        </p:nvSpPr>
        <p:spPr>
          <a:xfrm>
            <a:off x="8607297" y="7479072"/>
            <a:ext cx="3199094" cy="632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8" name="직사각형"/>
          <p:cNvSpPr/>
          <p:nvPr/>
        </p:nvSpPr>
        <p:spPr>
          <a:xfrm>
            <a:off x="718570" y="4101385"/>
            <a:ext cx="329704" cy="41039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9" name="직사각형"/>
          <p:cNvSpPr/>
          <p:nvPr/>
        </p:nvSpPr>
        <p:spPr>
          <a:xfrm>
            <a:off x="718570" y="3403653"/>
            <a:ext cx="329704" cy="41039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0" name="직사각형"/>
          <p:cNvSpPr/>
          <p:nvPr/>
        </p:nvSpPr>
        <p:spPr>
          <a:xfrm>
            <a:off x="677451" y="4799117"/>
            <a:ext cx="329704" cy="41039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1" name="직사각형"/>
          <p:cNvSpPr/>
          <p:nvPr/>
        </p:nvSpPr>
        <p:spPr>
          <a:xfrm>
            <a:off x="688918" y="5496849"/>
            <a:ext cx="329703" cy="41039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2" name="직사각형"/>
          <p:cNvSpPr/>
          <p:nvPr/>
        </p:nvSpPr>
        <p:spPr>
          <a:xfrm>
            <a:off x="12010904" y="2327932"/>
            <a:ext cx="4860157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3" name="조회"/>
          <p:cNvSpPr/>
          <p:nvPr/>
        </p:nvSpPr>
        <p:spPr>
          <a:xfrm>
            <a:off x="16998486" y="2327932"/>
            <a:ext cx="1725979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조회</a:t>
            </a:r>
          </a:p>
        </p:txBody>
      </p:sp>
      <p:sp>
        <p:nvSpPr>
          <p:cNvPr id="404" name="추가"/>
          <p:cNvSpPr/>
          <p:nvPr/>
        </p:nvSpPr>
        <p:spPr>
          <a:xfrm>
            <a:off x="18861999" y="2327932"/>
            <a:ext cx="1725979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추가</a:t>
            </a:r>
          </a:p>
        </p:txBody>
      </p:sp>
      <p:sp>
        <p:nvSpPr>
          <p:cNvPr id="405" name="저장"/>
          <p:cNvSpPr/>
          <p:nvPr/>
        </p:nvSpPr>
        <p:spPr>
          <a:xfrm>
            <a:off x="20712810" y="2327932"/>
            <a:ext cx="1725979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저장</a:t>
            </a:r>
          </a:p>
        </p:txBody>
      </p:sp>
      <p:sp>
        <p:nvSpPr>
          <p:cNvPr id="406" name="삭제"/>
          <p:cNvSpPr/>
          <p:nvPr/>
        </p:nvSpPr>
        <p:spPr>
          <a:xfrm>
            <a:off x="22538222" y="2315232"/>
            <a:ext cx="1725979" cy="7495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삭제</a:t>
            </a:r>
          </a:p>
        </p:txBody>
      </p:sp>
      <p:grpSp>
        <p:nvGrpSpPr>
          <p:cNvPr id="514" name="그룹"/>
          <p:cNvGrpSpPr/>
          <p:nvPr/>
        </p:nvGrpSpPr>
        <p:grpSpPr>
          <a:xfrm>
            <a:off x="12022574" y="3129633"/>
            <a:ext cx="12174580" cy="10344615"/>
            <a:chOff x="0" y="0"/>
            <a:chExt cx="12174578" cy="10344613"/>
          </a:xfrm>
        </p:grpSpPr>
        <p:sp>
          <p:nvSpPr>
            <p:cNvPr id="407" name="아이디"/>
            <p:cNvSpPr/>
            <p:nvPr/>
          </p:nvSpPr>
          <p:spPr>
            <a:xfrm>
              <a:off x="627448" y="0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아이디</a:t>
              </a:r>
            </a:p>
          </p:txBody>
        </p:sp>
        <p:sp>
          <p:nvSpPr>
            <p:cNvPr id="408" name="메뉴명"/>
            <p:cNvSpPr/>
            <p:nvPr/>
          </p:nvSpPr>
          <p:spPr>
            <a:xfrm>
              <a:off x="3896941" y="0"/>
              <a:ext cx="22211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메뉴명</a:t>
              </a:r>
            </a:p>
          </p:txBody>
        </p:sp>
        <p:sp>
          <p:nvSpPr>
            <p:cNvPr id="409" name="순서"/>
            <p:cNvSpPr/>
            <p:nvPr/>
          </p:nvSpPr>
          <p:spPr>
            <a:xfrm>
              <a:off x="6149982" y="0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순서</a:t>
              </a:r>
            </a:p>
          </p:txBody>
        </p:sp>
        <p:sp>
          <p:nvSpPr>
            <p:cNvPr id="410" name="레벨"/>
            <p:cNvSpPr/>
            <p:nvPr/>
          </p:nvSpPr>
          <p:spPr>
            <a:xfrm>
              <a:off x="7423422" y="0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레벨</a:t>
              </a:r>
            </a:p>
          </p:txBody>
        </p:sp>
        <p:sp>
          <p:nvSpPr>
            <p:cNvPr id="411" name="부모아이디"/>
            <p:cNvSpPr/>
            <p:nvPr/>
          </p:nvSpPr>
          <p:spPr>
            <a:xfrm>
              <a:off x="8696861" y="0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부모아이디</a:t>
              </a:r>
            </a:p>
          </p:txBody>
        </p:sp>
        <p:sp>
          <p:nvSpPr>
            <p:cNvPr id="412" name="직사각형"/>
            <p:cNvSpPr/>
            <p:nvPr/>
          </p:nvSpPr>
          <p:spPr>
            <a:xfrm>
              <a:off x="0" y="12681"/>
              <a:ext cx="6036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" name="직사각형"/>
            <p:cNvSpPr/>
            <p:nvPr/>
          </p:nvSpPr>
          <p:spPr>
            <a:xfrm>
              <a:off x="122924" y="110808"/>
              <a:ext cx="357002" cy="409784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" name="MENU005"/>
            <p:cNvSpPr/>
            <p:nvPr/>
          </p:nvSpPr>
          <p:spPr>
            <a:xfrm>
              <a:off x="627448" y="668011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MENU005</a:t>
              </a:r>
            </a:p>
          </p:txBody>
        </p:sp>
        <p:sp>
          <p:nvSpPr>
            <p:cNvPr id="415" name="서브메뉴1100"/>
            <p:cNvSpPr/>
            <p:nvPr/>
          </p:nvSpPr>
          <p:spPr>
            <a:xfrm>
              <a:off x="3896941" y="668011"/>
              <a:ext cx="22211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서브메뉴1100</a:t>
              </a:r>
            </a:p>
          </p:txBody>
        </p:sp>
        <p:sp>
          <p:nvSpPr>
            <p:cNvPr id="416" name="1"/>
            <p:cNvSpPr/>
            <p:nvPr/>
          </p:nvSpPr>
          <p:spPr>
            <a:xfrm>
              <a:off x="6149982" y="668011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7" name="2"/>
            <p:cNvSpPr/>
            <p:nvPr/>
          </p:nvSpPr>
          <p:spPr>
            <a:xfrm>
              <a:off x="7423422" y="668011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8" name="MENU001"/>
            <p:cNvSpPr/>
            <p:nvPr/>
          </p:nvSpPr>
          <p:spPr>
            <a:xfrm>
              <a:off x="8696861" y="668011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MENU001</a:t>
              </a:r>
            </a:p>
          </p:txBody>
        </p:sp>
        <p:sp>
          <p:nvSpPr>
            <p:cNvPr id="419" name="직사각형"/>
            <p:cNvSpPr/>
            <p:nvPr/>
          </p:nvSpPr>
          <p:spPr>
            <a:xfrm>
              <a:off x="0" y="680692"/>
              <a:ext cx="6036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426" name="그룹"/>
            <p:cNvGrpSpPr/>
            <p:nvPr/>
          </p:nvGrpSpPr>
          <p:grpSpPr>
            <a:xfrm>
              <a:off x="0" y="1323341"/>
              <a:ext cx="12160827" cy="644082"/>
              <a:chOff x="0" y="0"/>
              <a:chExt cx="12160826" cy="644081"/>
            </a:xfrm>
          </p:grpSpPr>
          <p:sp>
            <p:nvSpPr>
              <p:cNvPr id="420" name="L MENU002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MENU002</a:t>
                </a:r>
              </a:p>
            </p:txBody>
          </p:sp>
          <p:sp>
            <p:nvSpPr>
              <p:cNvPr id="421" name="서브메뉴1101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서브메뉴1101</a:t>
                </a:r>
              </a:p>
            </p:txBody>
          </p:sp>
          <p:sp>
            <p:nvSpPr>
              <p:cNvPr id="422" name="1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3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4" name="MENU005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MENU005</a:t>
                </a:r>
              </a:p>
            </p:txBody>
          </p:sp>
          <p:sp>
            <p:nvSpPr>
              <p:cNvPr id="425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27" name="L MENU003"/>
            <p:cNvSpPr/>
            <p:nvPr/>
          </p:nvSpPr>
          <p:spPr>
            <a:xfrm>
              <a:off x="640534" y="1965990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L MENU003</a:t>
              </a:r>
            </a:p>
          </p:txBody>
        </p:sp>
        <p:sp>
          <p:nvSpPr>
            <p:cNvPr id="428" name="서브메뉴1102"/>
            <p:cNvSpPr/>
            <p:nvPr/>
          </p:nvSpPr>
          <p:spPr>
            <a:xfrm>
              <a:off x="3910028" y="1965990"/>
              <a:ext cx="2221188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서브메뉴1102</a:t>
              </a:r>
            </a:p>
          </p:txBody>
        </p:sp>
        <p:sp>
          <p:nvSpPr>
            <p:cNvPr id="429" name="2"/>
            <p:cNvSpPr/>
            <p:nvPr/>
          </p:nvSpPr>
          <p:spPr>
            <a:xfrm>
              <a:off x="6163068" y="1965990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0" name="3"/>
            <p:cNvSpPr/>
            <p:nvPr/>
          </p:nvSpPr>
          <p:spPr>
            <a:xfrm>
              <a:off x="7436507" y="1965990"/>
              <a:ext cx="1241585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1" name="MENU005"/>
            <p:cNvSpPr/>
            <p:nvPr/>
          </p:nvSpPr>
          <p:spPr>
            <a:xfrm>
              <a:off x="8709945" y="1965990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MENU005</a:t>
              </a:r>
            </a:p>
          </p:txBody>
        </p:sp>
        <p:sp>
          <p:nvSpPr>
            <p:cNvPr id="432" name="직사각형"/>
            <p:cNvSpPr/>
            <p:nvPr/>
          </p:nvSpPr>
          <p:spPr>
            <a:xfrm>
              <a:off x="13086" y="1978671"/>
              <a:ext cx="6036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3" name="MENU006"/>
            <p:cNvSpPr/>
            <p:nvPr/>
          </p:nvSpPr>
          <p:spPr>
            <a:xfrm>
              <a:off x="641200" y="2603722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MENU006</a:t>
              </a:r>
            </a:p>
          </p:txBody>
        </p:sp>
        <p:sp>
          <p:nvSpPr>
            <p:cNvPr id="434" name="서브메뉴1200"/>
            <p:cNvSpPr/>
            <p:nvPr/>
          </p:nvSpPr>
          <p:spPr>
            <a:xfrm>
              <a:off x="3910694" y="2603722"/>
              <a:ext cx="2221188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서브메뉴1200</a:t>
              </a:r>
            </a:p>
          </p:txBody>
        </p:sp>
        <p:sp>
          <p:nvSpPr>
            <p:cNvPr id="435" name="1"/>
            <p:cNvSpPr/>
            <p:nvPr/>
          </p:nvSpPr>
          <p:spPr>
            <a:xfrm>
              <a:off x="6163735" y="2603722"/>
              <a:ext cx="1241585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6" name="2"/>
            <p:cNvSpPr/>
            <p:nvPr/>
          </p:nvSpPr>
          <p:spPr>
            <a:xfrm>
              <a:off x="7437173" y="2603722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7" name="MENU001"/>
            <p:cNvSpPr/>
            <p:nvPr/>
          </p:nvSpPr>
          <p:spPr>
            <a:xfrm>
              <a:off x="8710612" y="2603722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MENU001</a:t>
              </a:r>
            </a:p>
          </p:txBody>
        </p:sp>
        <p:sp>
          <p:nvSpPr>
            <p:cNvPr id="438" name="직사각형"/>
            <p:cNvSpPr/>
            <p:nvPr/>
          </p:nvSpPr>
          <p:spPr>
            <a:xfrm>
              <a:off x="13751" y="2616403"/>
              <a:ext cx="603690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9" name="직사각형"/>
            <p:cNvSpPr/>
            <p:nvPr/>
          </p:nvSpPr>
          <p:spPr>
            <a:xfrm>
              <a:off x="136429" y="791500"/>
              <a:ext cx="357002" cy="409784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446" name="그룹"/>
            <p:cNvGrpSpPr/>
            <p:nvPr/>
          </p:nvGrpSpPr>
          <p:grpSpPr>
            <a:xfrm>
              <a:off x="13751" y="3252055"/>
              <a:ext cx="12160828" cy="644082"/>
              <a:chOff x="0" y="0"/>
              <a:chExt cx="12160826" cy="644081"/>
            </a:xfrm>
          </p:grpSpPr>
          <p:sp>
            <p:nvSpPr>
              <p:cNvPr id="440" name="L MENU014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MENU014</a:t>
                </a:r>
              </a:p>
            </p:txBody>
          </p:sp>
          <p:sp>
            <p:nvSpPr>
              <p:cNvPr id="441" name="서브메뉴1201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서브메뉴1201</a:t>
                </a:r>
              </a:p>
            </p:txBody>
          </p:sp>
          <p:sp>
            <p:nvSpPr>
              <p:cNvPr id="442" name="1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3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4" name="MENU006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MENU006</a:t>
                </a:r>
              </a:p>
            </p:txBody>
          </p:sp>
          <p:sp>
            <p:nvSpPr>
              <p:cNvPr id="445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453" name="그룹"/>
            <p:cNvGrpSpPr/>
            <p:nvPr/>
          </p:nvGrpSpPr>
          <p:grpSpPr>
            <a:xfrm>
              <a:off x="13751" y="3893937"/>
              <a:ext cx="12160828" cy="644082"/>
              <a:chOff x="0" y="0"/>
              <a:chExt cx="12160826" cy="644081"/>
            </a:xfrm>
          </p:grpSpPr>
          <p:sp>
            <p:nvSpPr>
              <p:cNvPr id="447" name="L MENU015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MENU015</a:t>
                </a:r>
              </a:p>
            </p:txBody>
          </p:sp>
          <p:sp>
            <p:nvSpPr>
              <p:cNvPr id="448" name="서브메뉴1202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서브메뉴1202</a:t>
                </a:r>
              </a:p>
            </p:txBody>
          </p:sp>
          <p:sp>
            <p:nvSpPr>
              <p:cNvPr id="449" name="2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0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51" name="MENU006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MENU006</a:t>
                </a:r>
              </a:p>
            </p:txBody>
          </p:sp>
          <p:sp>
            <p:nvSpPr>
              <p:cNvPr id="452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460" name="그룹"/>
            <p:cNvGrpSpPr/>
            <p:nvPr/>
          </p:nvGrpSpPr>
          <p:grpSpPr>
            <a:xfrm>
              <a:off x="13751" y="4539433"/>
              <a:ext cx="12160828" cy="644082"/>
              <a:chOff x="0" y="0"/>
              <a:chExt cx="12160826" cy="644081"/>
            </a:xfrm>
          </p:grpSpPr>
          <p:sp>
            <p:nvSpPr>
              <p:cNvPr id="454" name="L MENU016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MENU016</a:t>
                </a:r>
              </a:p>
            </p:txBody>
          </p:sp>
          <p:sp>
            <p:nvSpPr>
              <p:cNvPr id="455" name="서브메뉴1203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서브메뉴1203</a:t>
                </a:r>
              </a:p>
            </p:txBody>
          </p:sp>
          <p:sp>
            <p:nvSpPr>
              <p:cNvPr id="456" name="3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57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58" name="MENU006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MENU006</a:t>
                </a:r>
              </a:p>
            </p:txBody>
          </p:sp>
          <p:sp>
            <p:nvSpPr>
              <p:cNvPr id="459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61" name="MENU007"/>
            <p:cNvSpPr/>
            <p:nvPr/>
          </p:nvSpPr>
          <p:spPr>
            <a:xfrm>
              <a:off x="627448" y="5180769"/>
              <a:ext cx="3232844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MENU007</a:t>
              </a:r>
            </a:p>
          </p:txBody>
        </p:sp>
        <p:sp>
          <p:nvSpPr>
            <p:cNvPr id="462" name="서브메뉴2001"/>
            <p:cNvSpPr/>
            <p:nvPr/>
          </p:nvSpPr>
          <p:spPr>
            <a:xfrm>
              <a:off x="3896941" y="5180769"/>
              <a:ext cx="2221189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서브메뉴2001</a:t>
              </a:r>
            </a:p>
          </p:txBody>
        </p:sp>
        <p:sp>
          <p:nvSpPr>
            <p:cNvPr id="463" name="1"/>
            <p:cNvSpPr/>
            <p:nvPr/>
          </p:nvSpPr>
          <p:spPr>
            <a:xfrm>
              <a:off x="6149982" y="5180769"/>
              <a:ext cx="1241586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4" name="2"/>
            <p:cNvSpPr/>
            <p:nvPr/>
          </p:nvSpPr>
          <p:spPr>
            <a:xfrm>
              <a:off x="7423422" y="5180769"/>
              <a:ext cx="1241586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5" name="MENU002"/>
            <p:cNvSpPr/>
            <p:nvPr/>
          </p:nvSpPr>
          <p:spPr>
            <a:xfrm>
              <a:off x="8696861" y="5180769"/>
              <a:ext cx="3463967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MENU002</a:t>
              </a:r>
            </a:p>
          </p:txBody>
        </p:sp>
        <p:sp>
          <p:nvSpPr>
            <p:cNvPr id="466" name="직사각형"/>
            <p:cNvSpPr/>
            <p:nvPr/>
          </p:nvSpPr>
          <p:spPr>
            <a:xfrm>
              <a:off x="0" y="5193450"/>
              <a:ext cx="6036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7" name="MENU008"/>
            <p:cNvSpPr/>
            <p:nvPr/>
          </p:nvSpPr>
          <p:spPr>
            <a:xfrm>
              <a:off x="627448" y="5826265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MENU008</a:t>
              </a:r>
            </a:p>
          </p:txBody>
        </p:sp>
        <p:sp>
          <p:nvSpPr>
            <p:cNvPr id="468" name="서브메뉴3100"/>
            <p:cNvSpPr/>
            <p:nvPr/>
          </p:nvSpPr>
          <p:spPr>
            <a:xfrm>
              <a:off x="3896941" y="5826265"/>
              <a:ext cx="22211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서브메뉴3100</a:t>
              </a:r>
            </a:p>
          </p:txBody>
        </p:sp>
        <p:sp>
          <p:nvSpPr>
            <p:cNvPr id="469" name="1"/>
            <p:cNvSpPr/>
            <p:nvPr/>
          </p:nvSpPr>
          <p:spPr>
            <a:xfrm>
              <a:off x="6149982" y="5826265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0" name="2"/>
            <p:cNvSpPr/>
            <p:nvPr/>
          </p:nvSpPr>
          <p:spPr>
            <a:xfrm>
              <a:off x="7423422" y="5826265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71" name="MENU003"/>
            <p:cNvSpPr/>
            <p:nvPr/>
          </p:nvSpPr>
          <p:spPr>
            <a:xfrm>
              <a:off x="8696861" y="5826265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MENU003</a:t>
              </a:r>
            </a:p>
          </p:txBody>
        </p:sp>
        <p:sp>
          <p:nvSpPr>
            <p:cNvPr id="472" name="직사각형"/>
            <p:cNvSpPr/>
            <p:nvPr/>
          </p:nvSpPr>
          <p:spPr>
            <a:xfrm>
              <a:off x="0" y="5838945"/>
              <a:ext cx="603689" cy="6314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479" name="그룹"/>
            <p:cNvGrpSpPr/>
            <p:nvPr/>
          </p:nvGrpSpPr>
          <p:grpSpPr>
            <a:xfrm>
              <a:off x="0" y="6473655"/>
              <a:ext cx="12160827" cy="644082"/>
              <a:chOff x="0" y="0"/>
              <a:chExt cx="12160826" cy="644081"/>
            </a:xfrm>
          </p:grpSpPr>
          <p:sp>
            <p:nvSpPr>
              <p:cNvPr id="473" name="L MENU017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MENU017</a:t>
                </a:r>
              </a:p>
            </p:txBody>
          </p:sp>
          <p:sp>
            <p:nvSpPr>
              <p:cNvPr id="474" name="서브메뉴3101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서브메뉴3101</a:t>
                </a:r>
              </a:p>
            </p:txBody>
          </p:sp>
          <p:sp>
            <p:nvSpPr>
              <p:cNvPr id="475" name="1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6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7" name="MENU008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MENU008</a:t>
                </a:r>
              </a:p>
            </p:txBody>
          </p:sp>
          <p:sp>
            <p:nvSpPr>
              <p:cNvPr id="478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80" name="MENU009"/>
            <p:cNvSpPr/>
            <p:nvPr/>
          </p:nvSpPr>
          <p:spPr>
            <a:xfrm>
              <a:off x="627448" y="7113642"/>
              <a:ext cx="3232844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MENU009</a:t>
              </a:r>
            </a:p>
          </p:txBody>
        </p:sp>
        <p:sp>
          <p:nvSpPr>
            <p:cNvPr id="481" name="서브메뉴4100"/>
            <p:cNvSpPr/>
            <p:nvPr/>
          </p:nvSpPr>
          <p:spPr>
            <a:xfrm>
              <a:off x="3896941" y="7113642"/>
              <a:ext cx="22211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서브메뉴4100</a:t>
              </a:r>
            </a:p>
          </p:txBody>
        </p:sp>
        <p:sp>
          <p:nvSpPr>
            <p:cNvPr id="482" name="1"/>
            <p:cNvSpPr/>
            <p:nvPr/>
          </p:nvSpPr>
          <p:spPr>
            <a:xfrm>
              <a:off x="6149982" y="7113642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83" name="2"/>
            <p:cNvSpPr/>
            <p:nvPr/>
          </p:nvSpPr>
          <p:spPr>
            <a:xfrm>
              <a:off x="7423422" y="7113642"/>
              <a:ext cx="1241586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84" name="MENU004"/>
            <p:cNvSpPr/>
            <p:nvPr/>
          </p:nvSpPr>
          <p:spPr>
            <a:xfrm>
              <a:off x="8696861" y="7113642"/>
              <a:ext cx="3463967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MENU004</a:t>
              </a:r>
            </a:p>
          </p:txBody>
        </p:sp>
        <p:sp>
          <p:nvSpPr>
            <p:cNvPr id="485" name="직사각형"/>
            <p:cNvSpPr/>
            <p:nvPr/>
          </p:nvSpPr>
          <p:spPr>
            <a:xfrm>
              <a:off x="0" y="7126323"/>
              <a:ext cx="603689" cy="631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492" name="그룹"/>
            <p:cNvGrpSpPr/>
            <p:nvPr/>
          </p:nvGrpSpPr>
          <p:grpSpPr>
            <a:xfrm>
              <a:off x="13751" y="7766893"/>
              <a:ext cx="12160828" cy="644082"/>
              <a:chOff x="0" y="0"/>
              <a:chExt cx="12160826" cy="644081"/>
            </a:xfrm>
          </p:grpSpPr>
          <p:sp>
            <p:nvSpPr>
              <p:cNvPr id="486" name="L MENU018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MENU018</a:t>
                </a:r>
              </a:p>
            </p:txBody>
          </p:sp>
          <p:sp>
            <p:nvSpPr>
              <p:cNvPr id="487" name="서브메뉴4110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서브메뉴4110</a:t>
                </a:r>
              </a:p>
            </p:txBody>
          </p:sp>
          <p:sp>
            <p:nvSpPr>
              <p:cNvPr id="488" name="1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9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0" name="MENU009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MENU009</a:t>
                </a:r>
              </a:p>
            </p:txBody>
          </p:sp>
          <p:sp>
            <p:nvSpPr>
              <p:cNvPr id="491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499" name="그룹"/>
            <p:cNvGrpSpPr/>
            <p:nvPr/>
          </p:nvGrpSpPr>
          <p:grpSpPr>
            <a:xfrm>
              <a:off x="13751" y="8413701"/>
              <a:ext cx="12160828" cy="644082"/>
              <a:chOff x="0" y="0"/>
              <a:chExt cx="12160826" cy="644081"/>
            </a:xfrm>
          </p:grpSpPr>
          <p:sp>
            <p:nvSpPr>
              <p:cNvPr id="493" name="L MENU023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    L MENU023</a:t>
                </a:r>
              </a:p>
            </p:txBody>
          </p:sp>
          <p:sp>
            <p:nvSpPr>
              <p:cNvPr id="494" name="서브메뉴4111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서브메뉴4111</a:t>
                </a:r>
              </a:p>
            </p:txBody>
          </p:sp>
          <p:sp>
            <p:nvSpPr>
              <p:cNvPr id="495" name="1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96" name="4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7" name="MENU018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MENU018</a:t>
                </a:r>
              </a:p>
            </p:txBody>
          </p:sp>
          <p:sp>
            <p:nvSpPr>
              <p:cNvPr id="498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506" name="그룹"/>
            <p:cNvGrpSpPr/>
            <p:nvPr/>
          </p:nvGrpSpPr>
          <p:grpSpPr>
            <a:xfrm>
              <a:off x="13751" y="9059778"/>
              <a:ext cx="12160828" cy="644083"/>
              <a:chOff x="0" y="0"/>
              <a:chExt cx="12160826" cy="644081"/>
            </a:xfrm>
          </p:grpSpPr>
          <p:sp>
            <p:nvSpPr>
              <p:cNvPr id="500" name="L MENU024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    L MENU024</a:t>
                </a:r>
              </a:p>
            </p:txBody>
          </p:sp>
          <p:sp>
            <p:nvSpPr>
              <p:cNvPr id="501" name="서브메뉴4112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서브메뉴4112</a:t>
                </a:r>
              </a:p>
            </p:txBody>
          </p:sp>
          <p:sp>
            <p:nvSpPr>
              <p:cNvPr id="502" name="2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03" name="4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04" name="MENU018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MENU018</a:t>
                </a:r>
              </a:p>
            </p:txBody>
          </p:sp>
          <p:sp>
            <p:nvSpPr>
              <p:cNvPr id="505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513" name="그룹"/>
            <p:cNvGrpSpPr/>
            <p:nvPr/>
          </p:nvGrpSpPr>
          <p:grpSpPr>
            <a:xfrm>
              <a:off x="0" y="9700531"/>
              <a:ext cx="12160827" cy="644083"/>
              <a:chOff x="0" y="0"/>
              <a:chExt cx="12160826" cy="644081"/>
            </a:xfrm>
          </p:grpSpPr>
          <p:sp>
            <p:nvSpPr>
              <p:cNvPr id="507" name="L MENU019"/>
              <p:cNvSpPr/>
              <p:nvPr/>
            </p:nvSpPr>
            <p:spPr>
              <a:xfrm>
                <a:off x="627448" y="0"/>
                <a:ext cx="3232844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L MENU019</a:t>
                </a:r>
              </a:p>
            </p:txBody>
          </p:sp>
          <p:sp>
            <p:nvSpPr>
              <p:cNvPr id="508" name="서브메뉴4120"/>
              <p:cNvSpPr/>
              <p:nvPr/>
            </p:nvSpPr>
            <p:spPr>
              <a:xfrm>
                <a:off x="3896942" y="0"/>
                <a:ext cx="2221188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서브메뉴4120</a:t>
                </a:r>
              </a:p>
            </p:txBody>
          </p:sp>
          <p:sp>
            <p:nvSpPr>
              <p:cNvPr id="509" name="2"/>
              <p:cNvSpPr/>
              <p:nvPr/>
            </p:nvSpPr>
            <p:spPr>
              <a:xfrm>
                <a:off x="6149983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10" name="3"/>
              <p:cNvSpPr/>
              <p:nvPr/>
            </p:nvSpPr>
            <p:spPr>
              <a:xfrm>
                <a:off x="7423422" y="0"/>
                <a:ext cx="1241585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11" name="MENU009"/>
              <p:cNvSpPr/>
              <p:nvPr/>
            </p:nvSpPr>
            <p:spPr>
              <a:xfrm>
                <a:off x="8696860" y="0"/>
                <a:ext cx="3463967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MENU009</a:t>
                </a:r>
              </a:p>
            </p:txBody>
          </p:sp>
          <p:sp>
            <p:nvSpPr>
              <p:cNvPr id="512" name="직사각형"/>
              <p:cNvSpPr/>
              <p:nvPr/>
            </p:nvSpPr>
            <p:spPr>
              <a:xfrm>
                <a:off x="0" y="12681"/>
                <a:ext cx="603689" cy="6314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515" name="삼각형"/>
          <p:cNvSpPr/>
          <p:nvPr/>
        </p:nvSpPr>
        <p:spPr>
          <a:xfrm>
            <a:off x="23604458" y="3908072"/>
            <a:ext cx="329704" cy="41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" name="삼각형"/>
          <p:cNvSpPr/>
          <p:nvPr/>
        </p:nvSpPr>
        <p:spPr>
          <a:xfrm>
            <a:off x="23604458" y="4556402"/>
            <a:ext cx="329704" cy="41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" name="삼각형"/>
          <p:cNvSpPr/>
          <p:nvPr/>
        </p:nvSpPr>
        <p:spPr>
          <a:xfrm>
            <a:off x="23604458" y="5209511"/>
            <a:ext cx="329704" cy="41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직사각형"/>
          <p:cNvSpPr/>
          <p:nvPr/>
        </p:nvSpPr>
        <p:spPr>
          <a:xfrm>
            <a:off x="453325" y="3965862"/>
            <a:ext cx="11499703" cy="694759"/>
          </a:xfrm>
          <a:prstGeom prst="rect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" name="직사각형"/>
          <p:cNvSpPr/>
          <p:nvPr/>
        </p:nvSpPr>
        <p:spPr>
          <a:xfrm>
            <a:off x="11976132" y="3765889"/>
            <a:ext cx="12267464" cy="4440057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0" name="직사각형"/>
          <p:cNvSpPr/>
          <p:nvPr/>
        </p:nvSpPr>
        <p:spPr>
          <a:xfrm>
            <a:off x="404524" y="4678908"/>
            <a:ext cx="11512403" cy="650813"/>
          </a:xfrm>
          <a:prstGeom prst="rect">
            <a:avLst/>
          </a:prstGeom>
          <a:ln w="63500"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1" name="직사각형"/>
          <p:cNvSpPr/>
          <p:nvPr/>
        </p:nvSpPr>
        <p:spPr>
          <a:xfrm>
            <a:off x="11882288" y="8268461"/>
            <a:ext cx="12455152" cy="650812"/>
          </a:xfrm>
          <a:prstGeom prst="rect">
            <a:avLst/>
          </a:prstGeom>
          <a:ln w="63500"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2" name="직사각형"/>
          <p:cNvSpPr/>
          <p:nvPr/>
        </p:nvSpPr>
        <p:spPr>
          <a:xfrm>
            <a:off x="446975" y="5376640"/>
            <a:ext cx="11512403" cy="650813"/>
          </a:xfrm>
          <a:prstGeom prst="rect">
            <a:avLst/>
          </a:prstGeom>
          <a:ln w="63500">
            <a:solidFill>
              <a:srgbClr val="1A2BA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3" name="직사각형"/>
          <p:cNvSpPr/>
          <p:nvPr/>
        </p:nvSpPr>
        <p:spPr>
          <a:xfrm>
            <a:off x="11915699" y="8938756"/>
            <a:ext cx="12388330" cy="1399630"/>
          </a:xfrm>
          <a:prstGeom prst="rect">
            <a:avLst/>
          </a:prstGeom>
          <a:ln w="63500">
            <a:solidFill>
              <a:srgbClr val="1A2BA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4" name="직사각형"/>
          <p:cNvSpPr/>
          <p:nvPr/>
        </p:nvSpPr>
        <p:spPr>
          <a:xfrm>
            <a:off x="404524" y="6074372"/>
            <a:ext cx="11512403" cy="650813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직사각형"/>
          <p:cNvSpPr/>
          <p:nvPr/>
        </p:nvSpPr>
        <p:spPr>
          <a:xfrm>
            <a:off x="11882288" y="10462549"/>
            <a:ext cx="12455152" cy="3118797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권한관리"/>
          <p:cNvSpPr/>
          <p:nvPr/>
        </p:nvSpPr>
        <p:spPr>
          <a:xfrm>
            <a:off x="413009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권한관리</a:t>
            </a:r>
          </a:p>
        </p:txBody>
      </p:sp>
      <p:sp>
        <p:nvSpPr>
          <p:cNvPr id="528" name="회원관리"/>
          <p:cNvSpPr/>
          <p:nvPr/>
        </p:nvSpPr>
        <p:spPr>
          <a:xfrm>
            <a:off x="736137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회원관리</a:t>
            </a:r>
          </a:p>
        </p:txBody>
      </p:sp>
      <p:sp>
        <p:nvSpPr>
          <p:cNvPr id="529" name="메뉴관리"/>
          <p:cNvSpPr/>
          <p:nvPr/>
        </p:nvSpPr>
        <p:spPr>
          <a:xfrm>
            <a:off x="1059265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메뉴관리</a:t>
            </a:r>
          </a:p>
        </p:txBody>
      </p:sp>
      <p:sp>
        <p:nvSpPr>
          <p:cNvPr id="530" name="프로그램관리"/>
          <p:cNvSpPr/>
          <p:nvPr/>
        </p:nvSpPr>
        <p:spPr>
          <a:xfrm>
            <a:off x="1382393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프로그램관리</a:t>
            </a:r>
          </a:p>
        </p:txBody>
      </p:sp>
      <p:sp>
        <p:nvSpPr>
          <p:cNvPr id="531" name="권한별상세관리"/>
          <p:cNvSpPr/>
          <p:nvPr/>
        </p:nvSpPr>
        <p:spPr>
          <a:xfrm>
            <a:off x="17055211" y="251408"/>
            <a:ext cx="3198698" cy="1051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권한별상세관리</a:t>
            </a:r>
          </a:p>
        </p:txBody>
      </p:sp>
      <p:sp>
        <p:nvSpPr>
          <p:cNvPr id="532" name="직사각형"/>
          <p:cNvSpPr/>
          <p:nvPr/>
        </p:nvSpPr>
        <p:spPr>
          <a:xfrm>
            <a:off x="14238254" y="89927"/>
            <a:ext cx="2370051" cy="1374230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31" name="그룹"/>
          <p:cNvGrpSpPr/>
          <p:nvPr/>
        </p:nvGrpSpPr>
        <p:grpSpPr>
          <a:xfrm>
            <a:off x="2887416" y="1649518"/>
            <a:ext cx="18609168" cy="11743203"/>
            <a:chOff x="0" y="0"/>
            <a:chExt cx="18609166" cy="11743201"/>
          </a:xfrm>
        </p:grpSpPr>
        <p:sp>
          <p:nvSpPr>
            <p:cNvPr id="533" name="프로그램명"/>
            <p:cNvSpPr/>
            <p:nvPr/>
          </p:nvSpPr>
          <p:spPr>
            <a:xfrm>
              <a:off x="0" y="0"/>
              <a:ext cx="8587033" cy="88863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프로그램명</a:t>
              </a:r>
            </a:p>
          </p:txBody>
        </p:sp>
        <p:sp>
          <p:nvSpPr>
            <p:cNvPr id="534" name="조회"/>
            <p:cNvSpPr/>
            <p:nvPr/>
          </p:nvSpPr>
          <p:spPr>
            <a:xfrm>
              <a:off x="8952055" y="0"/>
              <a:ext cx="1725980" cy="88863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조회</a:t>
              </a:r>
            </a:p>
          </p:txBody>
        </p:sp>
        <p:sp>
          <p:nvSpPr>
            <p:cNvPr id="535" name="추가"/>
            <p:cNvSpPr/>
            <p:nvPr/>
          </p:nvSpPr>
          <p:spPr>
            <a:xfrm>
              <a:off x="12946743" y="0"/>
              <a:ext cx="1725979" cy="88863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추가</a:t>
              </a:r>
            </a:p>
          </p:txBody>
        </p:sp>
        <p:sp>
          <p:nvSpPr>
            <p:cNvPr id="536" name="저장"/>
            <p:cNvSpPr/>
            <p:nvPr/>
          </p:nvSpPr>
          <p:spPr>
            <a:xfrm>
              <a:off x="14936496" y="0"/>
              <a:ext cx="1725979" cy="88863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저장</a:t>
              </a:r>
            </a:p>
          </p:txBody>
        </p:sp>
        <p:sp>
          <p:nvSpPr>
            <p:cNvPr id="537" name="삭제"/>
            <p:cNvSpPr/>
            <p:nvPr/>
          </p:nvSpPr>
          <p:spPr>
            <a:xfrm>
              <a:off x="16850049" y="0"/>
              <a:ext cx="1725979" cy="88863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삭제</a:t>
              </a:r>
            </a:p>
          </p:txBody>
        </p:sp>
        <p:grpSp>
          <p:nvGrpSpPr>
            <p:cNvPr id="543" name="그룹"/>
            <p:cNvGrpSpPr/>
            <p:nvPr/>
          </p:nvGrpSpPr>
          <p:grpSpPr>
            <a:xfrm>
              <a:off x="18364" y="1005845"/>
              <a:ext cx="18590803" cy="701250"/>
              <a:chOff x="0" y="0"/>
              <a:chExt cx="18590801" cy="701249"/>
            </a:xfrm>
          </p:grpSpPr>
          <p:sp>
            <p:nvSpPr>
              <p:cNvPr id="538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39" name="프로그램아이디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프로그램아이디</a:t>
                </a:r>
              </a:p>
            </p:txBody>
          </p:sp>
          <p:sp>
            <p:nvSpPr>
              <p:cNvPr id="540" name="프로그램명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프로그램명</a:t>
                </a:r>
              </a:p>
            </p:txBody>
          </p:sp>
          <p:sp>
            <p:nvSpPr>
              <p:cNvPr id="541" name="연결메뉴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연결메뉴</a:t>
                </a:r>
              </a:p>
            </p:txBody>
          </p:sp>
          <p:sp>
            <p:nvSpPr>
              <p:cNvPr id="542" name="JSP파일명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JSP파일명</a:t>
                </a:r>
              </a:p>
            </p:txBody>
          </p:sp>
        </p:grpSp>
        <p:sp>
          <p:nvSpPr>
            <p:cNvPr id="544" name="직사각형"/>
            <p:cNvSpPr/>
            <p:nvPr/>
          </p:nvSpPr>
          <p:spPr>
            <a:xfrm>
              <a:off x="156721" y="1151273"/>
              <a:ext cx="460110" cy="410394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551" name="그룹"/>
            <p:cNvGrpSpPr/>
            <p:nvPr/>
          </p:nvGrpSpPr>
          <p:grpSpPr>
            <a:xfrm>
              <a:off x="18364" y="1722710"/>
              <a:ext cx="18590803" cy="701250"/>
              <a:chOff x="0" y="0"/>
              <a:chExt cx="18590801" cy="701249"/>
            </a:xfrm>
          </p:grpSpPr>
          <p:sp>
            <p:nvSpPr>
              <p:cNvPr id="545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6" name="P000001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P000001</a:t>
                </a:r>
              </a:p>
            </p:txBody>
          </p:sp>
          <p:sp>
            <p:nvSpPr>
              <p:cNvPr id="547" name="서브메뉴110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서브메뉴1101프로그램</a:t>
                </a:r>
              </a:p>
            </p:txBody>
          </p:sp>
          <p:sp>
            <p:nvSpPr>
              <p:cNvPr id="548" name="서브메뉴110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서브메뉴1101</a:t>
                </a:r>
              </a:p>
            </p:txBody>
          </p:sp>
          <p:sp>
            <p:nvSpPr>
              <p:cNvPr id="549" name="SUB110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SUB1101.JSP</a:t>
                </a:r>
              </a:p>
            </p:txBody>
          </p:sp>
          <p:sp>
            <p:nvSpPr>
              <p:cNvPr id="550" name="직사각형"/>
              <p:cNvSpPr/>
              <p:nvPr/>
            </p:nvSpPr>
            <p:spPr>
              <a:xfrm>
                <a:off x="138356" y="122742"/>
                <a:ext cx="460110" cy="410394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558" name="그룹"/>
            <p:cNvGrpSpPr/>
            <p:nvPr/>
          </p:nvGrpSpPr>
          <p:grpSpPr>
            <a:xfrm>
              <a:off x="18364" y="2439575"/>
              <a:ext cx="18590803" cy="701250"/>
              <a:chOff x="0" y="0"/>
              <a:chExt cx="18590801" cy="701249"/>
            </a:xfrm>
          </p:grpSpPr>
          <p:sp>
            <p:nvSpPr>
              <p:cNvPr id="552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3" name="P000002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P000002</a:t>
                </a:r>
              </a:p>
            </p:txBody>
          </p:sp>
          <p:sp>
            <p:nvSpPr>
              <p:cNvPr id="554" name="서브메뉴1102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서브메뉴1102프로그램</a:t>
                </a:r>
              </a:p>
            </p:txBody>
          </p:sp>
          <p:sp>
            <p:nvSpPr>
              <p:cNvPr id="555" name="서브메뉴1102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서브메뉴1102</a:t>
                </a:r>
              </a:p>
            </p:txBody>
          </p:sp>
          <p:sp>
            <p:nvSpPr>
              <p:cNvPr id="556" name="SUB1102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SUB1102.JSP</a:t>
                </a:r>
              </a:p>
            </p:txBody>
          </p:sp>
          <p:sp>
            <p:nvSpPr>
              <p:cNvPr id="557" name="직사각형"/>
              <p:cNvSpPr/>
              <p:nvPr/>
            </p:nvSpPr>
            <p:spPr>
              <a:xfrm>
                <a:off x="138356" y="122742"/>
                <a:ext cx="460110" cy="410394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564" name="그룹"/>
            <p:cNvGrpSpPr/>
            <p:nvPr/>
          </p:nvGrpSpPr>
          <p:grpSpPr>
            <a:xfrm>
              <a:off x="18364" y="3156439"/>
              <a:ext cx="18590803" cy="701251"/>
              <a:chOff x="0" y="0"/>
              <a:chExt cx="18590801" cy="701249"/>
            </a:xfrm>
          </p:grpSpPr>
          <p:sp>
            <p:nvSpPr>
              <p:cNvPr id="559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0" name="P000003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P000003</a:t>
                </a:r>
              </a:p>
            </p:txBody>
          </p:sp>
          <p:sp>
            <p:nvSpPr>
              <p:cNvPr id="561" name="서브메뉴120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서브메뉴1201프로그램</a:t>
                </a:r>
              </a:p>
            </p:txBody>
          </p:sp>
          <p:sp>
            <p:nvSpPr>
              <p:cNvPr id="562" name="서브메뉴120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서브메뉴1201</a:t>
                </a:r>
              </a:p>
            </p:txBody>
          </p:sp>
          <p:sp>
            <p:nvSpPr>
              <p:cNvPr id="563" name="SUB120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SUB1201.JSP</a:t>
                </a:r>
              </a:p>
            </p:txBody>
          </p:sp>
        </p:grpSp>
        <p:grpSp>
          <p:nvGrpSpPr>
            <p:cNvPr id="570" name="그룹"/>
            <p:cNvGrpSpPr/>
            <p:nvPr/>
          </p:nvGrpSpPr>
          <p:grpSpPr>
            <a:xfrm>
              <a:off x="18364" y="3873304"/>
              <a:ext cx="18590803" cy="701250"/>
              <a:chOff x="0" y="0"/>
              <a:chExt cx="18590801" cy="701249"/>
            </a:xfrm>
          </p:grpSpPr>
          <p:sp>
            <p:nvSpPr>
              <p:cNvPr id="565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6" name="P000004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P000004</a:t>
                </a:r>
              </a:p>
            </p:txBody>
          </p:sp>
          <p:sp>
            <p:nvSpPr>
              <p:cNvPr id="567" name="서브메뉴1202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서브메뉴1202프로그램</a:t>
                </a:r>
              </a:p>
            </p:txBody>
          </p:sp>
          <p:sp>
            <p:nvSpPr>
              <p:cNvPr id="568" name="서브메뉴1202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서브메뉴1202</a:t>
                </a:r>
              </a:p>
            </p:txBody>
          </p:sp>
          <p:sp>
            <p:nvSpPr>
              <p:cNvPr id="569" name="SUB1202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SUB1202.JSP</a:t>
                </a:r>
              </a:p>
            </p:txBody>
          </p:sp>
        </p:grpSp>
        <p:grpSp>
          <p:nvGrpSpPr>
            <p:cNvPr id="576" name="그룹"/>
            <p:cNvGrpSpPr/>
            <p:nvPr/>
          </p:nvGrpSpPr>
          <p:grpSpPr>
            <a:xfrm>
              <a:off x="18364" y="4590169"/>
              <a:ext cx="18590803" cy="701250"/>
              <a:chOff x="0" y="0"/>
              <a:chExt cx="18590801" cy="701249"/>
            </a:xfrm>
          </p:grpSpPr>
          <p:sp>
            <p:nvSpPr>
              <p:cNvPr id="571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2" name="P000005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P000005</a:t>
                </a:r>
              </a:p>
            </p:txBody>
          </p:sp>
          <p:sp>
            <p:nvSpPr>
              <p:cNvPr id="573" name="서브메뉴1203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서브메뉴1203프로그램</a:t>
                </a:r>
              </a:p>
            </p:txBody>
          </p:sp>
          <p:sp>
            <p:nvSpPr>
              <p:cNvPr id="574" name="서브메뉴1203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서브메뉴1203</a:t>
                </a:r>
              </a:p>
            </p:txBody>
          </p:sp>
          <p:sp>
            <p:nvSpPr>
              <p:cNvPr id="575" name="SUB1203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SUB1203.JSP</a:t>
                </a:r>
              </a:p>
            </p:txBody>
          </p:sp>
        </p:grpSp>
        <p:grpSp>
          <p:nvGrpSpPr>
            <p:cNvPr id="582" name="그룹"/>
            <p:cNvGrpSpPr/>
            <p:nvPr/>
          </p:nvGrpSpPr>
          <p:grpSpPr>
            <a:xfrm>
              <a:off x="18364" y="5307033"/>
              <a:ext cx="18590803" cy="701251"/>
              <a:chOff x="0" y="0"/>
              <a:chExt cx="18590801" cy="701249"/>
            </a:xfrm>
          </p:grpSpPr>
          <p:sp>
            <p:nvSpPr>
              <p:cNvPr id="577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8" name="P000006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P000006</a:t>
                </a:r>
              </a:p>
            </p:txBody>
          </p:sp>
          <p:sp>
            <p:nvSpPr>
              <p:cNvPr id="579" name="서브메뉴2100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서브메뉴2100프로그램</a:t>
                </a:r>
              </a:p>
            </p:txBody>
          </p:sp>
          <p:sp>
            <p:nvSpPr>
              <p:cNvPr id="580" name="서브메뉴2100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서브메뉴2100</a:t>
                </a:r>
              </a:p>
            </p:txBody>
          </p:sp>
          <p:sp>
            <p:nvSpPr>
              <p:cNvPr id="581" name="SUB2100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SUB2100.JSP</a:t>
                </a:r>
              </a:p>
            </p:txBody>
          </p:sp>
        </p:grpSp>
        <p:grpSp>
          <p:nvGrpSpPr>
            <p:cNvPr id="588" name="그룹"/>
            <p:cNvGrpSpPr/>
            <p:nvPr/>
          </p:nvGrpSpPr>
          <p:grpSpPr>
            <a:xfrm>
              <a:off x="18364" y="6023898"/>
              <a:ext cx="18590803" cy="701250"/>
              <a:chOff x="0" y="0"/>
              <a:chExt cx="18590801" cy="701249"/>
            </a:xfrm>
          </p:grpSpPr>
          <p:sp>
            <p:nvSpPr>
              <p:cNvPr id="583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84" name="P000007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P000007</a:t>
                </a:r>
              </a:p>
            </p:txBody>
          </p:sp>
          <p:sp>
            <p:nvSpPr>
              <p:cNvPr id="585" name="서브메뉴310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서브메뉴3101프로그램</a:t>
                </a:r>
              </a:p>
            </p:txBody>
          </p:sp>
          <p:sp>
            <p:nvSpPr>
              <p:cNvPr id="586" name="서브메뉴310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서브메뉴3101</a:t>
                </a:r>
              </a:p>
            </p:txBody>
          </p:sp>
          <p:sp>
            <p:nvSpPr>
              <p:cNvPr id="587" name="SUB310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SUB3101.JSP</a:t>
                </a:r>
              </a:p>
            </p:txBody>
          </p:sp>
        </p:grpSp>
        <p:grpSp>
          <p:nvGrpSpPr>
            <p:cNvPr id="594" name="그룹"/>
            <p:cNvGrpSpPr/>
            <p:nvPr/>
          </p:nvGrpSpPr>
          <p:grpSpPr>
            <a:xfrm>
              <a:off x="18364" y="6740763"/>
              <a:ext cx="18590803" cy="701251"/>
              <a:chOff x="0" y="0"/>
              <a:chExt cx="18590801" cy="701249"/>
            </a:xfrm>
          </p:grpSpPr>
          <p:sp>
            <p:nvSpPr>
              <p:cNvPr id="589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90" name="P000008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P000008</a:t>
                </a:r>
              </a:p>
            </p:txBody>
          </p:sp>
          <p:sp>
            <p:nvSpPr>
              <p:cNvPr id="591" name="서브메뉴411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서브메뉴4111프로그램</a:t>
                </a:r>
              </a:p>
            </p:txBody>
          </p:sp>
          <p:sp>
            <p:nvSpPr>
              <p:cNvPr id="592" name="서브메뉴411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서브메뉴4111</a:t>
                </a:r>
              </a:p>
            </p:txBody>
          </p:sp>
          <p:sp>
            <p:nvSpPr>
              <p:cNvPr id="593" name="SUB411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SUB4111.JSP</a:t>
                </a:r>
              </a:p>
            </p:txBody>
          </p:sp>
        </p:grpSp>
        <p:grpSp>
          <p:nvGrpSpPr>
            <p:cNvPr id="600" name="그룹"/>
            <p:cNvGrpSpPr/>
            <p:nvPr/>
          </p:nvGrpSpPr>
          <p:grpSpPr>
            <a:xfrm>
              <a:off x="18364" y="7457628"/>
              <a:ext cx="18590803" cy="701250"/>
              <a:chOff x="0" y="0"/>
              <a:chExt cx="18590801" cy="701249"/>
            </a:xfrm>
          </p:grpSpPr>
          <p:sp>
            <p:nvSpPr>
              <p:cNvPr id="595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96" name="P000009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P000009</a:t>
                </a:r>
              </a:p>
            </p:txBody>
          </p:sp>
          <p:sp>
            <p:nvSpPr>
              <p:cNvPr id="597" name="서브메뉴4112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서브메뉴4112프로그램</a:t>
                </a:r>
              </a:p>
            </p:txBody>
          </p:sp>
          <p:sp>
            <p:nvSpPr>
              <p:cNvPr id="598" name="서브메뉴4112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서브메뉴4112</a:t>
                </a:r>
              </a:p>
            </p:txBody>
          </p:sp>
          <p:sp>
            <p:nvSpPr>
              <p:cNvPr id="599" name="SUB4112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SUB4112.JSP</a:t>
                </a:r>
              </a:p>
            </p:txBody>
          </p:sp>
        </p:grpSp>
        <p:grpSp>
          <p:nvGrpSpPr>
            <p:cNvPr id="606" name="그룹"/>
            <p:cNvGrpSpPr/>
            <p:nvPr/>
          </p:nvGrpSpPr>
          <p:grpSpPr>
            <a:xfrm>
              <a:off x="18364" y="8174493"/>
              <a:ext cx="18590803" cy="701250"/>
              <a:chOff x="0" y="0"/>
              <a:chExt cx="18590801" cy="701249"/>
            </a:xfrm>
          </p:grpSpPr>
          <p:sp>
            <p:nvSpPr>
              <p:cNvPr id="601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2" name="P000010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P000010</a:t>
                </a:r>
              </a:p>
            </p:txBody>
          </p:sp>
          <p:sp>
            <p:nvSpPr>
              <p:cNvPr id="603" name="서브메뉴412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서브메뉴4121프로그램</a:t>
                </a:r>
              </a:p>
            </p:txBody>
          </p:sp>
          <p:sp>
            <p:nvSpPr>
              <p:cNvPr id="604" name="서브메뉴412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서브메뉴4121</a:t>
                </a:r>
              </a:p>
            </p:txBody>
          </p:sp>
          <p:sp>
            <p:nvSpPr>
              <p:cNvPr id="605" name="SUB412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SUB4121.JSP</a:t>
                </a:r>
              </a:p>
            </p:txBody>
          </p:sp>
        </p:grpSp>
        <p:grpSp>
          <p:nvGrpSpPr>
            <p:cNvPr id="612" name="그룹"/>
            <p:cNvGrpSpPr/>
            <p:nvPr/>
          </p:nvGrpSpPr>
          <p:grpSpPr>
            <a:xfrm>
              <a:off x="18364" y="8891358"/>
              <a:ext cx="18590803" cy="701250"/>
              <a:chOff x="0" y="0"/>
              <a:chExt cx="18590801" cy="701249"/>
            </a:xfrm>
          </p:grpSpPr>
          <p:sp>
            <p:nvSpPr>
              <p:cNvPr id="607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8" name="P000011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P000011</a:t>
                </a:r>
              </a:p>
            </p:txBody>
          </p:sp>
          <p:sp>
            <p:nvSpPr>
              <p:cNvPr id="609" name="서브메뉴4122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서브메뉴4122프로그램</a:t>
                </a:r>
              </a:p>
            </p:txBody>
          </p:sp>
          <p:sp>
            <p:nvSpPr>
              <p:cNvPr id="610" name="서브메뉴4122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서브메뉴4122</a:t>
                </a:r>
              </a:p>
            </p:txBody>
          </p:sp>
          <p:sp>
            <p:nvSpPr>
              <p:cNvPr id="611" name="SUB4122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SUB4122.JSP</a:t>
                </a:r>
              </a:p>
            </p:txBody>
          </p:sp>
        </p:grpSp>
        <p:grpSp>
          <p:nvGrpSpPr>
            <p:cNvPr id="618" name="그룹"/>
            <p:cNvGrpSpPr/>
            <p:nvPr/>
          </p:nvGrpSpPr>
          <p:grpSpPr>
            <a:xfrm>
              <a:off x="18364" y="9608222"/>
              <a:ext cx="18590803" cy="701251"/>
              <a:chOff x="0" y="0"/>
              <a:chExt cx="18590801" cy="701249"/>
            </a:xfrm>
          </p:grpSpPr>
          <p:sp>
            <p:nvSpPr>
              <p:cNvPr id="613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4" name="P000012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P000012</a:t>
                </a:r>
              </a:p>
            </p:txBody>
          </p:sp>
          <p:sp>
            <p:nvSpPr>
              <p:cNvPr id="615" name="서브메뉴4123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서브메뉴4123프로그램</a:t>
                </a:r>
              </a:p>
            </p:txBody>
          </p:sp>
          <p:sp>
            <p:nvSpPr>
              <p:cNvPr id="616" name="서브메뉴4123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서브메뉴4123</a:t>
                </a:r>
              </a:p>
            </p:txBody>
          </p:sp>
          <p:sp>
            <p:nvSpPr>
              <p:cNvPr id="617" name="SUB4123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SUB4123.JSP</a:t>
                </a:r>
              </a:p>
            </p:txBody>
          </p:sp>
        </p:grpSp>
        <p:grpSp>
          <p:nvGrpSpPr>
            <p:cNvPr id="624" name="그룹"/>
            <p:cNvGrpSpPr/>
            <p:nvPr/>
          </p:nvGrpSpPr>
          <p:grpSpPr>
            <a:xfrm>
              <a:off x="18364" y="10325087"/>
              <a:ext cx="18590803" cy="701250"/>
              <a:chOff x="0" y="0"/>
              <a:chExt cx="18590801" cy="701249"/>
            </a:xfrm>
          </p:grpSpPr>
          <p:sp>
            <p:nvSpPr>
              <p:cNvPr id="619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20" name="P000013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P000013</a:t>
                </a:r>
              </a:p>
            </p:txBody>
          </p:sp>
          <p:sp>
            <p:nvSpPr>
              <p:cNvPr id="621" name="서브메뉴420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서브메뉴4201프로그램</a:t>
                </a:r>
              </a:p>
            </p:txBody>
          </p:sp>
          <p:sp>
            <p:nvSpPr>
              <p:cNvPr id="622" name="서브메뉴420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서브메뉴4201</a:t>
                </a:r>
              </a:p>
            </p:txBody>
          </p:sp>
          <p:sp>
            <p:nvSpPr>
              <p:cNvPr id="623" name="SUB420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SUB4201.JSP</a:t>
                </a:r>
              </a:p>
            </p:txBody>
          </p:sp>
        </p:grpSp>
        <p:grpSp>
          <p:nvGrpSpPr>
            <p:cNvPr id="630" name="그룹"/>
            <p:cNvGrpSpPr/>
            <p:nvPr/>
          </p:nvGrpSpPr>
          <p:grpSpPr>
            <a:xfrm>
              <a:off x="18364" y="11041952"/>
              <a:ext cx="18590803" cy="701250"/>
              <a:chOff x="0" y="0"/>
              <a:chExt cx="18590801" cy="701249"/>
            </a:xfrm>
          </p:grpSpPr>
          <p:sp>
            <p:nvSpPr>
              <p:cNvPr id="625" name="직사각형"/>
              <p:cNvSpPr/>
              <p:nvPr/>
            </p:nvSpPr>
            <p:spPr>
              <a:xfrm>
                <a:off x="0" y="13116"/>
                <a:ext cx="736823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26" name="P000014"/>
              <p:cNvSpPr/>
              <p:nvPr/>
            </p:nvSpPr>
            <p:spPr>
              <a:xfrm>
                <a:off x="778032" y="13116"/>
                <a:ext cx="5247452" cy="68813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P000014</a:t>
                </a:r>
              </a:p>
            </p:txBody>
          </p:sp>
          <p:sp>
            <p:nvSpPr>
              <p:cNvPr id="627" name="서브메뉴4301프로그램"/>
              <p:cNvSpPr/>
              <p:nvPr/>
            </p:nvSpPr>
            <p:spPr>
              <a:xfrm>
                <a:off x="6058067" y="0"/>
                <a:ext cx="5247452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서브메뉴4301프로그램</a:t>
                </a:r>
              </a:p>
            </p:txBody>
          </p:sp>
          <p:sp>
            <p:nvSpPr>
              <p:cNvPr id="628" name="서브메뉴4301"/>
              <p:cNvSpPr/>
              <p:nvPr/>
            </p:nvSpPr>
            <p:spPr>
              <a:xfrm>
                <a:off x="11338101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서브메뉴4301</a:t>
                </a:r>
              </a:p>
            </p:txBody>
          </p:sp>
          <p:sp>
            <p:nvSpPr>
              <p:cNvPr id="629" name="SUB4301.JSP"/>
              <p:cNvSpPr/>
              <p:nvPr/>
            </p:nvSpPr>
            <p:spPr>
              <a:xfrm>
                <a:off x="14980742" y="0"/>
                <a:ext cx="3610060" cy="68813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8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SUB4301.JSP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권한관리"/>
          <p:cNvSpPr/>
          <p:nvPr/>
        </p:nvSpPr>
        <p:spPr>
          <a:xfrm>
            <a:off x="4130091" y="220930"/>
            <a:ext cx="3198698" cy="852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권한관리</a:t>
            </a:r>
          </a:p>
        </p:txBody>
      </p:sp>
      <p:sp>
        <p:nvSpPr>
          <p:cNvPr id="634" name="회원관리"/>
          <p:cNvSpPr/>
          <p:nvPr/>
        </p:nvSpPr>
        <p:spPr>
          <a:xfrm>
            <a:off x="7361371" y="220930"/>
            <a:ext cx="3198698" cy="852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회원관리</a:t>
            </a:r>
          </a:p>
        </p:txBody>
      </p:sp>
      <p:sp>
        <p:nvSpPr>
          <p:cNvPr id="635" name="메뉴관리"/>
          <p:cNvSpPr/>
          <p:nvPr/>
        </p:nvSpPr>
        <p:spPr>
          <a:xfrm>
            <a:off x="10592651" y="220930"/>
            <a:ext cx="3198698" cy="852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메뉴관리</a:t>
            </a:r>
          </a:p>
        </p:txBody>
      </p:sp>
      <p:sp>
        <p:nvSpPr>
          <p:cNvPr id="636" name="프로그램관리"/>
          <p:cNvSpPr/>
          <p:nvPr/>
        </p:nvSpPr>
        <p:spPr>
          <a:xfrm>
            <a:off x="13823931" y="220930"/>
            <a:ext cx="3198698" cy="852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프로그램관리</a:t>
            </a:r>
          </a:p>
        </p:txBody>
      </p:sp>
      <p:sp>
        <p:nvSpPr>
          <p:cNvPr id="637" name="권한별상세관리"/>
          <p:cNvSpPr/>
          <p:nvPr/>
        </p:nvSpPr>
        <p:spPr>
          <a:xfrm>
            <a:off x="17055211" y="220930"/>
            <a:ext cx="3198698" cy="852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권한별상세관리</a:t>
            </a:r>
          </a:p>
        </p:txBody>
      </p:sp>
      <p:sp>
        <p:nvSpPr>
          <p:cNvPr id="638" name="직사각형"/>
          <p:cNvSpPr/>
          <p:nvPr/>
        </p:nvSpPr>
        <p:spPr>
          <a:xfrm>
            <a:off x="17317635" y="89927"/>
            <a:ext cx="2762899" cy="1114861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51" name="그룹"/>
          <p:cNvGrpSpPr/>
          <p:nvPr/>
        </p:nvGrpSpPr>
        <p:grpSpPr>
          <a:xfrm>
            <a:off x="133071" y="2445282"/>
            <a:ext cx="4282067" cy="4200951"/>
            <a:chOff x="0" y="0"/>
            <a:chExt cx="4282066" cy="4200950"/>
          </a:xfrm>
        </p:grpSpPr>
        <p:sp>
          <p:nvSpPr>
            <p:cNvPr id="639" name="아이디"/>
            <p:cNvSpPr/>
            <p:nvPr/>
          </p:nvSpPr>
          <p:spPr>
            <a:xfrm>
              <a:off x="587" y="-1"/>
              <a:ext cx="1841925" cy="678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아이디</a:t>
              </a:r>
            </a:p>
          </p:txBody>
        </p:sp>
        <p:sp>
          <p:nvSpPr>
            <p:cNvPr id="640" name="권한명"/>
            <p:cNvSpPr/>
            <p:nvPr/>
          </p:nvSpPr>
          <p:spPr>
            <a:xfrm>
              <a:off x="1863219" y="0"/>
              <a:ext cx="2417561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권한명</a:t>
              </a:r>
            </a:p>
          </p:txBody>
        </p:sp>
        <p:sp>
          <p:nvSpPr>
            <p:cNvPr id="641" name="AUTH001"/>
            <p:cNvSpPr/>
            <p:nvPr/>
          </p:nvSpPr>
          <p:spPr>
            <a:xfrm>
              <a:off x="587" y="704461"/>
              <a:ext cx="1841925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AUTH001</a:t>
              </a:r>
            </a:p>
          </p:txBody>
        </p:sp>
        <p:sp>
          <p:nvSpPr>
            <p:cNvPr id="642" name="관리자권한"/>
            <p:cNvSpPr/>
            <p:nvPr/>
          </p:nvSpPr>
          <p:spPr>
            <a:xfrm>
              <a:off x="1868368" y="704461"/>
              <a:ext cx="2407262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관리자권한</a:t>
              </a:r>
            </a:p>
          </p:txBody>
        </p:sp>
        <p:sp>
          <p:nvSpPr>
            <p:cNvPr id="643" name="AUTH002"/>
            <p:cNvSpPr/>
            <p:nvPr/>
          </p:nvSpPr>
          <p:spPr>
            <a:xfrm>
              <a:off x="7024" y="1408922"/>
              <a:ext cx="1841924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AUTH002</a:t>
              </a:r>
            </a:p>
          </p:txBody>
        </p:sp>
        <p:sp>
          <p:nvSpPr>
            <p:cNvPr id="644" name="일부권한01"/>
            <p:cNvSpPr/>
            <p:nvPr/>
          </p:nvSpPr>
          <p:spPr>
            <a:xfrm>
              <a:off x="1874804" y="1408922"/>
              <a:ext cx="2407263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일부권한01</a:t>
              </a:r>
            </a:p>
          </p:txBody>
        </p:sp>
        <p:sp>
          <p:nvSpPr>
            <p:cNvPr id="645" name="AUTH003"/>
            <p:cNvSpPr/>
            <p:nvPr/>
          </p:nvSpPr>
          <p:spPr>
            <a:xfrm>
              <a:off x="7024" y="2113383"/>
              <a:ext cx="1841924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AUTH003</a:t>
              </a:r>
            </a:p>
          </p:txBody>
        </p:sp>
        <p:sp>
          <p:nvSpPr>
            <p:cNvPr id="646" name="일부권한02"/>
            <p:cNvSpPr/>
            <p:nvPr/>
          </p:nvSpPr>
          <p:spPr>
            <a:xfrm>
              <a:off x="1874804" y="2113383"/>
              <a:ext cx="2407263" cy="67864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일부권한02</a:t>
              </a:r>
            </a:p>
          </p:txBody>
        </p:sp>
        <p:sp>
          <p:nvSpPr>
            <p:cNvPr id="647" name="AUTH004"/>
            <p:cNvSpPr/>
            <p:nvPr/>
          </p:nvSpPr>
          <p:spPr>
            <a:xfrm>
              <a:off x="0" y="2817844"/>
              <a:ext cx="1841924" cy="678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AUTH004</a:t>
              </a:r>
            </a:p>
          </p:txBody>
        </p:sp>
        <p:sp>
          <p:nvSpPr>
            <p:cNvPr id="648" name="조회권한"/>
            <p:cNvSpPr/>
            <p:nvPr/>
          </p:nvSpPr>
          <p:spPr>
            <a:xfrm>
              <a:off x="1867780" y="2817844"/>
              <a:ext cx="2407263" cy="678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조회권한</a:t>
              </a:r>
            </a:p>
          </p:txBody>
        </p:sp>
        <p:sp>
          <p:nvSpPr>
            <p:cNvPr id="649" name="직사각형"/>
            <p:cNvSpPr/>
            <p:nvPr/>
          </p:nvSpPr>
          <p:spPr>
            <a:xfrm>
              <a:off x="7024" y="3522305"/>
              <a:ext cx="1841924" cy="678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50" name="직사각형"/>
            <p:cNvSpPr/>
            <p:nvPr/>
          </p:nvSpPr>
          <p:spPr>
            <a:xfrm>
              <a:off x="1874804" y="3522305"/>
              <a:ext cx="2407263" cy="678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2" name="직사각형"/>
          <p:cNvSpPr/>
          <p:nvPr/>
        </p:nvSpPr>
        <p:spPr>
          <a:xfrm>
            <a:off x="51189" y="3818840"/>
            <a:ext cx="4445831" cy="763954"/>
          </a:xfrm>
          <a:prstGeom prst="rect">
            <a:avLst/>
          </a:prstGeom>
          <a:ln w="88900">
            <a:solidFill>
              <a:schemeClr val="accent3">
                <a:hueOff val="914338"/>
                <a:satOff val="31515"/>
                <a:lumOff val="-30790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653" name="표"/>
          <p:cNvGraphicFramePr/>
          <p:nvPr/>
        </p:nvGraphicFramePr>
        <p:xfrm>
          <a:off x="5395861" y="1219431"/>
          <a:ext cx="17165042" cy="192838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011641"/>
                <a:gridCol w="4133440"/>
                <a:gridCol w="1251343"/>
                <a:gridCol w="1332347"/>
                <a:gridCol w="1268886"/>
                <a:gridCol w="1366414"/>
                <a:gridCol w="1495639"/>
                <a:gridCol w="1647391"/>
                <a:gridCol w="1645236"/>
              </a:tblGrid>
              <a:tr h="46139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메뉴아이디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메뉴명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레벨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조회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수정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추가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삭제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업로드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다운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</a:tr>
              <a:tr h="3410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주메뉴1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주메뉴2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6132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주메뉴3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1044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주메뉴4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54" name="표"/>
          <p:cNvGraphicFramePr/>
          <p:nvPr/>
        </p:nvGraphicFramePr>
        <p:xfrm>
          <a:off x="5380680" y="3287109"/>
          <a:ext cx="17195404" cy="95267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016972"/>
                <a:gridCol w="4140757"/>
                <a:gridCol w="1253558"/>
                <a:gridCol w="1334706"/>
                <a:gridCol w="1271132"/>
                <a:gridCol w="1368833"/>
                <a:gridCol w="1498286"/>
                <a:gridCol w="1650307"/>
                <a:gridCol w="1648149"/>
              </a:tblGrid>
              <a:tr h="54786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메뉴아이디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메뉴명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레벨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조회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수정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추가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삭제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업로드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500">
                          <a:solidFill>
                            <a:srgbClr val="FFFFFF"/>
                          </a:solidFill>
                        </a:rPr>
                        <a:t>다운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</a:tr>
              <a:tr h="404974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036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9043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    L MENU023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    L MENU024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   L MENU025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   L MENU026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   L MENU027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MENU010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2456">
                <a:tc>
                  <a:txBody>
                    <a:bodyPr/>
                    <a:lstStyle/>
                    <a:p>
                      <a:pPr algn="l" defTabSz="914400"/>
                      <a:r>
                        <a:rPr sz="2000"/>
                        <a:t> L MENU020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관계도"/>
          <p:cNvSpPr txBox="1"/>
          <p:nvPr>
            <p:ph type="body" sz="quarter" idx="4294967295"/>
          </p:nvPr>
        </p:nvSpPr>
        <p:spPr>
          <a:xfrm>
            <a:off x="234931" y="291140"/>
            <a:ext cx="3099375" cy="874368"/>
          </a:xfrm>
          <a:prstGeom prst="rect">
            <a:avLst/>
          </a:prstGeom>
        </p:spPr>
        <p:txBody>
          <a:bodyPr/>
          <a:lstStyle/>
          <a:p>
            <a:pPr/>
            <a:r>
              <a:t>관계도</a:t>
            </a:r>
          </a:p>
        </p:txBody>
      </p:sp>
      <p:pic>
        <p:nvPicPr>
          <p:cNvPr id="155" name="스크린샷 2022-06-28 오후 7.28.18.png" descr="스크린샷 2022-06-28 오후 7.2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313" y="831193"/>
            <a:ext cx="15870707" cy="12669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주메뉴1"/>
          <p:cNvSpPr/>
          <p:nvPr/>
        </p:nvSpPr>
        <p:spPr>
          <a:xfrm>
            <a:off x="1888708" y="796434"/>
            <a:ext cx="2228518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158" name="주메뉴3"/>
          <p:cNvSpPr/>
          <p:nvPr/>
        </p:nvSpPr>
        <p:spPr>
          <a:xfrm>
            <a:off x="12086845" y="796434"/>
            <a:ext cx="2228517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159" name="주메뉴2"/>
          <p:cNvSpPr/>
          <p:nvPr/>
        </p:nvSpPr>
        <p:spPr>
          <a:xfrm>
            <a:off x="7300093" y="796434"/>
            <a:ext cx="2228517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160" name="주메뉴4"/>
          <p:cNvSpPr/>
          <p:nvPr/>
        </p:nvSpPr>
        <p:spPr>
          <a:xfrm>
            <a:off x="18556070" y="796434"/>
            <a:ext cx="2228518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161" name="모서리가 둥근 직사각형"/>
          <p:cNvSpPr/>
          <p:nvPr/>
        </p:nvSpPr>
        <p:spPr>
          <a:xfrm>
            <a:off x="233543" y="629862"/>
            <a:ext cx="23916913" cy="1270001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서브메뉴1100"/>
          <p:cNvSpPr/>
          <p:nvPr/>
        </p:nvSpPr>
        <p:spPr>
          <a:xfrm>
            <a:off x="641294" y="3482688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서브메뉴1100</a:t>
            </a:r>
          </a:p>
        </p:txBody>
      </p:sp>
      <p:sp>
        <p:nvSpPr>
          <p:cNvPr id="163" name="서브메뉴1200"/>
          <p:cNvSpPr/>
          <p:nvPr/>
        </p:nvSpPr>
        <p:spPr>
          <a:xfrm>
            <a:off x="3611909" y="3482688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서브메뉴1200</a:t>
            </a:r>
          </a:p>
        </p:txBody>
      </p:sp>
      <p:sp>
        <p:nvSpPr>
          <p:cNvPr id="164" name="서브메뉴3100"/>
          <p:cNvSpPr/>
          <p:nvPr/>
        </p:nvSpPr>
        <p:spPr>
          <a:xfrm>
            <a:off x="11065522" y="3412796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서브메뉴3100</a:t>
            </a:r>
          </a:p>
        </p:txBody>
      </p:sp>
      <p:sp>
        <p:nvSpPr>
          <p:cNvPr id="165" name="서브메뉴4100"/>
          <p:cNvSpPr/>
          <p:nvPr/>
        </p:nvSpPr>
        <p:spPr>
          <a:xfrm>
            <a:off x="15118646" y="3458843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서브메뉴4100</a:t>
            </a:r>
          </a:p>
        </p:txBody>
      </p:sp>
      <p:sp>
        <p:nvSpPr>
          <p:cNvPr id="166" name="서브메뉴4200"/>
          <p:cNvSpPr/>
          <p:nvPr/>
        </p:nvSpPr>
        <p:spPr>
          <a:xfrm>
            <a:off x="18519136" y="3482688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서브메뉴4200</a:t>
            </a:r>
          </a:p>
        </p:txBody>
      </p:sp>
      <p:sp>
        <p:nvSpPr>
          <p:cNvPr id="167" name="서브메뉴4300"/>
          <p:cNvSpPr/>
          <p:nvPr/>
        </p:nvSpPr>
        <p:spPr>
          <a:xfrm>
            <a:off x="21489750" y="3482688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서브메뉴4300</a:t>
            </a:r>
          </a:p>
        </p:txBody>
      </p:sp>
      <p:sp>
        <p:nvSpPr>
          <p:cNvPr id="168" name="서브메뉴4110"/>
          <p:cNvSpPr/>
          <p:nvPr/>
        </p:nvSpPr>
        <p:spPr>
          <a:xfrm>
            <a:off x="13212905" y="5837186"/>
            <a:ext cx="2391988" cy="9368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3000"/>
              <a:t>서브메뉴</a:t>
            </a:r>
            <a:r>
              <a:t>4110</a:t>
            </a:r>
          </a:p>
        </p:txBody>
      </p:sp>
      <p:sp>
        <p:nvSpPr>
          <p:cNvPr id="169" name="서브메뉴4120"/>
          <p:cNvSpPr/>
          <p:nvPr/>
        </p:nvSpPr>
        <p:spPr>
          <a:xfrm>
            <a:off x="15920172" y="5837186"/>
            <a:ext cx="2634140" cy="9368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서브메뉴4120</a:t>
            </a:r>
          </a:p>
        </p:txBody>
      </p:sp>
      <p:sp>
        <p:nvSpPr>
          <p:cNvPr id="170" name="서브메뉴1101"/>
          <p:cNvSpPr/>
          <p:nvPr/>
        </p:nvSpPr>
        <p:spPr>
          <a:xfrm>
            <a:off x="641294" y="8159472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서브메뉴1101</a:t>
            </a:r>
          </a:p>
        </p:txBody>
      </p:sp>
      <p:sp>
        <p:nvSpPr>
          <p:cNvPr id="171" name="서브메뉴1102"/>
          <p:cNvSpPr/>
          <p:nvPr/>
        </p:nvSpPr>
        <p:spPr>
          <a:xfrm>
            <a:off x="641294" y="9589796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서브메뉴1102</a:t>
            </a:r>
          </a:p>
        </p:txBody>
      </p:sp>
      <p:sp>
        <p:nvSpPr>
          <p:cNvPr id="172" name="서브메뉴1201"/>
          <p:cNvSpPr/>
          <p:nvPr/>
        </p:nvSpPr>
        <p:spPr>
          <a:xfrm>
            <a:off x="3611909" y="8159472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서브메뉴1201</a:t>
            </a:r>
          </a:p>
        </p:txBody>
      </p:sp>
      <p:sp>
        <p:nvSpPr>
          <p:cNvPr id="173" name="서브메뉴1202"/>
          <p:cNvSpPr/>
          <p:nvPr/>
        </p:nvSpPr>
        <p:spPr>
          <a:xfrm>
            <a:off x="3611909" y="9589796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서브메뉴1202</a:t>
            </a:r>
          </a:p>
        </p:txBody>
      </p:sp>
      <p:sp>
        <p:nvSpPr>
          <p:cNvPr id="174" name="서브메뉴1203"/>
          <p:cNvSpPr/>
          <p:nvPr/>
        </p:nvSpPr>
        <p:spPr>
          <a:xfrm>
            <a:off x="3611909" y="11020120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서브메뉴1203</a:t>
            </a:r>
          </a:p>
        </p:txBody>
      </p:sp>
      <p:sp>
        <p:nvSpPr>
          <p:cNvPr id="175" name="서브메뉴2001"/>
          <p:cNvSpPr/>
          <p:nvPr/>
        </p:nvSpPr>
        <p:spPr>
          <a:xfrm>
            <a:off x="7097281" y="8159472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서브메뉴2001</a:t>
            </a:r>
          </a:p>
        </p:txBody>
      </p:sp>
      <p:sp>
        <p:nvSpPr>
          <p:cNvPr id="176" name="서브메뉴3101"/>
          <p:cNvSpPr/>
          <p:nvPr/>
        </p:nvSpPr>
        <p:spPr>
          <a:xfrm>
            <a:off x="10383048" y="8159472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서브메뉴3101</a:t>
            </a:r>
          </a:p>
        </p:txBody>
      </p:sp>
      <p:sp>
        <p:nvSpPr>
          <p:cNvPr id="177" name="서브메뉴4111"/>
          <p:cNvSpPr/>
          <p:nvPr/>
        </p:nvSpPr>
        <p:spPr>
          <a:xfrm>
            <a:off x="13422873" y="8261577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서브메뉴4111</a:t>
            </a:r>
          </a:p>
        </p:txBody>
      </p:sp>
      <p:sp>
        <p:nvSpPr>
          <p:cNvPr id="178" name="서브메뉴4112"/>
          <p:cNvSpPr/>
          <p:nvPr/>
        </p:nvSpPr>
        <p:spPr>
          <a:xfrm>
            <a:off x="13422873" y="9589796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서브메뉴4112</a:t>
            </a:r>
          </a:p>
        </p:txBody>
      </p:sp>
      <p:sp>
        <p:nvSpPr>
          <p:cNvPr id="179" name="서브메뉴4121"/>
          <p:cNvSpPr/>
          <p:nvPr/>
        </p:nvSpPr>
        <p:spPr>
          <a:xfrm>
            <a:off x="16462699" y="8261577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서브메뉴4121</a:t>
            </a:r>
          </a:p>
        </p:txBody>
      </p:sp>
      <p:sp>
        <p:nvSpPr>
          <p:cNvPr id="180" name="서브메뉴4122"/>
          <p:cNvSpPr/>
          <p:nvPr/>
        </p:nvSpPr>
        <p:spPr>
          <a:xfrm>
            <a:off x="16462699" y="9569757"/>
            <a:ext cx="2634140" cy="9368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서브메뉴4122</a:t>
            </a:r>
          </a:p>
        </p:txBody>
      </p:sp>
      <p:sp>
        <p:nvSpPr>
          <p:cNvPr id="181" name="서브메뉴4123"/>
          <p:cNvSpPr/>
          <p:nvPr/>
        </p:nvSpPr>
        <p:spPr>
          <a:xfrm>
            <a:off x="16462699" y="10877939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서브메뉴4123</a:t>
            </a:r>
          </a:p>
        </p:txBody>
      </p:sp>
      <p:sp>
        <p:nvSpPr>
          <p:cNvPr id="182" name="서브메뉴4201"/>
          <p:cNvSpPr/>
          <p:nvPr/>
        </p:nvSpPr>
        <p:spPr>
          <a:xfrm>
            <a:off x="18870367" y="5837186"/>
            <a:ext cx="2634140" cy="9368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서브메뉴4201</a:t>
            </a:r>
          </a:p>
        </p:txBody>
      </p:sp>
      <p:sp>
        <p:nvSpPr>
          <p:cNvPr id="183" name="서브메뉴4301"/>
          <p:cNvSpPr/>
          <p:nvPr/>
        </p:nvSpPr>
        <p:spPr>
          <a:xfrm>
            <a:off x="21666624" y="5837186"/>
            <a:ext cx="2634140" cy="9368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서브메뉴4301</a:t>
            </a:r>
          </a:p>
        </p:txBody>
      </p:sp>
      <p:sp>
        <p:nvSpPr>
          <p:cNvPr id="184" name="서브메뉴4302"/>
          <p:cNvSpPr/>
          <p:nvPr/>
        </p:nvSpPr>
        <p:spPr>
          <a:xfrm>
            <a:off x="21527850" y="8261577"/>
            <a:ext cx="2634140" cy="9368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서브메뉴4302</a:t>
            </a:r>
          </a:p>
        </p:txBody>
      </p:sp>
      <p:sp>
        <p:nvSpPr>
          <p:cNvPr id="185" name="모서리가 둥근 직사각형"/>
          <p:cNvSpPr/>
          <p:nvPr/>
        </p:nvSpPr>
        <p:spPr>
          <a:xfrm>
            <a:off x="277326" y="3316116"/>
            <a:ext cx="24027438" cy="1270001"/>
          </a:xfrm>
          <a:prstGeom prst="roundRect">
            <a:avLst>
              <a:gd name="adj" fmla="val 19679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모서리가 둥근 직사각형"/>
          <p:cNvSpPr/>
          <p:nvPr/>
        </p:nvSpPr>
        <p:spPr>
          <a:xfrm>
            <a:off x="211179" y="5705560"/>
            <a:ext cx="24159732" cy="1270001"/>
          </a:xfrm>
          <a:prstGeom prst="roundRect">
            <a:avLst>
              <a:gd name="adj" fmla="val 19679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모서리가 둥근 직사각형"/>
          <p:cNvSpPr/>
          <p:nvPr/>
        </p:nvSpPr>
        <p:spPr>
          <a:xfrm>
            <a:off x="178281" y="8025113"/>
            <a:ext cx="24159732" cy="4190723"/>
          </a:xfrm>
          <a:prstGeom prst="roundRect">
            <a:avLst>
              <a:gd name="adj" fmla="val 5964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1"/>
          <p:cNvSpPr txBox="1"/>
          <p:nvPr/>
        </p:nvSpPr>
        <p:spPr>
          <a:xfrm>
            <a:off x="311107" y="34193"/>
            <a:ext cx="3967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50505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2"/>
          <p:cNvSpPr txBox="1"/>
          <p:nvPr/>
        </p:nvSpPr>
        <p:spPr>
          <a:xfrm>
            <a:off x="311107" y="2625659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50505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0" name="3"/>
          <p:cNvSpPr txBox="1"/>
          <p:nvPr/>
        </p:nvSpPr>
        <p:spPr>
          <a:xfrm>
            <a:off x="311107" y="4971642"/>
            <a:ext cx="3967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50505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" name="4"/>
          <p:cNvSpPr txBox="1"/>
          <p:nvPr/>
        </p:nvSpPr>
        <p:spPr>
          <a:xfrm>
            <a:off x="311107" y="7317624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50505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주메뉴1"/>
          <p:cNvSpPr/>
          <p:nvPr/>
        </p:nvSpPr>
        <p:spPr>
          <a:xfrm>
            <a:off x="7504848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194" name="주메뉴2"/>
          <p:cNvSpPr/>
          <p:nvPr/>
        </p:nvSpPr>
        <p:spPr>
          <a:xfrm>
            <a:off x="10570250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195" name="주메뉴3"/>
          <p:cNvSpPr/>
          <p:nvPr/>
        </p:nvSpPr>
        <p:spPr>
          <a:xfrm>
            <a:off x="13635652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196" name="주메뉴4"/>
          <p:cNvSpPr/>
          <p:nvPr/>
        </p:nvSpPr>
        <p:spPr>
          <a:xfrm>
            <a:off x="16701055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197" name="해당 CONTENTS…"/>
          <p:cNvSpPr/>
          <p:nvPr/>
        </p:nvSpPr>
        <p:spPr>
          <a:xfrm>
            <a:off x="5277349" y="2241938"/>
            <a:ext cx="17617272" cy="98300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해당 CONTENTS</a:t>
            </a:r>
          </a:p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(JSP)</a:t>
            </a:r>
          </a:p>
        </p:txBody>
      </p:sp>
      <p:sp>
        <p:nvSpPr>
          <p:cNvPr id="198" name="해당 메뉴 클릭시 해당 JSP파일 로딩되어 CONTENTS에 표시."/>
          <p:cNvSpPr/>
          <p:nvPr/>
        </p:nvSpPr>
        <p:spPr>
          <a:xfrm>
            <a:off x="5301046" y="12384166"/>
            <a:ext cx="17617271" cy="12700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해당 메뉴 클릭시 해당 JSP파일 로딩되어 CONTENTS에 표시.</a:t>
            </a:r>
          </a:p>
        </p:txBody>
      </p:sp>
      <p:sp>
        <p:nvSpPr>
          <p:cNvPr id="199" name="직사각형"/>
          <p:cNvSpPr/>
          <p:nvPr/>
        </p:nvSpPr>
        <p:spPr>
          <a:xfrm>
            <a:off x="8059779" y="577563"/>
            <a:ext cx="1928513" cy="1270001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서브메뉴1100"/>
          <p:cNvSpPr/>
          <p:nvPr/>
        </p:nvSpPr>
        <p:spPr>
          <a:xfrm>
            <a:off x="548358" y="2345241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서브메뉴1100</a:t>
            </a:r>
          </a:p>
        </p:txBody>
      </p:sp>
      <p:sp>
        <p:nvSpPr>
          <p:cNvPr id="201" name="서브메뉴1101"/>
          <p:cNvSpPr/>
          <p:nvPr/>
        </p:nvSpPr>
        <p:spPr>
          <a:xfrm>
            <a:off x="1030810" y="3325326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서브메뉴1101</a:t>
            </a:r>
          </a:p>
        </p:txBody>
      </p:sp>
      <p:sp>
        <p:nvSpPr>
          <p:cNvPr id="202" name="서브메뉴1102"/>
          <p:cNvSpPr/>
          <p:nvPr/>
        </p:nvSpPr>
        <p:spPr>
          <a:xfrm>
            <a:off x="1030810" y="432740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서브메뉴1102</a:t>
            </a:r>
          </a:p>
        </p:txBody>
      </p:sp>
      <p:sp>
        <p:nvSpPr>
          <p:cNvPr id="203" name="서브메뉴1200"/>
          <p:cNvSpPr/>
          <p:nvPr/>
        </p:nvSpPr>
        <p:spPr>
          <a:xfrm>
            <a:off x="548358" y="6309567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서브메뉴1200</a:t>
            </a:r>
          </a:p>
        </p:txBody>
      </p:sp>
      <p:sp>
        <p:nvSpPr>
          <p:cNvPr id="204" name="서브메뉴1201"/>
          <p:cNvSpPr/>
          <p:nvPr/>
        </p:nvSpPr>
        <p:spPr>
          <a:xfrm>
            <a:off x="1030810" y="7306387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서브메뉴1201</a:t>
            </a:r>
          </a:p>
        </p:txBody>
      </p:sp>
      <p:sp>
        <p:nvSpPr>
          <p:cNvPr id="205" name="서브메뉴1202"/>
          <p:cNvSpPr/>
          <p:nvPr/>
        </p:nvSpPr>
        <p:spPr>
          <a:xfrm>
            <a:off x="1030810" y="8303207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서브메뉴1202</a:t>
            </a:r>
          </a:p>
        </p:txBody>
      </p:sp>
      <p:sp>
        <p:nvSpPr>
          <p:cNvPr id="206" name="서브메뉴1203"/>
          <p:cNvSpPr/>
          <p:nvPr/>
        </p:nvSpPr>
        <p:spPr>
          <a:xfrm>
            <a:off x="1030810" y="9300028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서브메뉴1203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주메뉴1"/>
          <p:cNvSpPr/>
          <p:nvPr/>
        </p:nvSpPr>
        <p:spPr>
          <a:xfrm>
            <a:off x="7504848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209" name="주메뉴2"/>
          <p:cNvSpPr/>
          <p:nvPr/>
        </p:nvSpPr>
        <p:spPr>
          <a:xfrm>
            <a:off x="10570250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210" name="주메뉴3"/>
          <p:cNvSpPr/>
          <p:nvPr/>
        </p:nvSpPr>
        <p:spPr>
          <a:xfrm>
            <a:off x="13635652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211" name="주메뉴4"/>
          <p:cNvSpPr/>
          <p:nvPr/>
        </p:nvSpPr>
        <p:spPr>
          <a:xfrm>
            <a:off x="16701055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212" name="해당 CONTENTS…"/>
          <p:cNvSpPr/>
          <p:nvPr/>
        </p:nvSpPr>
        <p:spPr>
          <a:xfrm>
            <a:off x="5277349" y="2241938"/>
            <a:ext cx="17617272" cy="98300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해당 CONTENTS</a:t>
            </a:r>
          </a:p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(JSP)</a:t>
            </a:r>
          </a:p>
        </p:txBody>
      </p:sp>
      <p:sp>
        <p:nvSpPr>
          <p:cNvPr id="213" name="해당 메뉴 클릭시 해당 JSP파일 로딩되어 CONTENTS에 표시."/>
          <p:cNvSpPr/>
          <p:nvPr/>
        </p:nvSpPr>
        <p:spPr>
          <a:xfrm>
            <a:off x="5301046" y="12384166"/>
            <a:ext cx="17617271" cy="12700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해당 메뉴 클릭시 해당 JSP파일 로딩되어 CONTENTS에 표시.</a:t>
            </a:r>
          </a:p>
        </p:txBody>
      </p:sp>
      <p:sp>
        <p:nvSpPr>
          <p:cNvPr id="214" name="직사각형"/>
          <p:cNvSpPr/>
          <p:nvPr/>
        </p:nvSpPr>
        <p:spPr>
          <a:xfrm>
            <a:off x="11125181" y="577563"/>
            <a:ext cx="1928513" cy="1270001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서브메뉴2001"/>
          <p:cNvSpPr/>
          <p:nvPr/>
        </p:nvSpPr>
        <p:spPr>
          <a:xfrm>
            <a:off x="548358" y="2345241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서브메뉴2001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서브메뉴3100"/>
          <p:cNvSpPr/>
          <p:nvPr/>
        </p:nvSpPr>
        <p:spPr>
          <a:xfrm>
            <a:off x="548358" y="2345241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서브메뉴3100</a:t>
            </a:r>
          </a:p>
        </p:txBody>
      </p:sp>
      <p:sp>
        <p:nvSpPr>
          <p:cNvPr id="218" name="주메뉴1"/>
          <p:cNvSpPr/>
          <p:nvPr/>
        </p:nvSpPr>
        <p:spPr>
          <a:xfrm>
            <a:off x="7504848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219" name="주메뉴2"/>
          <p:cNvSpPr/>
          <p:nvPr/>
        </p:nvSpPr>
        <p:spPr>
          <a:xfrm>
            <a:off x="10570250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220" name="주메뉴3"/>
          <p:cNvSpPr/>
          <p:nvPr/>
        </p:nvSpPr>
        <p:spPr>
          <a:xfrm>
            <a:off x="13635652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221" name="주메뉴4"/>
          <p:cNvSpPr/>
          <p:nvPr/>
        </p:nvSpPr>
        <p:spPr>
          <a:xfrm>
            <a:off x="16701055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222" name="해당 CONTENTS…"/>
          <p:cNvSpPr/>
          <p:nvPr/>
        </p:nvSpPr>
        <p:spPr>
          <a:xfrm>
            <a:off x="5277349" y="2241938"/>
            <a:ext cx="17617272" cy="98300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해당 CONTENTS</a:t>
            </a:r>
          </a:p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(JSP)</a:t>
            </a:r>
          </a:p>
        </p:txBody>
      </p:sp>
      <p:sp>
        <p:nvSpPr>
          <p:cNvPr id="223" name="해당 메뉴 클릭시 해당 JSP파일 로딩되어 CONTENTS에 표시."/>
          <p:cNvSpPr/>
          <p:nvPr/>
        </p:nvSpPr>
        <p:spPr>
          <a:xfrm>
            <a:off x="5301046" y="12384166"/>
            <a:ext cx="17617271" cy="12700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해당 메뉴 클릭시 해당 JSP파일 로딩되어 CONTENTS에 표시.</a:t>
            </a:r>
          </a:p>
        </p:txBody>
      </p:sp>
      <p:sp>
        <p:nvSpPr>
          <p:cNvPr id="224" name="직사각형"/>
          <p:cNvSpPr/>
          <p:nvPr/>
        </p:nvSpPr>
        <p:spPr>
          <a:xfrm>
            <a:off x="14190583" y="577563"/>
            <a:ext cx="1928513" cy="1270001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서브메뉴3101"/>
          <p:cNvSpPr/>
          <p:nvPr/>
        </p:nvSpPr>
        <p:spPr>
          <a:xfrm>
            <a:off x="936022" y="3349023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서브메뉴3101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주메뉴1"/>
          <p:cNvSpPr/>
          <p:nvPr/>
        </p:nvSpPr>
        <p:spPr>
          <a:xfrm>
            <a:off x="7504848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</a:t>
            </a:r>
          </a:p>
        </p:txBody>
      </p:sp>
      <p:sp>
        <p:nvSpPr>
          <p:cNvPr id="228" name="주메뉴2"/>
          <p:cNvSpPr/>
          <p:nvPr/>
        </p:nvSpPr>
        <p:spPr>
          <a:xfrm>
            <a:off x="10570250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주메뉴2</a:t>
            </a:r>
          </a:p>
        </p:txBody>
      </p:sp>
      <p:sp>
        <p:nvSpPr>
          <p:cNvPr id="229" name="주메뉴3"/>
          <p:cNvSpPr/>
          <p:nvPr/>
        </p:nvSpPr>
        <p:spPr>
          <a:xfrm>
            <a:off x="13635652" y="725344"/>
            <a:ext cx="3038375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주메뉴3</a:t>
            </a:r>
          </a:p>
        </p:txBody>
      </p:sp>
      <p:sp>
        <p:nvSpPr>
          <p:cNvPr id="230" name="주메뉴4"/>
          <p:cNvSpPr/>
          <p:nvPr/>
        </p:nvSpPr>
        <p:spPr>
          <a:xfrm>
            <a:off x="16701055" y="725344"/>
            <a:ext cx="3038374" cy="974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주메뉴4</a:t>
            </a:r>
          </a:p>
        </p:txBody>
      </p:sp>
      <p:sp>
        <p:nvSpPr>
          <p:cNvPr id="231" name="해당 CONTENTS…"/>
          <p:cNvSpPr/>
          <p:nvPr/>
        </p:nvSpPr>
        <p:spPr>
          <a:xfrm>
            <a:off x="5277349" y="2241938"/>
            <a:ext cx="17617272" cy="98300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해당 CONTENTS</a:t>
            </a:r>
          </a:p>
          <a:p>
            <a:pPr defTabSz="825500">
              <a:defRPr sz="5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(JSP)</a:t>
            </a:r>
          </a:p>
        </p:txBody>
      </p:sp>
      <p:sp>
        <p:nvSpPr>
          <p:cNvPr id="232" name="해당 메뉴 클릭시 해당 JSP파일 로딩되어 CONTENTS에 표시."/>
          <p:cNvSpPr/>
          <p:nvPr/>
        </p:nvSpPr>
        <p:spPr>
          <a:xfrm>
            <a:off x="5301046" y="12384166"/>
            <a:ext cx="17617271" cy="12700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해당 메뉴 클릭시 해당 JSP파일 로딩되어 CONTENTS에 표시.</a:t>
            </a:r>
          </a:p>
        </p:txBody>
      </p:sp>
      <p:sp>
        <p:nvSpPr>
          <p:cNvPr id="233" name="직사각형"/>
          <p:cNvSpPr/>
          <p:nvPr/>
        </p:nvSpPr>
        <p:spPr>
          <a:xfrm>
            <a:off x="17268685" y="577257"/>
            <a:ext cx="1928513" cy="1270001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서브메뉴4100"/>
          <p:cNvSpPr/>
          <p:nvPr/>
        </p:nvSpPr>
        <p:spPr>
          <a:xfrm>
            <a:off x="761629" y="1580446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서브메뉴4100</a:t>
            </a:r>
          </a:p>
        </p:txBody>
      </p:sp>
      <p:sp>
        <p:nvSpPr>
          <p:cNvPr id="235" name="서브메뉴4110"/>
          <p:cNvSpPr/>
          <p:nvPr/>
        </p:nvSpPr>
        <p:spPr>
          <a:xfrm>
            <a:off x="1251921" y="2299866"/>
            <a:ext cx="2541945" cy="715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서브메뉴4110</a:t>
            </a:r>
          </a:p>
        </p:txBody>
      </p:sp>
      <p:sp>
        <p:nvSpPr>
          <p:cNvPr id="236" name="서브메뉴4111"/>
          <p:cNvSpPr/>
          <p:nvPr/>
        </p:nvSpPr>
        <p:spPr>
          <a:xfrm>
            <a:off x="1658173" y="3059697"/>
            <a:ext cx="2541945" cy="6391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서브메뉴4111</a:t>
            </a:r>
          </a:p>
        </p:txBody>
      </p:sp>
      <p:sp>
        <p:nvSpPr>
          <p:cNvPr id="237" name="서브메뉴4112"/>
          <p:cNvSpPr/>
          <p:nvPr/>
        </p:nvSpPr>
        <p:spPr>
          <a:xfrm>
            <a:off x="1658173" y="3742709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서브메뉴4112</a:t>
            </a:r>
          </a:p>
        </p:txBody>
      </p:sp>
      <p:sp>
        <p:nvSpPr>
          <p:cNvPr id="238" name="서브메뉴4120"/>
          <p:cNvSpPr/>
          <p:nvPr/>
        </p:nvSpPr>
        <p:spPr>
          <a:xfrm>
            <a:off x="1251921" y="4778217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서브메뉴4120</a:t>
            </a:r>
          </a:p>
        </p:txBody>
      </p:sp>
      <p:sp>
        <p:nvSpPr>
          <p:cNvPr id="239" name="서브메뉴4121"/>
          <p:cNvSpPr/>
          <p:nvPr/>
        </p:nvSpPr>
        <p:spPr>
          <a:xfrm>
            <a:off x="1658173" y="5560943"/>
            <a:ext cx="2541945" cy="711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서브메뉴4121</a:t>
            </a:r>
          </a:p>
        </p:txBody>
      </p:sp>
      <p:sp>
        <p:nvSpPr>
          <p:cNvPr id="240" name="서브메뉴4122"/>
          <p:cNvSpPr/>
          <p:nvPr/>
        </p:nvSpPr>
        <p:spPr>
          <a:xfrm>
            <a:off x="1658173" y="6343668"/>
            <a:ext cx="2541945" cy="71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서브메뉴4122</a:t>
            </a:r>
          </a:p>
        </p:txBody>
      </p:sp>
      <p:sp>
        <p:nvSpPr>
          <p:cNvPr id="241" name="서브메뉴4123"/>
          <p:cNvSpPr/>
          <p:nvPr/>
        </p:nvSpPr>
        <p:spPr>
          <a:xfrm>
            <a:off x="1658173" y="7126602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서브메뉴4123</a:t>
            </a:r>
          </a:p>
        </p:txBody>
      </p:sp>
      <p:sp>
        <p:nvSpPr>
          <p:cNvPr id="242" name="서브메뉴4200"/>
          <p:cNvSpPr/>
          <p:nvPr/>
        </p:nvSpPr>
        <p:spPr>
          <a:xfrm>
            <a:off x="761629" y="8313263"/>
            <a:ext cx="2541945" cy="711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서브메뉴4200</a:t>
            </a:r>
          </a:p>
        </p:txBody>
      </p:sp>
      <p:sp>
        <p:nvSpPr>
          <p:cNvPr id="243" name="서브메뉴4201"/>
          <p:cNvSpPr/>
          <p:nvPr/>
        </p:nvSpPr>
        <p:spPr>
          <a:xfrm>
            <a:off x="1251921" y="9095379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서브메뉴4201</a:t>
            </a:r>
          </a:p>
        </p:txBody>
      </p:sp>
      <p:sp>
        <p:nvSpPr>
          <p:cNvPr id="244" name="서브메뉴4300"/>
          <p:cNvSpPr/>
          <p:nvPr/>
        </p:nvSpPr>
        <p:spPr>
          <a:xfrm>
            <a:off x="785326" y="10510495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서브메뉴4300</a:t>
            </a:r>
          </a:p>
        </p:txBody>
      </p:sp>
      <p:sp>
        <p:nvSpPr>
          <p:cNvPr id="245" name="서브메뉴4301"/>
          <p:cNvSpPr/>
          <p:nvPr/>
        </p:nvSpPr>
        <p:spPr>
          <a:xfrm>
            <a:off x="1251921" y="11266142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서브메뉴4301</a:t>
            </a:r>
          </a:p>
        </p:txBody>
      </p:sp>
      <p:sp>
        <p:nvSpPr>
          <p:cNvPr id="246" name="서브메뉴4302"/>
          <p:cNvSpPr/>
          <p:nvPr/>
        </p:nvSpPr>
        <p:spPr>
          <a:xfrm>
            <a:off x="1251921" y="12021790"/>
            <a:ext cx="2541945" cy="711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서브메뉴4302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권한관리"/>
          <p:cNvSpPr/>
          <p:nvPr/>
        </p:nvSpPr>
        <p:spPr>
          <a:xfrm>
            <a:off x="4130092" y="749040"/>
            <a:ext cx="3198697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권한관리</a:t>
            </a:r>
          </a:p>
        </p:txBody>
      </p:sp>
      <p:sp>
        <p:nvSpPr>
          <p:cNvPr id="249" name="회원관리"/>
          <p:cNvSpPr/>
          <p:nvPr/>
        </p:nvSpPr>
        <p:spPr>
          <a:xfrm>
            <a:off x="736137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회원관리</a:t>
            </a:r>
          </a:p>
        </p:txBody>
      </p:sp>
      <p:sp>
        <p:nvSpPr>
          <p:cNvPr id="250" name="메뉴관리"/>
          <p:cNvSpPr/>
          <p:nvPr/>
        </p:nvSpPr>
        <p:spPr>
          <a:xfrm>
            <a:off x="1059265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메뉴관리</a:t>
            </a:r>
          </a:p>
        </p:txBody>
      </p:sp>
      <p:sp>
        <p:nvSpPr>
          <p:cNvPr id="251" name="프로그램관리"/>
          <p:cNvSpPr/>
          <p:nvPr/>
        </p:nvSpPr>
        <p:spPr>
          <a:xfrm>
            <a:off x="1382393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프로그램관리</a:t>
            </a:r>
          </a:p>
        </p:txBody>
      </p:sp>
      <p:sp>
        <p:nvSpPr>
          <p:cNvPr id="252" name="권한별상세관리"/>
          <p:cNvSpPr/>
          <p:nvPr/>
        </p:nvSpPr>
        <p:spPr>
          <a:xfrm>
            <a:off x="1705521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권한별상세관리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4765184" y="587560"/>
            <a:ext cx="1928513" cy="1374230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4" name="권한명"/>
          <p:cNvSpPr/>
          <p:nvPr/>
        </p:nvSpPr>
        <p:spPr>
          <a:xfrm>
            <a:off x="4050448" y="2715874"/>
            <a:ext cx="8587033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권한명</a:t>
            </a:r>
          </a:p>
        </p:txBody>
      </p:sp>
      <p:sp>
        <p:nvSpPr>
          <p:cNvPr id="255" name="조회"/>
          <p:cNvSpPr/>
          <p:nvPr/>
        </p:nvSpPr>
        <p:spPr>
          <a:xfrm>
            <a:off x="13002504" y="2715874"/>
            <a:ext cx="1725979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조회</a:t>
            </a:r>
          </a:p>
        </p:txBody>
      </p:sp>
      <p:sp>
        <p:nvSpPr>
          <p:cNvPr id="256" name="추가"/>
          <p:cNvSpPr/>
          <p:nvPr/>
        </p:nvSpPr>
        <p:spPr>
          <a:xfrm>
            <a:off x="14954156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추가</a:t>
            </a:r>
          </a:p>
        </p:txBody>
      </p:sp>
      <p:sp>
        <p:nvSpPr>
          <p:cNvPr id="257" name="저장"/>
          <p:cNvSpPr/>
          <p:nvPr/>
        </p:nvSpPr>
        <p:spPr>
          <a:xfrm>
            <a:off x="16905809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저장</a:t>
            </a:r>
          </a:p>
        </p:txBody>
      </p:sp>
      <p:sp>
        <p:nvSpPr>
          <p:cNvPr id="258" name="삭제"/>
          <p:cNvSpPr/>
          <p:nvPr/>
        </p:nvSpPr>
        <p:spPr>
          <a:xfrm>
            <a:off x="18857462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삭제</a:t>
            </a:r>
          </a:p>
        </p:txBody>
      </p:sp>
      <p:grpSp>
        <p:nvGrpSpPr>
          <p:cNvPr id="287" name="그룹"/>
          <p:cNvGrpSpPr/>
          <p:nvPr/>
        </p:nvGrpSpPr>
        <p:grpSpPr>
          <a:xfrm>
            <a:off x="3950236" y="3853320"/>
            <a:ext cx="16643575" cy="4911439"/>
            <a:chOff x="0" y="0"/>
            <a:chExt cx="16643572" cy="4911437"/>
          </a:xfrm>
        </p:grpSpPr>
        <p:sp>
          <p:nvSpPr>
            <p:cNvPr id="259" name="권한아이디"/>
            <p:cNvSpPr/>
            <p:nvPr/>
          </p:nvSpPr>
          <p:spPr>
            <a:xfrm>
              <a:off x="1372364" y="0"/>
              <a:ext cx="4547992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권한아이디</a:t>
              </a:r>
            </a:p>
          </p:txBody>
        </p:sp>
        <p:sp>
          <p:nvSpPr>
            <p:cNvPr id="260" name="권한명"/>
            <p:cNvSpPr/>
            <p:nvPr/>
          </p:nvSpPr>
          <p:spPr>
            <a:xfrm>
              <a:off x="5989606" y="0"/>
              <a:ext cx="7041995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권한명</a:t>
              </a:r>
            </a:p>
          </p:txBody>
        </p:sp>
        <p:sp>
          <p:nvSpPr>
            <p:cNvPr id="261" name="직사각형"/>
            <p:cNvSpPr/>
            <p:nvPr/>
          </p:nvSpPr>
          <p:spPr>
            <a:xfrm>
              <a:off x="69133" y="-1"/>
              <a:ext cx="1233980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…"/>
            <p:cNvSpPr/>
            <p:nvPr/>
          </p:nvSpPr>
          <p:spPr>
            <a:xfrm>
              <a:off x="13100851" y="-1"/>
              <a:ext cx="3523305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63" name="AUTH001"/>
            <p:cNvSpPr/>
            <p:nvPr/>
          </p:nvSpPr>
          <p:spPr>
            <a:xfrm>
              <a:off x="1352949" y="821640"/>
              <a:ext cx="4547992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AUTH001</a:t>
              </a:r>
            </a:p>
          </p:txBody>
        </p:sp>
        <p:sp>
          <p:nvSpPr>
            <p:cNvPr id="264" name="전체권한-관리자권한"/>
            <p:cNvSpPr/>
            <p:nvPr/>
          </p:nvSpPr>
          <p:spPr>
            <a:xfrm>
              <a:off x="5970193" y="821640"/>
              <a:ext cx="7041994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전체권한-관리자권한</a:t>
              </a:r>
            </a:p>
          </p:txBody>
        </p:sp>
        <p:sp>
          <p:nvSpPr>
            <p:cNvPr id="265" name="직사각형"/>
            <p:cNvSpPr/>
            <p:nvPr/>
          </p:nvSpPr>
          <p:spPr>
            <a:xfrm>
              <a:off x="49718" y="821640"/>
              <a:ext cx="1233981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직사각형"/>
            <p:cNvSpPr/>
            <p:nvPr/>
          </p:nvSpPr>
          <p:spPr>
            <a:xfrm>
              <a:off x="13081438" y="821640"/>
              <a:ext cx="3562135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" name="AUTH002"/>
            <p:cNvSpPr/>
            <p:nvPr/>
          </p:nvSpPr>
          <p:spPr>
            <a:xfrm>
              <a:off x="1333535" y="1643281"/>
              <a:ext cx="4547992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AUTH002</a:t>
              </a:r>
            </a:p>
          </p:txBody>
        </p:sp>
        <p:sp>
          <p:nvSpPr>
            <p:cNvPr id="268" name="일부권한01"/>
            <p:cNvSpPr/>
            <p:nvPr/>
          </p:nvSpPr>
          <p:spPr>
            <a:xfrm>
              <a:off x="5950779" y="1643281"/>
              <a:ext cx="7041994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일부권한01</a:t>
              </a:r>
            </a:p>
          </p:txBody>
        </p:sp>
        <p:sp>
          <p:nvSpPr>
            <p:cNvPr id="269" name="직사각형"/>
            <p:cNvSpPr/>
            <p:nvPr/>
          </p:nvSpPr>
          <p:spPr>
            <a:xfrm>
              <a:off x="30304" y="1643281"/>
              <a:ext cx="1233981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0" name="직사각형"/>
            <p:cNvSpPr/>
            <p:nvPr/>
          </p:nvSpPr>
          <p:spPr>
            <a:xfrm>
              <a:off x="13062024" y="1643281"/>
              <a:ext cx="3562135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" name="AUTH003"/>
            <p:cNvSpPr/>
            <p:nvPr/>
          </p:nvSpPr>
          <p:spPr>
            <a:xfrm>
              <a:off x="1333535" y="2464922"/>
              <a:ext cx="4547992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AUTH003</a:t>
              </a:r>
            </a:p>
          </p:txBody>
        </p:sp>
        <p:sp>
          <p:nvSpPr>
            <p:cNvPr id="272" name="일부권한02"/>
            <p:cNvSpPr/>
            <p:nvPr/>
          </p:nvSpPr>
          <p:spPr>
            <a:xfrm>
              <a:off x="5950779" y="2464922"/>
              <a:ext cx="7041994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일부권한02</a:t>
              </a:r>
            </a:p>
          </p:txBody>
        </p:sp>
        <p:sp>
          <p:nvSpPr>
            <p:cNvPr id="273" name="직사각형"/>
            <p:cNvSpPr/>
            <p:nvPr/>
          </p:nvSpPr>
          <p:spPr>
            <a:xfrm>
              <a:off x="30304" y="2464922"/>
              <a:ext cx="1233981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4" name="직사각형"/>
            <p:cNvSpPr/>
            <p:nvPr/>
          </p:nvSpPr>
          <p:spPr>
            <a:xfrm>
              <a:off x="13062024" y="2464922"/>
              <a:ext cx="3562135" cy="80323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" name="AUTH004"/>
            <p:cNvSpPr/>
            <p:nvPr/>
          </p:nvSpPr>
          <p:spPr>
            <a:xfrm>
              <a:off x="1333535" y="3286562"/>
              <a:ext cx="4547992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AUTH004</a:t>
              </a:r>
            </a:p>
          </p:txBody>
        </p:sp>
        <p:sp>
          <p:nvSpPr>
            <p:cNvPr id="276" name="조회권한"/>
            <p:cNvSpPr/>
            <p:nvPr/>
          </p:nvSpPr>
          <p:spPr>
            <a:xfrm>
              <a:off x="5950779" y="3286562"/>
              <a:ext cx="7041994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조회권한</a:t>
              </a:r>
            </a:p>
          </p:txBody>
        </p:sp>
        <p:sp>
          <p:nvSpPr>
            <p:cNvPr id="277" name="직사각형"/>
            <p:cNvSpPr/>
            <p:nvPr/>
          </p:nvSpPr>
          <p:spPr>
            <a:xfrm>
              <a:off x="30304" y="3286562"/>
              <a:ext cx="1233981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" name="직사각형"/>
            <p:cNvSpPr/>
            <p:nvPr/>
          </p:nvSpPr>
          <p:spPr>
            <a:xfrm>
              <a:off x="13062024" y="3286562"/>
              <a:ext cx="3562135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" name="AUTH005"/>
            <p:cNvSpPr/>
            <p:nvPr/>
          </p:nvSpPr>
          <p:spPr>
            <a:xfrm>
              <a:off x="1303230" y="4108203"/>
              <a:ext cx="4547992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AUTH005</a:t>
              </a:r>
            </a:p>
          </p:txBody>
        </p:sp>
        <p:sp>
          <p:nvSpPr>
            <p:cNvPr id="280" name="주메뉴1번만 사용권한"/>
            <p:cNvSpPr/>
            <p:nvPr/>
          </p:nvSpPr>
          <p:spPr>
            <a:xfrm>
              <a:off x="5920474" y="4108203"/>
              <a:ext cx="7041994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주메뉴1번만 사용권한</a:t>
              </a:r>
            </a:p>
          </p:txBody>
        </p:sp>
        <p:sp>
          <p:nvSpPr>
            <p:cNvPr id="281" name="직사각형"/>
            <p:cNvSpPr/>
            <p:nvPr/>
          </p:nvSpPr>
          <p:spPr>
            <a:xfrm>
              <a:off x="-1" y="4108203"/>
              <a:ext cx="1233981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직사각형"/>
            <p:cNvSpPr/>
            <p:nvPr/>
          </p:nvSpPr>
          <p:spPr>
            <a:xfrm>
              <a:off x="13031717" y="4108203"/>
              <a:ext cx="3562135" cy="803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직사각형"/>
            <p:cNvSpPr/>
            <p:nvPr/>
          </p:nvSpPr>
          <p:spPr>
            <a:xfrm>
              <a:off x="400593" y="175163"/>
              <a:ext cx="571060" cy="452908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직사각형"/>
            <p:cNvSpPr/>
            <p:nvPr/>
          </p:nvSpPr>
          <p:spPr>
            <a:xfrm>
              <a:off x="400593" y="996804"/>
              <a:ext cx="571060" cy="452908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직사각형"/>
            <p:cNvSpPr/>
            <p:nvPr/>
          </p:nvSpPr>
          <p:spPr>
            <a:xfrm>
              <a:off x="381179" y="1818445"/>
              <a:ext cx="571060" cy="452907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직사각형"/>
            <p:cNvSpPr/>
            <p:nvPr/>
          </p:nvSpPr>
          <p:spPr>
            <a:xfrm>
              <a:off x="381179" y="2616114"/>
              <a:ext cx="571060" cy="452908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권한관리"/>
          <p:cNvSpPr/>
          <p:nvPr/>
        </p:nvSpPr>
        <p:spPr>
          <a:xfrm>
            <a:off x="4130092" y="749040"/>
            <a:ext cx="3198697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권한관리</a:t>
            </a:r>
          </a:p>
        </p:txBody>
      </p:sp>
      <p:sp>
        <p:nvSpPr>
          <p:cNvPr id="290" name="회원관리"/>
          <p:cNvSpPr/>
          <p:nvPr/>
        </p:nvSpPr>
        <p:spPr>
          <a:xfrm>
            <a:off x="736137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회원관리</a:t>
            </a:r>
          </a:p>
        </p:txBody>
      </p:sp>
      <p:sp>
        <p:nvSpPr>
          <p:cNvPr id="291" name="메뉴관리"/>
          <p:cNvSpPr/>
          <p:nvPr/>
        </p:nvSpPr>
        <p:spPr>
          <a:xfrm>
            <a:off x="1059265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메뉴관리</a:t>
            </a:r>
          </a:p>
        </p:txBody>
      </p:sp>
      <p:sp>
        <p:nvSpPr>
          <p:cNvPr id="292" name="프로그램관리"/>
          <p:cNvSpPr/>
          <p:nvPr/>
        </p:nvSpPr>
        <p:spPr>
          <a:xfrm>
            <a:off x="1382393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프로그램관리</a:t>
            </a:r>
          </a:p>
        </p:txBody>
      </p:sp>
      <p:sp>
        <p:nvSpPr>
          <p:cNvPr id="293" name="권한별상세관리"/>
          <p:cNvSpPr/>
          <p:nvPr/>
        </p:nvSpPr>
        <p:spPr>
          <a:xfrm>
            <a:off x="17055211" y="749040"/>
            <a:ext cx="3198698" cy="105126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권한별상세관리</a:t>
            </a:r>
          </a:p>
        </p:txBody>
      </p:sp>
      <p:sp>
        <p:nvSpPr>
          <p:cNvPr id="294" name="직사각형"/>
          <p:cNvSpPr/>
          <p:nvPr/>
        </p:nvSpPr>
        <p:spPr>
          <a:xfrm>
            <a:off x="7996463" y="587560"/>
            <a:ext cx="1928513" cy="1374230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회원명"/>
          <p:cNvSpPr/>
          <p:nvPr/>
        </p:nvSpPr>
        <p:spPr>
          <a:xfrm>
            <a:off x="4050448" y="2715874"/>
            <a:ext cx="8587033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회원명</a:t>
            </a:r>
          </a:p>
        </p:txBody>
      </p:sp>
      <p:sp>
        <p:nvSpPr>
          <p:cNvPr id="296" name="조회"/>
          <p:cNvSpPr/>
          <p:nvPr/>
        </p:nvSpPr>
        <p:spPr>
          <a:xfrm>
            <a:off x="13002504" y="2715874"/>
            <a:ext cx="1725979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조회</a:t>
            </a:r>
          </a:p>
        </p:txBody>
      </p:sp>
      <p:sp>
        <p:nvSpPr>
          <p:cNvPr id="297" name="추가"/>
          <p:cNvSpPr/>
          <p:nvPr/>
        </p:nvSpPr>
        <p:spPr>
          <a:xfrm>
            <a:off x="14954156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추가</a:t>
            </a:r>
          </a:p>
        </p:txBody>
      </p:sp>
      <p:sp>
        <p:nvSpPr>
          <p:cNvPr id="298" name="저장"/>
          <p:cNvSpPr/>
          <p:nvPr/>
        </p:nvSpPr>
        <p:spPr>
          <a:xfrm>
            <a:off x="16905809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저장</a:t>
            </a:r>
          </a:p>
        </p:txBody>
      </p:sp>
      <p:sp>
        <p:nvSpPr>
          <p:cNvPr id="299" name="삭제"/>
          <p:cNvSpPr/>
          <p:nvPr/>
        </p:nvSpPr>
        <p:spPr>
          <a:xfrm>
            <a:off x="18857462" y="2715874"/>
            <a:ext cx="1725980" cy="88863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삭제</a:t>
            </a:r>
          </a:p>
        </p:txBody>
      </p:sp>
      <p:sp>
        <p:nvSpPr>
          <p:cNvPr id="300" name="회원아이디"/>
          <p:cNvSpPr/>
          <p:nvPr/>
        </p:nvSpPr>
        <p:spPr>
          <a:xfrm>
            <a:off x="5242577" y="3853320"/>
            <a:ext cx="3119057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회원아이디</a:t>
            </a:r>
          </a:p>
        </p:txBody>
      </p:sp>
      <p:sp>
        <p:nvSpPr>
          <p:cNvPr id="301" name="회원이름"/>
          <p:cNvSpPr/>
          <p:nvPr/>
        </p:nvSpPr>
        <p:spPr>
          <a:xfrm>
            <a:off x="8430885" y="3862524"/>
            <a:ext cx="3386579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회원이름</a:t>
            </a:r>
          </a:p>
        </p:txBody>
      </p:sp>
      <p:sp>
        <p:nvSpPr>
          <p:cNvPr id="302" name="직사각형"/>
          <p:cNvSpPr/>
          <p:nvPr/>
        </p:nvSpPr>
        <p:spPr>
          <a:xfrm>
            <a:off x="3939347" y="3853320"/>
            <a:ext cx="1233980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3" name="권한"/>
          <p:cNvSpPr/>
          <p:nvPr/>
        </p:nvSpPr>
        <p:spPr>
          <a:xfrm>
            <a:off x="11835914" y="3862524"/>
            <a:ext cx="6524282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권한</a:t>
            </a:r>
          </a:p>
        </p:txBody>
      </p:sp>
      <p:sp>
        <p:nvSpPr>
          <p:cNvPr id="304" name="M000001"/>
          <p:cNvSpPr/>
          <p:nvPr/>
        </p:nvSpPr>
        <p:spPr>
          <a:xfrm>
            <a:off x="5223163" y="4674961"/>
            <a:ext cx="3141828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M000001</a:t>
            </a:r>
          </a:p>
        </p:txBody>
      </p:sp>
      <p:sp>
        <p:nvSpPr>
          <p:cNvPr id="305" name="홍길동"/>
          <p:cNvSpPr/>
          <p:nvPr/>
        </p:nvSpPr>
        <p:spPr>
          <a:xfrm>
            <a:off x="8430885" y="4674961"/>
            <a:ext cx="3386579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홍길동</a:t>
            </a:r>
          </a:p>
        </p:txBody>
      </p:sp>
      <p:sp>
        <p:nvSpPr>
          <p:cNvPr id="306" name="직사각형"/>
          <p:cNvSpPr/>
          <p:nvPr/>
        </p:nvSpPr>
        <p:spPr>
          <a:xfrm>
            <a:off x="3919932" y="4674961"/>
            <a:ext cx="1233981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M000002"/>
          <p:cNvSpPr/>
          <p:nvPr/>
        </p:nvSpPr>
        <p:spPr>
          <a:xfrm>
            <a:off x="5203749" y="5496602"/>
            <a:ext cx="3188666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M000002</a:t>
            </a:r>
          </a:p>
        </p:txBody>
      </p:sp>
      <p:sp>
        <p:nvSpPr>
          <p:cNvPr id="308" name="전우치"/>
          <p:cNvSpPr/>
          <p:nvPr/>
        </p:nvSpPr>
        <p:spPr>
          <a:xfrm>
            <a:off x="8446037" y="5496602"/>
            <a:ext cx="3356274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전우치</a:t>
            </a:r>
          </a:p>
        </p:txBody>
      </p:sp>
      <p:sp>
        <p:nvSpPr>
          <p:cNvPr id="309" name="직사각형"/>
          <p:cNvSpPr/>
          <p:nvPr/>
        </p:nvSpPr>
        <p:spPr>
          <a:xfrm>
            <a:off x="3900518" y="5496602"/>
            <a:ext cx="1233980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0" name="M000003"/>
          <p:cNvSpPr/>
          <p:nvPr/>
        </p:nvSpPr>
        <p:spPr>
          <a:xfrm>
            <a:off x="5203749" y="6318243"/>
            <a:ext cx="3175892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M000003</a:t>
            </a:r>
          </a:p>
        </p:txBody>
      </p:sp>
      <p:sp>
        <p:nvSpPr>
          <p:cNvPr id="311" name="박희은"/>
          <p:cNvSpPr/>
          <p:nvPr/>
        </p:nvSpPr>
        <p:spPr>
          <a:xfrm>
            <a:off x="8446037" y="6318243"/>
            <a:ext cx="3356274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박희은</a:t>
            </a:r>
          </a:p>
        </p:txBody>
      </p:sp>
      <p:sp>
        <p:nvSpPr>
          <p:cNvPr id="312" name="직사각형"/>
          <p:cNvSpPr/>
          <p:nvPr/>
        </p:nvSpPr>
        <p:spPr>
          <a:xfrm>
            <a:off x="3900518" y="6318243"/>
            <a:ext cx="1233980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M000004"/>
          <p:cNvSpPr/>
          <p:nvPr/>
        </p:nvSpPr>
        <p:spPr>
          <a:xfrm>
            <a:off x="5203749" y="7139883"/>
            <a:ext cx="3182464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M000004</a:t>
            </a:r>
          </a:p>
        </p:txBody>
      </p:sp>
      <p:sp>
        <p:nvSpPr>
          <p:cNvPr id="314" name="박효진"/>
          <p:cNvSpPr/>
          <p:nvPr/>
        </p:nvSpPr>
        <p:spPr>
          <a:xfrm>
            <a:off x="8446037" y="7139883"/>
            <a:ext cx="3356274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박효진</a:t>
            </a:r>
          </a:p>
        </p:txBody>
      </p:sp>
      <p:sp>
        <p:nvSpPr>
          <p:cNvPr id="315" name="직사각형"/>
          <p:cNvSpPr/>
          <p:nvPr/>
        </p:nvSpPr>
        <p:spPr>
          <a:xfrm>
            <a:off x="3900518" y="7139883"/>
            <a:ext cx="1233980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6" name="M000005"/>
          <p:cNvSpPr/>
          <p:nvPr/>
        </p:nvSpPr>
        <p:spPr>
          <a:xfrm>
            <a:off x="5173444" y="7961524"/>
            <a:ext cx="3236430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M000005</a:t>
            </a:r>
          </a:p>
        </p:txBody>
      </p:sp>
      <p:sp>
        <p:nvSpPr>
          <p:cNvPr id="317" name="김시영"/>
          <p:cNvSpPr/>
          <p:nvPr/>
        </p:nvSpPr>
        <p:spPr>
          <a:xfrm>
            <a:off x="8479125" y="7961524"/>
            <a:ext cx="3356273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김시영</a:t>
            </a:r>
          </a:p>
        </p:txBody>
      </p:sp>
      <p:sp>
        <p:nvSpPr>
          <p:cNvPr id="318" name="직사각형"/>
          <p:cNvSpPr/>
          <p:nvPr/>
        </p:nvSpPr>
        <p:spPr>
          <a:xfrm>
            <a:off x="3900518" y="7961524"/>
            <a:ext cx="1233980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직사각형"/>
          <p:cNvSpPr/>
          <p:nvPr/>
        </p:nvSpPr>
        <p:spPr>
          <a:xfrm>
            <a:off x="4270807" y="4028484"/>
            <a:ext cx="571060" cy="45290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0" name="직사각형"/>
          <p:cNvSpPr/>
          <p:nvPr/>
        </p:nvSpPr>
        <p:spPr>
          <a:xfrm>
            <a:off x="4270807" y="4850124"/>
            <a:ext cx="571060" cy="452908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직사각형"/>
          <p:cNvSpPr/>
          <p:nvPr/>
        </p:nvSpPr>
        <p:spPr>
          <a:xfrm>
            <a:off x="4251393" y="5671766"/>
            <a:ext cx="571060" cy="45290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2" name="직사각형"/>
          <p:cNvSpPr/>
          <p:nvPr/>
        </p:nvSpPr>
        <p:spPr>
          <a:xfrm>
            <a:off x="4251393" y="6469435"/>
            <a:ext cx="571060" cy="45290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3" name="…"/>
          <p:cNvSpPr/>
          <p:nvPr/>
        </p:nvSpPr>
        <p:spPr>
          <a:xfrm>
            <a:off x="18416747" y="3853320"/>
            <a:ext cx="201741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24" name="전체권한-관리자권한"/>
          <p:cNvSpPr/>
          <p:nvPr/>
        </p:nvSpPr>
        <p:spPr>
          <a:xfrm>
            <a:off x="11835914" y="4674961"/>
            <a:ext cx="652428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전체권한-관리자권한</a:t>
            </a:r>
          </a:p>
        </p:txBody>
      </p:sp>
      <p:sp>
        <p:nvSpPr>
          <p:cNvPr id="325" name="일부권한01"/>
          <p:cNvSpPr/>
          <p:nvPr/>
        </p:nvSpPr>
        <p:spPr>
          <a:xfrm>
            <a:off x="11848614" y="5496602"/>
            <a:ext cx="6524282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일부권한01</a:t>
            </a:r>
          </a:p>
        </p:txBody>
      </p:sp>
      <p:sp>
        <p:nvSpPr>
          <p:cNvPr id="326" name="일부권한02"/>
          <p:cNvSpPr/>
          <p:nvPr/>
        </p:nvSpPr>
        <p:spPr>
          <a:xfrm>
            <a:off x="11848614" y="6318242"/>
            <a:ext cx="652428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일부권한02</a:t>
            </a:r>
          </a:p>
        </p:txBody>
      </p:sp>
      <p:sp>
        <p:nvSpPr>
          <p:cNvPr id="327" name="조회권한"/>
          <p:cNvSpPr/>
          <p:nvPr/>
        </p:nvSpPr>
        <p:spPr>
          <a:xfrm>
            <a:off x="11846162" y="7139883"/>
            <a:ext cx="652428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조회권한</a:t>
            </a:r>
          </a:p>
        </p:txBody>
      </p:sp>
      <p:sp>
        <p:nvSpPr>
          <p:cNvPr id="328" name="주메뉴1번만 사용권한"/>
          <p:cNvSpPr/>
          <p:nvPr/>
        </p:nvSpPr>
        <p:spPr>
          <a:xfrm>
            <a:off x="11871562" y="7961524"/>
            <a:ext cx="652428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주메뉴1번만 사용권한</a:t>
            </a:r>
          </a:p>
        </p:txBody>
      </p:sp>
      <p:sp>
        <p:nvSpPr>
          <p:cNvPr id="329" name="직사각형"/>
          <p:cNvSpPr/>
          <p:nvPr/>
        </p:nvSpPr>
        <p:spPr>
          <a:xfrm>
            <a:off x="18416747" y="4674961"/>
            <a:ext cx="201741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0" name="직사각형"/>
          <p:cNvSpPr/>
          <p:nvPr/>
        </p:nvSpPr>
        <p:spPr>
          <a:xfrm>
            <a:off x="18426518" y="5496602"/>
            <a:ext cx="2017413" cy="8032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1" name="직사각형"/>
          <p:cNvSpPr/>
          <p:nvPr/>
        </p:nvSpPr>
        <p:spPr>
          <a:xfrm>
            <a:off x="18416747" y="6327446"/>
            <a:ext cx="2017412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2" name="직사각형"/>
          <p:cNvSpPr/>
          <p:nvPr/>
        </p:nvSpPr>
        <p:spPr>
          <a:xfrm>
            <a:off x="18439694" y="7158290"/>
            <a:ext cx="2017413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3" name="직사각형"/>
          <p:cNvSpPr/>
          <p:nvPr/>
        </p:nvSpPr>
        <p:spPr>
          <a:xfrm>
            <a:off x="18439694" y="7989135"/>
            <a:ext cx="2017413" cy="8032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4" name="직사각형"/>
          <p:cNvSpPr/>
          <p:nvPr/>
        </p:nvSpPr>
        <p:spPr>
          <a:xfrm>
            <a:off x="4231978" y="7333454"/>
            <a:ext cx="571060" cy="452908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5" name="직사각형"/>
          <p:cNvSpPr/>
          <p:nvPr/>
        </p:nvSpPr>
        <p:spPr>
          <a:xfrm>
            <a:off x="4231978" y="8191934"/>
            <a:ext cx="571060" cy="45290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6" name="삼각형"/>
          <p:cNvSpPr/>
          <p:nvPr/>
        </p:nvSpPr>
        <p:spPr>
          <a:xfrm>
            <a:off x="17490685" y="4815728"/>
            <a:ext cx="556228" cy="52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7" name="삼각형"/>
          <p:cNvSpPr/>
          <p:nvPr/>
        </p:nvSpPr>
        <p:spPr>
          <a:xfrm>
            <a:off x="17490685" y="5637369"/>
            <a:ext cx="556228" cy="52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삼각형"/>
          <p:cNvSpPr/>
          <p:nvPr/>
        </p:nvSpPr>
        <p:spPr>
          <a:xfrm>
            <a:off x="17490685" y="6469434"/>
            <a:ext cx="556228" cy="52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9" name="삼각형"/>
          <p:cNvSpPr/>
          <p:nvPr/>
        </p:nvSpPr>
        <p:spPr>
          <a:xfrm>
            <a:off x="17490685" y="7266279"/>
            <a:ext cx="556228" cy="52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0" name="삼각형"/>
          <p:cNvSpPr/>
          <p:nvPr/>
        </p:nvSpPr>
        <p:spPr>
          <a:xfrm>
            <a:off x="17490685" y="8157537"/>
            <a:ext cx="556228" cy="52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