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67909" autoAdjust="0"/>
  </p:normalViewPr>
  <p:slideViewPr>
    <p:cSldViewPr snapToGrid="0">
      <p:cViewPr varScale="1">
        <p:scale>
          <a:sx n="68" d="100"/>
          <a:sy n="6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4FDB-8E22-44A0-A98D-891895082D13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195F5-CB7C-4227-A8DD-67DF1D9B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71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Case Diagrams is a graphical representation of what a system must DO.</a:t>
            </a:r>
          </a:p>
          <a:p>
            <a:endParaRPr lang="en-US" dirty="0"/>
          </a:p>
          <a:p>
            <a:r>
              <a:rPr lang="en-US" dirty="0"/>
              <a:t>Dynamic or Behavioral UML Diagram – meaning what must happen in a model. (not what is contained)</a:t>
            </a:r>
          </a:p>
          <a:p>
            <a:endParaRPr lang="en-US" dirty="0"/>
          </a:p>
          <a:p>
            <a:r>
              <a:rPr lang="en-US" dirty="0"/>
              <a:t>A set of actions, services, and functions that they system needs to perform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195F5-CB7C-4227-A8DD-67DF1D9BD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Actor: for an Android Application it can be the person interacting with the application.  DRAWN like a skeleton and placed on the outside of the system.  They are the “USERS”</a:t>
            </a:r>
          </a:p>
          <a:p>
            <a:endParaRPr lang="en-US" dirty="0"/>
          </a:p>
          <a:p>
            <a:r>
              <a:rPr lang="en-US" dirty="0"/>
              <a:t>Use Case – When thinking of Use Cases – think of the end goal of a user.  DRAWN as an oval and named with a function</a:t>
            </a:r>
          </a:p>
          <a:p>
            <a:endParaRPr lang="en-US" dirty="0"/>
          </a:p>
          <a:p>
            <a:r>
              <a:rPr lang="en-US" dirty="0"/>
              <a:t>The system - is an optional element.  Usually used when visualizing large systems like a business network.  In this example, the system defines the parameters of an Android text messaging application.  DRAWN as a rectangle.</a:t>
            </a:r>
          </a:p>
          <a:p>
            <a:endParaRPr lang="en-US" dirty="0"/>
          </a:p>
          <a:p>
            <a:r>
              <a:rPr lang="en-US" dirty="0"/>
              <a:t>The package - is used for more complex diagrams, perhaps showing the network system on a college campus with multiple buildings with multiple floors.  DRAWN </a:t>
            </a:r>
            <a:r>
              <a:rPr lang="en-US" dirty="0" err="1"/>
              <a:t>kinda</a:t>
            </a:r>
            <a:r>
              <a:rPr lang="en-US" dirty="0"/>
              <a:t> like a file folder with it’s package name on top.</a:t>
            </a:r>
          </a:p>
          <a:p>
            <a:endParaRPr lang="en-US" dirty="0"/>
          </a:p>
          <a:p>
            <a:r>
              <a:rPr lang="en-US" dirty="0"/>
              <a:t>The arrows are used to show the correlation between objects. We have one way arrows and 2-way arrows in this diagram.  Relationships defined as:</a:t>
            </a:r>
          </a:p>
          <a:p>
            <a:r>
              <a:rPr lang="en-US" dirty="0"/>
              <a:t>	Uses – needed by another in order to perform a task.</a:t>
            </a:r>
          </a:p>
          <a:p>
            <a:r>
              <a:rPr lang="en-US" dirty="0"/>
              <a:t>	Expends – alternative options between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195F5-CB7C-4227-A8DD-67DF1D9BD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A0C0817-A112-4847-8014-A94B7D2A4EA3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1862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5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C646AA-F36E-4540-911D-FFFC0A0EF24A}" type="datetime1">
              <a:rPr lang="en-US" smtClean="0"/>
              <a:t>10/3/2019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414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2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6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8D12A6-918A-48BD-8CB9-CA713993B0EA}" type="datetime1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682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78CE86-875F-4587-BCF6-FA054AFC0D53}" type="datetime1">
              <a:rPr lang="en-US" smtClean="0"/>
              <a:pPr/>
              <a:t>10/3/2019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68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5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0270-8057-4BA3-BB96-07B7178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627"/>
          </a:xfrm>
        </p:spPr>
        <p:txBody>
          <a:bodyPr>
            <a:normAutofit/>
          </a:bodyPr>
          <a:lstStyle/>
          <a:p>
            <a:r>
              <a:rPr lang="en-US" dirty="0"/>
              <a:t>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EDAD-DF33-43DD-B3F3-65D89491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08427"/>
            <a:ext cx="4067175" cy="5039997"/>
          </a:xfrm>
        </p:spPr>
        <p:txBody>
          <a:bodyPr/>
          <a:lstStyle/>
          <a:p>
            <a:r>
              <a:rPr lang="en-US" dirty="0"/>
              <a:t>The primary purpose of use case diagrams is to identify functions and how roles interact with them.</a:t>
            </a:r>
          </a:p>
          <a:p>
            <a:r>
              <a:rPr lang="en-US" dirty="0"/>
              <a:t>They visually show how roles interact with the system and the functionality provided by the system.</a:t>
            </a:r>
          </a:p>
          <a:p>
            <a:r>
              <a:rPr lang="en-US" dirty="0"/>
              <a:t>They identify internal and external factors.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54788-3C0B-421C-9E43-0EA18609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1408427"/>
            <a:ext cx="6469326" cy="49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9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90270-8057-4BA3-BB96-07B71788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627"/>
          </a:xfrm>
        </p:spPr>
        <p:txBody>
          <a:bodyPr>
            <a:normAutofit/>
          </a:bodyPr>
          <a:lstStyle/>
          <a:p>
            <a:r>
              <a:rPr lang="en-US" dirty="0"/>
              <a:t>Use Case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EDAD-DF33-43DD-B3F3-65D894910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08427"/>
            <a:ext cx="4067175" cy="5039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Consist of 4 objects: Actor, Use Case, System and Package.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Actor</a:t>
            </a:r>
            <a:r>
              <a:rPr lang="en-US" dirty="0"/>
              <a:t> can be the entity that performs the role.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case </a:t>
            </a:r>
            <a:r>
              <a:rPr lang="en-US" dirty="0"/>
              <a:t>represents a function or an action within the system.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US" dirty="0"/>
              <a:t> is used to define the scope of the use case.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package</a:t>
            </a:r>
            <a:r>
              <a:rPr lang="en-US" dirty="0"/>
              <a:t> usually group use cases together.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0A6DA1-48D0-409C-86E2-0D9EF4BE6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55" y="1333250"/>
            <a:ext cx="6645145" cy="5039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D26347-5986-4204-AD53-3D3AB0BFBE34}"/>
              </a:ext>
            </a:extLst>
          </p:cNvPr>
          <p:cNvCxnSpPr>
            <a:cxnSpLocks/>
          </p:cNvCxnSpPr>
          <p:nvPr/>
        </p:nvCxnSpPr>
        <p:spPr>
          <a:xfrm>
            <a:off x="3967988" y="2457518"/>
            <a:ext cx="2400728" cy="648037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2412D-2544-4855-B7E8-6F5D05489CF9}"/>
              </a:ext>
            </a:extLst>
          </p:cNvPr>
          <p:cNvCxnSpPr>
            <a:cxnSpLocks/>
          </p:cNvCxnSpPr>
          <p:nvPr/>
        </p:nvCxnSpPr>
        <p:spPr>
          <a:xfrm>
            <a:off x="2763588" y="3853249"/>
            <a:ext cx="5851022" cy="150352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52233F-E7A2-46F4-BDA2-BAEEC8104FDB}"/>
              </a:ext>
            </a:extLst>
          </p:cNvPr>
          <p:cNvCxnSpPr>
            <a:cxnSpLocks/>
          </p:cNvCxnSpPr>
          <p:nvPr/>
        </p:nvCxnSpPr>
        <p:spPr>
          <a:xfrm flipV="1">
            <a:off x="4367213" y="4651052"/>
            <a:ext cx="2899861" cy="23749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546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3127</TotalTime>
  <Words>326</Words>
  <Application>Microsoft Office PowerPoint</Application>
  <PresentationFormat>Widescreen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Franklin Gothic Book</vt:lpstr>
      <vt:lpstr>Crop</vt:lpstr>
      <vt:lpstr>Use Case Diagrams</vt:lpstr>
      <vt:lpstr>Use Case Diagrams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Parkinson</dc:creator>
  <cp:lastModifiedBy>Kristen Parkinson</cp:lastModifiedBy>
  <cp:revision>10</cp:revision>
  <dcterms:created xsi:type="dcterms:W3CDTF">2019-10-03T21:16:33Z</dcterms:created>
  <dcterms:modified xsi:type="dcterms:W3CDTF">2019-10-06T01:24:30Z</dcterms:modified>
</cp:coreProperties>
</file>