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5F8A57-F523-4653-B9C2-70E36F407E9A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Metatranscriptomics Pipeline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Billy Taj, MaSC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(Software Eng)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(McMaster University)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5 Ws of Docker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 systems stored as containers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(think mini Vms, but fewer steps)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need to setup, just plug and play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for sharing dev environments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useful for distributing toolchains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deployed anywhere, on anything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Docker?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pipelines (BPs) are tool collections tied with glue-logic code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Distributing bioinformatics pipelines is often messy (download, setup, install dependencies, matching versions of software)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packages it all for you.  You just run the container.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form clusters of other docker containers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automate the pipeline?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 Pipelines contain many moving parts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automation, these parts tend to be manually executed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are often slow, due to data sizes, lack of immediately-available computing resources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new pipeline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created a new pipeline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Modelled after our lab’s existing internal processes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One-button-press operation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of interim data at every step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Auto-resume at failed stages on subsequent runs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 computing capabilities (through docker cluster)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088000" y="108720"/>
            <a:ext cx="6001200" cy="7235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 currently runs up to Genome Annotation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Needs to include other analysis stages to be fully complete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Exploit additional possible parallel tweaks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Investigate Jordan Ang’s Colitis datasets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 analytics stages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to: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John Parkinson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Xuejian Xiong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Jordan Ang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Mobolaji Adeolu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Medicine by Design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Sick Kids Hospital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2018-05-31T16:22:15Z</dcterms:created>
  <dc:creator/>
  <dc:description/>
  <dc:language>en-CA</dc:language>
  <cp:lastModifiedBy/>
  <dcterms:modified xsi:type="dcterms:W3CDTF">2018-05-31T17:41:14Z</dcterms:modified>
  <cp:revision>16</cp:revision>
  <dc:subject/>
  <dc:title/>
</cp:coreProperties>
</file>