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svg"/><Relationship Id="rId1" Type="http://schemas.openxmlformats.org/officeDocument/2006/relationships/image" Target="../media/image14.png"/><Relationship Id="rId6" Type="http://schemas.openxmlformats.org/officeDocument/2006/relationships/image" Target="../media/image13.sv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BC9FD-1A4C-45BE-A4EE-DF3F489227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9F543D-950A-4203-BBFE-FEFBFFD75640}">
      <dgm:prSet/>
      <dgm:spPr/>
      <dgm:t>
        <a:bodyPr/>
        <a:lstStyle/>
        <a:p>
          <a:r>
            <a:rPr lang="en-US"/>
            <a:t>Affects nerve cells that transmit dopamine </a:t>
          </a:r>
        </a:p>
      </dgm:t>
    </dgm:pt>
    <dgm:pt modelId="{17AB4C38-6D5C-43A6-B9A3-33F42CE5EB89}" type="parTrans" cxnId="{DD3DE221-0A5D-4D47-AB49-07127848A982}">
      <dgm:prSet/>
      <dgm:spPr/>
      <dgm:t>
        <a:bodyPr/>
        <a:lstStyle/>
        <a:p>
          <a:endParaRPr lang="en-US"/>
        </a:p>
      </dgm:t>
    </dgm:pt>
    <dgm:pt modelId="{43AA5343-0DE8-4505-B080-B1A82DB7A4D2}" type="sibTrans" cxnId="{DD3DE221-0A5D-4D47-AB49-07127848A982}">
      <dgm:prSet/>
      <dgm:spPr/>
      <dgm:t>
        <a:bodyPr/>
        <a:lstStyle/>
        <a:p>
          <a:endParaRPr lang="en-US"/>
        </a:p>
      </dgm:t>
    </dgm:pt>
    <dgm:pt modelId="{3EF4B695-8063-433C-89BD-159CC76BAAB8}">
      <dgm:prSet/>
      <dgm:spPr/>
      <dgm:t>
        <a:bodyPr/>
        <a:lstStyle/>
        <a:p>
          <a:r>
            <a:rPr lang="en-US"/>
            <a:t>Symptoms: tremors, speech and gait impediments, muscle rigidity </a:t>
          </a:r>
        </a:p>
      </dgm:t>
    </dgm:pt>
    <dgm:pt modelId="{C55EE3F6-C1E1-4677-AFB2-EE8AA594F82B}" type="parTrans" cxnId="{11121B54-BF62-4D7B-9C62-A6B929F31590}">
      <dgm:prSet/>
      <dgm:spPr/>
      <dgm:t>
        <a:bodyPr/>
        <a:lstStyle/>
        <a:p>
          <a:endParaRPr lang="en-US"/>
        </a:p>
      </dgm:t>
    </dgm:pt>
    <dgm:pt modelId="{E5C1F950-8BFE-4B46-A59A-65C8D4132EB8}" type="sibTrans" cxnId="{11121B54-BF62-4D7B-9C62-A6B929F31590}">
      <dgm:prSet/>
      <dgm:spPr/>
      <dgm:t>
        <a:bodyPr/>
        <a:lstStyle/>
        <a:p>
          <a:endParaRPr lang="en-US"/>
        </a:p>
      </dgm:t>
    </dgm:pt>
    <dgm:pt modelId="{5D12F5FC-46E9-46FD-9A71-D2E031D44E7C}">
      <dgm:prSet/>
      <dgm:spPr/>
      <dgm:t>
        <a:bodyPr/>
        <a:lstStyle/>
        <a:p>
          <a:r>
            <a:rPr lang="en-US"/>
            <a:t>No Know treatment, but early detection can help treat symptoms </a:t>
          </a:r>
        </a:p>
      </dgm:t>
    </dgm:pt>
    <dgm:pt modelId="{9733A448-A9F9-434C-B2F2-47362A9C8386}" type="parTrans" cxnId="{DB9604F9-3D15-4231-9A50-8DDA0DD5E129}">
      <dgm:prSet/>
      <dgm:spPr/>
      <dgm:t>
        <a:bodyPr/>
        <a:lstStyle/>
        <a:p>
          <a:endParaRPr lang="en-US"/>
        </a:p>
      </dgm:t>
    </dgm:pt>
    <dgm:pt modelId="{5A627A8B-2589-408A-95CA-1D3C6C6ADC5B}" type="sibTrans" cxnId="{DB9604F9-3D15-4231-9A50-8DDA0DD5E129}">
      <dgm:prSet/>
      <dgm:spPr/>
      <dgm:t>
        <a:bodyPr/>
        <a:lstStyle/>
        <a:p>
          <a:endParaRPr lang="en-US"/>
        </a:p>
      </dgm:t>
    </dgm:pt>
    <dgm:pt modelId="{C594BA7D-8BAA-4584-8864-0ED0E1E958DA}" type="pres">
      <dgm:prSet presAssocID="{0B3BC9FD-1A4C-45BE-A4EE-DF3F4892274B}" presName="root" presStyleCnt="0">
        <dgm:presLayoutVars>
          <dgm:dir/>
          <dgm:resizeHandles val="exact"/>
        </dgm:presLayoutVars>
      </dgm:prSet>
      <dgm:spPr/>
    </dgm:pt>
    <dgm:pt modelId="{D07914A8-29C9-43F5-90D4-D0927557CC69}" type="pres">
      <dgm:prSet presAssocID="{E99F543D-950A-4203-BBFE-FEFBFFD75640}" presName="compNode" presStyleCnt="0"/>
      <dgm:spPr/>
    </dgm:pt>
    <dgm:pt modelId="{23E591D5-4857-47B1-8C2F-BF95CA42AF91}" type="pres">
      <dgm:prSet presAssocID="{E99F543D-950A-4203-BBFE-FEFBFFD75640}" presName="bgRect" presStyleLbl="bgShp" presStyleIdx="0" presStyleCnt="3"/>
      <dgm:spPr/>
    </dgm:pt>
    <dgm:pt modelId="{023F5591-96A1-4481-9FD4-DF0FFA6E64BD}" type="pres">
      <dgm:prSet presAssocID="{E99F543D-950A-4203-BBFE-FEFBFFD756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97AA278-67A3-4EAB-A125-4C1444130A64}" type="pres">
      <dgm:prSet presAssocID="{E99F543D-950A-4203-BBFE-FEFBFFD75640}" presName="spaceRect" presStyleCnt="0"/>
      <dgm:spPr/>
    </dgm:pt>
    <dgm:pt modelId="{B6267920-20C9-4C7F-B9BA-0599D2221B09}" type="pres">
      <dgm:prSet presAssocID="{E99F543D-950A-4203-BBFE-FEFBFFD75640}" presName="parTx" presStyleLbl="revTx" presStyleIdx="0" presStyleCnt="3">
        <dgm:presLayoutVars>
          <dgm:chMax val="0"/>
          <dgm:chPref val="0"/>
        </dgm:presLayoutVars>
      </dgm:prSet>
      <dgm:spPr/>
    </dgm:pt>
    <dgm:pt modelId="{C49B1C91-8F54-4BC7-8545-FA1D513191D8}" type="pres">
      <dgm:prSet presAssocID="{43AA5343-0DE8-4505-B080-B1A82DB7A4D2}" presName="sibTrans" presStyleCnt="0"/>
      <dgm:spPr/>
    </dgm:pt>
    <dgm:pt modelId="{AE4F6233-CEB7-4068-AD8A-BE696EAE4CD0}" type="pres">
      <dgm:prSet presAssocID="{3EF4B695-8063-433C-89BD-159CC76BAAB8}" presName="compNode" presStyleCnt="0"/>
      <dgm:spPr/>
    </dgm:pt>
    <dgm:pt modelId="{D545CF90-CAEF-42DA-87D0-C27BB24D0FB0}" type="pres">
      <dgm:prSet presAssocID="{3EF4B695-8063-433C-89BD-159CC76BAAB8}" presName="bgRect" presStyleLbl="bgShp" presStyleIdx="1" presStyleCnt="3"/>
      <dgm:spPr/>
    </dgm:pt>
    <dgm:pt modelId="{D15E12E9-665B-4346-BD52-CDB055B53281}" type="pres">
      <dgm:prSet presAssocID="{3EF4B695-8063-433C-89BD-159CC76BAA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D65479E-9374-4785-8B75-0A715FAFA213}" type="pres">
      <dgm:prSet presAssocID="{3EF4B695-8063-433C-89BD-159CC76BAAB8}" presName="spaceRect" presStyleCnt="0"/>
      <dgm:spPr/>
    </dgm:pt>
    <dgm:pt modelId="{7E0D3CD0-4E02-4B61-94C0-DA25C1B1A273}" type="pres">
      <dgm:prSet presAssocID="{3EF4B695-8063-433C-89BD-159CC76BAAB8}" presName="parTx" presStyleLbl="revTx" presStyleIdx="1" presStyleCnt="3">
        <dgm:presLayoutVars>
          <dgm:chMax val="0"/>
          <dgm:chPref val="0"/>
        </dgm:presLayoutVars>
      </dgm:prSet>
      <dgm:spPr/>
    </dgm:pt>
    <dgm:pt modelId="{F66C258D-BEAE-4C47-8D63-6A14C8ED5FD2}" type="pres">
      <dgm:prSet presAssocID="{E5C1F950-8BFE-4B46-A59A-65C8D4132EB8}" presName="sibTrans" presStyleCnt="0"/>
      <dgm:spPr/>
    </dgm:pt>
    <dgm:pt modelId="{5406A65E-6055-4A9A-A987-09CB9FE9A959}" type="pres">
      <dgm:prSet presAssocID="{5D12F5FC-46E9-46FD-9A71-D2E031D44E7C}" presName="compNode" presStyleCnt="0"/>
      <dgm:spPr/>
    </dgm:pt>
    <dgm:pt modelId="{BDCE35B2-694E-4195-907E-3F72DE3335E0}" type="pres">
      <dgm:prSet presAssocID="{5D12F5FC-46E9-46FD-9A71-D2E031D44E7C}" presName="bgRect" presStyleLbl="bgShp" presStyleIdx="2" presStyleCnt="3"/>
      <dgm:spPr/>
    </dgm:pt>
    <dgm:pt modelId="{22466C97-7669-40E5-A4E2-7985E475B0B8}" type="pres">
      <dgm:prSet presAssocID="{5D12F5FC-46E9-46FD-9A71-D2E031D44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99FC463-5CE2-4C07-A2C6-34BB76F226D7}" type="pres">
      <dgm:prSet presAssocID="{5D12F5FC-46E9-46FD-9A71-D2E031D44E7C}" presName="spaceRect" presStyleCnt="0"/>
      <dgm:spPr/>
    </dgm:pt>
    <dgm:pt modelId="{0C7DC654-6309-4AA1-B9E2-B994713531DA}" type="pres">
      <dgm:prSet presAssocID="{5D12F5FC-46E9-46FD-9A71-D2E031D44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3DE221-0A5D-4D47-AB49-07127848A982}" srcId="{0B3BC9FD-1A4C-45BE-A4EE-DF3F4892274B}" destId="{E99F543D-950A-4203-BBFE-FEFBFFD75640}" srcOrd="0" destOrd="0" parTransId="{17AB4C38-6D5C-43A6-B9A3-33F42CE5EB89}" sibTransId="{43AA5343-0DE8-4505-B080-B1A82DB7A4D2}"/>
    <dgm:cxn modelId="{7FEC4445-10BC-4D1E-A156-5A2D34477B9C}" type="presOf" srcId="{E99F543D-950A-4203-BBFE-FEFBFFD75640}" destId="{B6267920-20C9-4C7F-B9BA-0599D2221B09}" srcOrd="0" destOrd="0" presId="urn:microsoft.com/office/officeart/2018/2/layout/IconVerticalSolidList"/>
    <dgm:cxn modelId="{11121B54-BF62-4D7B-9C62-A6B929F31590}" srcId="{0B3BC9FD-1A4C-45BE-A4EE-DF3F4892274B}" destId="{3EF4B695-8063-433C-89BD-159CC76BAAB8}" srcOrd="1" destOrd="0" parTransId="{C55EE3F6-C1E1-4677-AFB2-EE8AA594F82B}" sibTransId="{E5C1F950-8BFE-4B46-A59A-65C8D4132EB8}"/>
    <dgm:cxn modelId="{5FC6C1AA-6CF8-49BE-9362-897F3FADD8BD}" type="presOf" srcId="{5D12F5FC-46E9-46FD-9A71-D2E031D44E7C}" destId="{0C7DC654-6309-4AA1-B9E2-B994713531DA}" srcOrd="0" destOrd="0" presId="urn:microsoft.com/office/officeart/2018/2/layout/IconVerticalSolidList"/>
    <dgm:cxn modelId="{708FC8DE-AB19-4E1A-B72B-06E59A260703}" type="presOf" srcId="{0B3BC9FD-1A4C-45BE-A4EE-DF3F4892274B}" destId="{C594BA7D-8BAA-4584-8864-0ED0E1E958DA}" srcOrd="0" destOrd="0" presId="urn:microsoft.com/office/officeart/2018/2/layout/IconVerticalSolidList"/>
    <dgm:cxn modelId="{69F102F5-1E1F-4488-B596-4D0D47E3E628}" type="presOf" srcId="{3EF4B695-8063-433C-89BD-159CC76BAAB8}" destId="{7E0D3CD0-4E02-4B61-94C0-DA25C1B1A273}" srcOrd="0" destOrd="0" presId="urn:microsoft.com/office/officeart/2018/2/layout/IconVerticalSolidList"/>
    <dgm:cxn modelId="{DB9604F9-3D15-4231-9A50-8DDA0DD5E129}" srcId="{0B3BC9FD-1A4C-45BE-A4EE-DF3F4892274B}" destId="{5D12F5FC-46E9-46FD-9A71-D2E031D44E7C}" srcOrd="2" destOrd="0" parTransId="{9733A448-A9F9-434C-B2F2-47362A9C8386}" sibTransId="{5A627A8B-2589-408A-95CA-1D3C6C6ADC5B}"/>
    <dgm:cxn modelId="{7C345FF3-4FE0-43E6-AC65-FE6C2B654124}" type="presParOf" srcId="{C594BA7D-8BAA-4584-8864-0ED0E1E958DA}" destId="{D07914A8-29C9-43F5-90D4-D0927557CC69}" srcOrd="0" destOrd="0" presId="urn:microsoft.com/office/officeart/2018/2/layout/IconVerticalSolidList"/>
    <dgm:cxn modelId="{ED71D820-616C-480A-A4B9-811381AA2959}" type="presParOf" srcId="{D07914A8-29C9-43F5-90D4-D0927557CC69}" destId="{23E591D5-4857-47B1-8C2F-BF95CA42AF91}" srcOrd="0" destOrd="0" presId="urn:microsoft.com/office/officeart/2018/2/layout/IconVerticalSolidList"/>
    <dgm:cxn modelId="{69C27C21-8FD7-45AB-8E4B-4542F79DEC40}" type="presParOf" srcId="{D07914A8-29C9-43F5-90D4-D0927557CC69}" destId="{023F5591-96A1-4481-9FD4-DF0FFA6E64BD}" srcOrd="1" destOrd="0" presId="urn:microsoft.com/office/officeart/2018/2/layout/IconVerticalSolidList"/>
    <dgm:cxn modelId="{9BF65386-1AAD-440D-BAB0-6D469F98198E}" type="presParOf" srcId="{D07914A8-29C9-43F5-90D4-D0927557CC69}" destId="{297AA278-67A3-4EAB-A125-4C1444130A64}" srcOrd="2" destOrd="0" presId="urn:microsoft.com/office/officeart/2018/2/layout/IconVerticalSolidList"/>
    <dgm:cxn modelId="{A87685BC-A2C8-4FDF-8241-38D0750AA046}" type="presParOf" srcId="{D07914A8-29C9-43F5-90D4-D0927557CC69}" destId="{B6267920-20C9-4C7F-B9BA-0599D2221B09}" srcOrd="3" destOrd="0" presId="urn:microsoft.com/office/officeart/2018/2/layout/IconVerticalSolidList"/>
    <dgm:cxn modelId="{E67B74A0-B245-4F3C-97B1-C5E86DB7AB52}" type="presParOf" srcId="{C594BA7D-8BAA-4584-8864-0ED0E1E958DA}" destId="{C49B1C91-8F54-4BC7-8545-FA1D513191D8}" srcOrd="1" destOrd="0" presId="urn:microsoft.com/office/officeart/2018/2/layout/IconVerticalSolidList"/>
    <dgm:cxn modelId="{443559D5-4B2B-48A3-8F33-64BF8DE44D4B}" type="presParOf" srcId="{C594BA7D-8BAA-4584-8864-0ED0E1E958DA}" destId="{AE4F6233-CEB7-4068-AD8A-BE696EAE4CD0}" srcOrd="2" destOrd="0" presId="urn:microsoft.com/office/officeart/2018/2/layout/IconVerticalSolidList"/>
    <dgm:cxn modelId="{51795237-918F-4799-9DB1-7D36CD12367D}" type="presParOf" srcId="{AE4F6233-CEB7-4068-AD8A-BE696EAE4CD0}" destId="{D545CF90-CAEF-42DA-87D0-C27BB24D0FB0}" srcOrd="0" destOrd="0" presId="urn:microsoft.com/office/officeart/2018/2/layout/IconVerticalSolidList"/>
    <dgm:cxn modelId="{98017E6A-93BD-4313-BF97-7991626F0585}" type="presParOf" srcId="{AE4F6233-CEB7-4068-AD8A-BE696EAE4CD0}" destId="{D15E12E9-665B-4346-BD52-CDB055B53281}" srcOrd="1" destOrd="0" presId="urn:microsoft.com/office/officeart/2018/2/layout/IconVerticalSolidList"/>
    <dgm:cxn modelId="{1CE66A56-82E7-4942-8C21-AF550D064679}" type="presParOf" srcId="{AE4F6233-CEB7-4068-AD8A-BE696EAE4CD0}" destId="{BD65479E-9374-4785-8B75-0A715FAFA213}" srcOrd="2" destOrd="0" presId="urn:microsoft.com/office/officeart/2018/2/layout/IconVerticalSolidList"/>
    <dgm:cxn modelId="{6CA59585-E505-4DD0-A4D5-A8631798DD57}" type="presParOf" srcId="{AE4F6233-CEB7-4068-AD8A-BE696EAE4CD0}" destId="{7E0D3CD0-4E02-4B61-94C0-DA25C1B1A273}" srcOrd="3" destOrd="0" presId="urn:microsoft.com/office/officeart/2018/2/layout/IconVerticalSolidList"/>
    <dgm:cxn modelId="{7E6A3C21-6632-428D-AB6D-D2CA1859B57B}" type="presParOf" srcId="{C594BA7D-8BAA-4584-8864-0ED0E1E958DA}" destId="{F66C258D-BEAE-4C47-8D63-6A14C8ED5FD2}" srcOrd="3" destOrd="0" presId="urn:microsoft.com/office/officeart/2018/2/layout/IconVerticalSolidList"/>
    <dgm:cxn modelId="{8C56871D-D1FE-448A-9607-B7602DE419AB}" type="presParOf" srcId="{C594BA7D-8BAA-4584-8864-0ED0E1E958DA}" destId="{5406A65E-6055-4A9A-A987-09CB9FE9A959}" srcOrd="4" destOrd="0" presId="urn:microsoft.com/office/officeart/2018/2/layout/IconVerticalSolidList"/>
    <dgm:cxn modelId="{3758E338-CF98-449E-BCFF-AA434B018C91}" type="presParOf" srcId="{5406A65E-6055-4A9A-A987-09CB9FE9A959}" destId="{BDCE35B2-694E-4195-907E-3F72DE3335E0}" srcOrd="0" destOrd="0" presId="urn:microsoft.com/office/officeart/2018/2/layout/IconVerticalSolidList"/>
    <dgm:cxn modelId="{C3664699-BED2-4426-A99C-FDBA9A27A3DB}" type="presParOf" srcId="{5406A65E-6055-4A9A-A987-09CB9FE9A959}" destId="{22466C97-7669-40E5-A4E2-7985E475B0B8}" srcOrd="1" destOrd="0" presId="urn:microsoft.com/office/officeart/2018/2/layout/IconVerticalSolidList"/>
    <dgm:cxn modelId="{9C43F729-FDE9-48AD-AD28-452FA1469A14}" type="presParOf" srcId="{5406A65E-6055-4A9A-A987-09CB9FE9A959}" destId="{A99FC463-5CE2-4C07-A2C6-34BB76F226D7}" srcOrd="2" destOrd="0" presId="urn:microsoft.com/office/officeart/2018/2/layout/IconVerticalSolidList"/>
    <dgm:cxn modelId="{29577510-EE42-4056-94A1-8D648473B786}" type="presParOf" srcId="{5406A65E-6055-4A9A-A987-09CB9FE9A959}" destId="{0C7DC654-6309-4AA1-B9E2-B994713531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91D5-4857-47B1-8C2F-BF95CA42AF91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F5591-96A1-4481-9FD4-DF0FFA6E64BD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67920-20C9-4C7F-B9BA-0599D2221B09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Affects nerve cells that transmit dopamine </a:t>
          </a:r>
        </a:p>
      </dsp:txBody>
      <dsp:txXfrm>
        <a:off x="1616455" y="598"/>
        <a:ext cx="4649555" cy="1399528"/>
      </dsp:txXfrm>
    </dsp:sp>
    <dsp:sp modelId="{D545CF90-CAEF-42DA-87D0-C27BB24D0FB0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E12E9-665B-4346-BD52-CDB055B53281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D3CD0-4E02-4B61-94C0-DA25C1B1A273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Symptoms: tremors, speech and gait impediments, muscle rigidity </a:t>
          </a:r>
        </a:p>
      </dsp:txBody>
      <dsp:txXfrm>
        <a:off x="1616455" y="1750009"/>
        <a:ext cx="4649555" cy="1399528"/>
      </dsp:txXfrm>
    </dsp:sp>
    <dsp:sp modelId="{BDCE35B2-694E-4195-907E-3F72DE3335E0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66C97-7669-40E5-A4E2-7985E475B0B8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DC654-6309-4AA1-B9E2-B994713531DA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Know treatment, but early detection can help treat symptoms </a:t>
          </a:r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3585-0A12-430C-A0AB-7F3FAA830B3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7376-7E31-4ACC-8484-F4AFEBFB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6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33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0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4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2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6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9/04/29/detecting-parkinsons-disease-with-opencv-computer-vision-and-the-spiral-wave-test/" TargetMode="External"/><Relationship Id="rId2" Type="http://schemas.openxmlformats.org/officeDocument/2006/relationships/hyperlink" Target="https://www.frontiersin.org/articles/10.3389/fneur.2017.00435/fu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CCF13AAC-A254-4DA1-A56A-F775A4370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3" r="635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78A5-E43E-4718-9BAD-621484A1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Mapping Parkinson’s with python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40AAF-A696-4261-BE78-2BDC9B904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/>
              <a:t>Sebastien Girard</a:t>
            </a:r>
          </a:p>
          <a:p>
            <a:pPr algn="l"/>
            <a:r>
              <a:rPr lang="en-US"/>
              <a:t>Zac LeGros</a:t>
            </a:r>
          </a:p>
          <a:p>
            <a:pPr algn="l"/>
            <a:r>
              <a:rPr lang="en-US"/>
              <a:t>Matthew Tran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C2EA-A32C-468E-8BDE-4ED8288E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Parkinson’s disease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3CE897-AB2E-4125-8058-77167FA6F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63112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864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F37A-F9F8-4777-AC9E-4C61883D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Parkinson’s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C800-288C-4C01-B95D-F36BF328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SciKit</a:t>
            </a:r>
            <a:r>
              <a:rPr lang="en-US" sz="2800" dirty="0"/>
              <a:t> Learn and OpenCV python libraries </a:t>
            </a:r>
          </a:p>
          <a:p>
            <a:r>
              <a:rPr lang="en-US" sz="2800" dirty="0"/>
              <a:t>Based on patients draw, can predict with</a:t>
            </a:r>
            <a:r>
              <a:rPr lang="en-US" sz="2800" u="sng" dirty="0"/>
              <a:t> </a:t>
            </a:r>
            <a:r>
              <a:rPr lang="en-US" sz="2800" b="1" u="sng" dirty="0"/>
              <a:t>85% accuracy </a:t>
            </a:r>
            <a:r>
              <a:rPr lang="en-US" sz="2800" dirty="0"/>
              <a:t>the likelihood of developing Parkinson’s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19150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1C9F2-9146-4F78-918E-FAC7B651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Data set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93FF-6327-4AEE-8131-66FBF5DD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Taken from NIATS of the Federal University of Uberlandia (2019)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1A9B4-EB11-4EF8-9C37-2E34491C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235669"/>
            <a:ext cx="6633184" cy="39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FBBA8-4863-4D97-8E13-5749E50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AE49-78DD-4945-B4F0-24575FDF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Above: Prediction</a:t>
            </a:r>
          </a:p>
          <a:p>
            <a:r>
              <a:rPr lang="en-US" sz="2400" dirty="0"/>
              <a:t>Below: actual result </a:t>
            </a:r>
          </a:p>
          <a:p>
            <a:r>
              <a:rPr lang="en-US" sz="2400" dirty="0"/>
              <a:t>Data-sets can also be retrained as they go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D38CA-70A8-48A5-AB34-DB0B60201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1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7499-EB35-48B8-A767-B59C6CC1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0AAE-5897-439D-9101-B2302F44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TO_DO add photos of app </a:t>
            </a:r>
          </a:p>
          <a:p>
            <a:r>
              <a:rPr lang="en-US" dirty="0"/>
              <a:t>Doctors can prescribe test to patient through unique email link</a:t>
            </a:r>
          </a:p>
          <a:p>
            <a:r>
              <a:rPr lang="en-US" dirty="0"/>
              <a:t>Will then process and send results securely for doctor to review and follow-up on through Node API </a:t>
            </a:r>
          </a:p>
        </p:txBody>
      </p:sp>
    </p:spTree>
    <p:extLst>
      <p:ext uri="{BB962C8B-B14F-4D97-AF65-F5344CB8AC3E}">
        <p14:creationId xmlns:p14="http://schemas.microsoft.com/office/powerpoint/2010/main" val="116502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988-A759-420C-96E7-B145711A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30F5-EEA8-4D21-8E14-3C3FF1A9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functionality to integrate other advanced diagnosis tests (ex. Autism, Huntington’s, Dementia)</a:t>
            </a:r>
          </a:p>
          <a:p>
            <a:r>
              <a:rPr lang="en-US" sz="2800" dirty="0"/>
              <a:t>Improve security and privacy policies for patient confidentiality </a:t>
            </a:r>
          </a:p>
        </p:txBody>
      </p:sp>
    </p:spTree>
    <p:extLst>
      <p:ext uri="{BB962C8B-B14F-4D97-AF65-F5344CB8AC3E}">
        <p14:creationId xmlns:p14="http://schemas.microsoft.com/office/powerpoint/2010/main" val="158735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325E-DB58-4790-B247-6A615A3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1F2E-E65A-4288-A91B-3840F629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article on </a:t>
            </a:r>
            <a:r>
              <a:rPr lang="en-US" dirty="0" err="1"/>
              <a:t>Parkinsons</a:t>
            </a:r>
            <a:r>
              <a:rPr lang="en-US" dirty="0"/>
              <a:t> identification using composite indexes: </a:t>
            </a:r>
            <a:r>
              <a:rPr lang="en-US" dirty="0">
                <a:hlinkClick r:id="rId2"/>
              </a:rPr>
              <a:t>https://www.frontiersin.org/articles/10.3389/fneur.2017.00435/full</a:t>
            </a:r>
            <a:endParaRPr lang="en-US" dirty="0"/>
          </a:p>
          <a:p>
            <a:r>
              <a:rPr lang="en-US" dirty="0"/>
              <a:t>Spiral wave python: </a:t>
            </a:r>
            <a:r>
              <a:rPr lang="en-US" dirty="0">
                <a:hlinkClick r:id="rId3"/>
              </a:rPr>
              <a:t>https://www.pyimagesearch.com/2019/04/29/detecting-parkinsons-disease-with-opencv-computer-vision-and-the-spiral-wave-test/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8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Wingdings 2</vt:lpstr>
      <vt:lpstr>SlateVTI</vt:lpstr>
      <vt:lpstr>Mapping Parkinson’s with python </vt:lpstr>
      <vt:lpstr>Parkinson’s disease </vt:lpstr>
      <vt:lpstr>Predicting Parkinson’s with Machine Learning</vt:lpstr>
      <vt:lpstr>Data set example </vt:lpstr>
      <vt:lpstr>PowerPoint Presentation</vt:lpstr>
      <vt:lpstr>Our solution </vt:lpstr>
      <vt:lpstr>Next steps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Parkinson’s with python </dc:title>
  <dc:creator>Matthew Tran</dc:creator>
  <cp:lastModifiedBy>Matthew Tran</cp:lastModifiedBy>
  <cp:revision>2</cp:revision>
  <dcterms:created xsi:type="dcterms:W3CDTF">2020-02-08T23:54:07Z</dcterms:created>
  <dcterms:modified xsi:type="dcterms:W3CDTF">2020-02-09T00:35:47Z</dcterms:modified>
</cp:coreProperties>
</file>