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err="1">
                <a:ea typeface="맑은 고딕"/>
                <a:cs typeface="Calibri Light"/>
              </a:rPr>
              <a:t>몬티홀</a:t>
            </a:r>
            <a:r>
              <a:rPr lang="ko-KR" altLang="en-US" sz="8000" dirty="0">
                <a:ea typeface="맑은 고딕"/>
                <a:cs typeface="Calibri Light"/>
              </a:rPr>
              <a:t> 문제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ea typeface="맑은 고딕"/>
                <a:cs typeface="Calibri"/>
              </a:rPr>
              <a:t>반복문</a:t>
            </a:r>
            <a:r>
              <a:rPr lang="en-US" sz="3600" dirty="0">
                <a:cs typeface="Calibri"/>
              </a:rPr>
              <a:t> </a:t>
            </a:r>
            <a:r>
              <a:rPr lang="ko-KR" altLang="en-US" sz="3600" dirty="0">
                <a:ea typeface="맑은 고딕"/>
                <a:cs typeface="Calibri"/>
              </a:rPr>
              <a:t>및</a:t>
            </a:r>
            <a:r>
              <a:rPr lang="en-US" altLang="ko-KR" sz="3600" dirty="0">
                <a:ea typeface="맑은 고딕"/>
                <a:cs typeface="Calibri"/>
              </a:rPr>
              <a:t> </a:t>
            </a:r>
            <a:r>
              <a:rPr lang="en-US" altLang="ko-KR" sz="3600" dirty="0" err="1">
                <a:ea typeface="맑은 고딕"/>
                <a:cs typeface="Calibri"/>
              </a:rPr>
              <a:t>sWItch문</a:t>
            </a:r>
            <a:r>
              <a:rPr lang="en-US" altLang="ko-KR" sz="3600" dirty="0">
                <a:ea typeface="맑은 고딕"/>
                <a:cs typeface="Calibri"/>
              </a:rPr>
              <a:t> </a:t>
            </a:r>
            <a:r>
              <a:rPr lang="en-US" altLang="ko-KR" sz="3600" dirty="0" err="1">
                <a:ea typeface="맑은 고딕"/>
                <a:cs typeface="Calibri"/>
              </a:rPr>
              <a:t>사용</a:t>
            </a:r>
            <a:endParaRPr lang="en-US" sz="36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DED8A-0784-4062-90A7-2594D654E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>
                <a:ea typeface="맑은 고딕"/>
                <a:cs typeface="Calibri Light"/>
              </a:rPr>
              <a:t>Q&amp;A</a:t>
            </a:r>
            <a:endParaRPr lang="ko-KR" altLang="en-US" sz="9600"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656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1CCD-FF32-455C-B88C-E22AF946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목차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ED43-6D67-4635-8A4E-EF86C5F6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3200" dirty="0">
                <a:ea typeface="맑은 고딕"/>
                <a:cs typeface="Calibri"/>
              </a:rPr>
              <a:t>문제 해석</a:t>
            </a:r>
          </a:p>
          <a:p>
            <a:pPr marL="342900" indent="-342900">
              <a:buAutoNum type="arabicPeriod"/>
            </a:pPr>
            <a:r>
              <a:rPr lang="ko-KR" altLang="en-US" sz="3200" dirty="0">
                <a:ea typeface="맑은 고딕"/>
                <a:cs typeface="Calibri"/>
              </a:rPr>
              <a:t>구현 아이디어</a:t>
            </a:r>
          </a:p>
          <a:p>
            <a:pPr marL="342900" indent="-342900">
              <a:buAutoNum type="arabicPeriod"/>
            </a:pPr>
            <a:r>
              <a:rPr lang="ko-KR" altLang="en-US" sz="3200" dirty="0">
                <a:ea typeface="맑은 고딕"/>
                <a:cs typeface="Calibri"/>
              </a:rPr>
              <a:t>프로그램 설명</a:t>
            </a:r>
          </a:p>
          <a:p>
            <a:pPr marL="342900" indent="-342900">
              <a:buAutoNum type="arabicPeriod"/>
            </a:pPr>
            <a:r>
              <a:rPr lang="ko-KR" altLang="en-US" sz="3200" dirty="0">
                <a:ea typeface="맑은 고딕"/>
                <a:cs typeface="Calibri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149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A47F-A6D1-4CA7-B2AE-6B6152C5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1. 문제 해석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8E57-5723-4A1C-93FB-2FE037FB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ea typeface="맑은 고딕"/>
                <a:cs typeface="Calibri"/>
              </a:rPr>
              <a:t>문 개수 : 3개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문 뒤에 위치한 것 : 자동차, 염소, 염소(순서 </a:t>
            </a:r>
            <a:r>
              <a:rPr lang="ko-KR" altLang="en-US" sz="2400" dirty="0" err="1">
                <a:ea typeface="맑은 고딕"/>
                <a:cs typeface="Calibri"/>
              </a:rPr>
              <a:t>Random</a:t>
            </a:r>
            <a:r>
              <a:rPr lang="ko-KR" altLang="en-US" sz="2400" dirty="0">
                <a:ea typeface="맑은 고딕"/>
                <a:cs typeface="Calibri"/>
              </a:rPr>
              <a:t>)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하나의 문 선택 가능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고르지 않은 문 중에서 염소가 있는 문이 개방됨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플레이어에게 문을 변경할 것인지 선택하도록 함</a:t>
            </a:r>
          </a:p>
          <a:p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892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A47F-A6D1-4CA7-B2AE-6B6152C5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1. 문제 해석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8E57-5723-4A1C-93FB-2FE037FB70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>
                <a:ea typeface="맑은 고딕"/>
                <a:cs typeface="Calibri"/>
              </a:rPr>
              <a:t>문 개수 : 3개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문 뒤에 위치한 것 : 자동차, 염소, 염소(순서 </a:t>
            </a:r>
            <a:r>
              <a:rPr lang="ko-KR" altLang="en-US" sz="2400" dirty="0" err="1">
                <a:ea typeface="맑은 고딕"/>
                <a:cs typeface="Calibri"/>
              </a:rPr>
              <a:t>Random</a:t>
            </a:r>
            <a:r>
              <a:rPr lang="ko-KR" altLang="en-US" sz="2400" dirty="0">
                <a:ea typeface="맑은 고딕"/>
                <a:cs typeface="Calibri"/>
              </a:rPr>
              <a:t>)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하나의 문 선택 가능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고르지 않은 문 중에서 염소가 있는 문이 개방됨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플레이어에게 문을 변경할 것인지 선택하도록 함</a:t>
            </a:r>
          </a:p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7D703-19A1-45F1-B633-6444E05D0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2703" y="2142067"/>
            <a:ext cx="4995332" cy="3649133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>
                <a:ea typeface="맑은 고딕"/>
                <a:cs typeface="+mn-lt"/>
              </a:rPr>
              <a:t>자동차가 있는 문 변수</a:t>
            </a:r>
          </a:p>
          <a:p>
            <a:r>
              <a:rPr lang="ko-KR" altLang="en-US" sz="2800" dirty="0">
                <a:ea typeface="맑은 고딕"/>
                <a:cs typeface="+mn-lt"/>
              </a:rPr>
              <a:t>선택한 문 변수</a:t>
            </a:r>
          </a:p>
          <a:p>
            <a:r>
              <a:rPr lang="ko-KR" sz="2800" dirty="0">
                <a:ea typeface="맑은 고딕"/>
                <a:cs typeface="+mn-lt"/>
              </a:rPr>
              <a:t>개방된 </a:t>
            </a:r>
            <a:r>
              <a:rPr lang="ko-KR" altLang="en-US" sz="2800" dirty="0">
                <a:ea typeface="맑은 고딕"/>
                <a:cs typeface="+mn-lt"/>
              </a:rPr>
              <a:t>문 변수</a:t>
            </a:r>
            <a:endParaRPr lang="ko-KR" sz="2800" dirty="0">
              <a:ea typeface="맑은 고딕"/>
              <a:cs typeface="+mn-lt"/>
            </a:endParaRPr>
          </a:p>
          <a:p>
            <a:r>
              <a:rPr lang="ko-KR" altLang="en-US" sz="2800" dirty="0">
                <a:ea typeface="맑은 고딕"/>
                <a:cs typeface="Calibri" panose="020F0502020204030204"/>
              </a:rPr>
              <a:t>문을 변경하는 로직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E526C9-611C-4680-B955-5BDB6540E006}"/>
              </a:ext>
            </a:extLst>
          </p:cNvPr>
          <p:cNvSpPr/>
          <p:nvPr/>
        </p:nvSpPr>
        <p:spPr>
          <a:xfrm>
            <a:off x="5225797" y="3600110"/>
            <a:ext cx="1880680" cy="7376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9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0A65-C48A-4327-9694-9374D833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 ​구현 아이디어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0947-23AF-4FF9-B1BD-8DE4676B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  <a:cs typeface="Calibri" panose="020F0502020204030204"/>
              </a:rPr>
              <a:t>구하고자 하는 것 : </a:t>
            </a:r>
            <a:r>
              <a:rPr lang="ko-KR" altLang="en-US" sz="2800" dirty="0">
                <a:ea typeface="맑은 고딕"/>
                <a:cs typeface="Calibri" panose="020F0502020204030204"/>
              </a:rPr>
              <a:t>승률</a:t>
            </a:r>
            <a:r>
              <a:rPr lang="ko-KR" altLang="en-US" dirty="0">
                <a:ea typeface="맑은 고딕"/>
                <a:cs typeface="Calibri" panose="020F0502020204030204"/>
              </a:rPr>
              <a:t>(이긴 횟수 / 전체 시도 횟수) 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ea typeface="맑은 고딕"/>
                <a:cs typeface="Calibri" panose="020F0502020204030204"/>
              </a:rPr>
              <a:t>rand</a:t>
            </a:r>
            <a:r>
              <a:rPr lang="ko-KR" altLang="en-US" dirty="0">
                <a:ea typeface="맑은 고딕"/>
                <a:cs typeface="Calibri" panose="020F0502020204030204"/>
              </a:rPr>
              <a:t>() 함수 사용으로 </a:t>
            </a:r>
            <a:r>
              <a:rPr lang="ko-KR" altLang="en-US" sz="2800" dirty="0">
                <a:ea typeface="맑은 고딕"/>
                <a:cs typeface="Calibri" panose="020F0502020204030204"/>
              </a:rPr>
              <a:t>자동차 문</a:t>
            </a:r>
            <a:r>
              <a:rPr lang="ko-KR" altLang="en-US" dirty="0">
                <a:ea typeface="맑은 고딕"/>
                <a:cs typeface="Calibri" panose="020F0502020204030204"/>
              </a:rPr>
              <a:t> 및 </a:t>
            </a:r>
            <a:r>
              <a:rPr lang="ko-KR" altLang="en-US" sz="2800" dirty="0">
                <a:ea typeface="맑은 고딕"/>
                <a:cs typeface="Calibri" panose="020F0502020204030204"/>
              </a:rPr>
              <a:t>도전자의 문</a:t>
            </a:r>
            <a:r>
              <a:rPr lang="ko-KR" altLang="en-US" dirty="0">
                <a:ea typeface="맑은 고딕"/>
                <a:cs typeface="Calibri" panose="020F0502020204030204"/>
              </a:rPr>
              <a:t> 선택</a:t>
            </a:r>
            <a:endParaRPr lang="ko-KR" dirty="0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  <a:cs typeface="Calibri" panose="020F0502020204030204"/>
              </a:rPr>
              <a:t>자동차 문과 선택한 문을 제외한 </a:t>
            </a:r>
            <a:r>
              <a:rPr lang="ko-KR" altLang="en-US" sz="2800" dirty="0">
                <a:ea typeface="맑은 고딕"/>
                <a:cs typeface="Calibri" panose="020F0502020204030204"/>
              </a:rPr>
              <a:t>염소가 들어있는 개방될 문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  <a:cs typeface="Calibri"/>
              </a:rPr>
              <a:t> </a:t>
            </a:r>
            <a:r>
              <a:rPr lang="ko-KR" altLang="en-US" sz="2400" dirty="0">
                <a:ea typeface="맑은 고딕"/>
                <a:cs typeface="Calibri"/>
              </a:rPr>
              <a:t>선택한 문을 개방되지 않은 문으로 변경</a:t>
            </a:r>
            <a:r>
              <a:rPr lang="ko-KR" altLang="en-US" dirty="0">
                <a:ea typeface="맑은 고딕"/>
                <a:cs typeface="Calibri"/>
              </a:rPr>
              <a:t> </a:t>
            </a: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79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D8302-3F3F-458B-A7AC-77559AA3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ea typeface="맑은 고딕"/>
              </a:rPr>
              <a:t>3. </a:t>
            </a:r>
            <a:r>
              <a:rPr lang="ko-KR" altLang="en-US" dirty="0">
                <a:ea typeface="맑은 고딕"/>
              </a:rPr>
              <a:t>프로그램 설명 -1</a:t>
            </a:r>
            <a:endParaRPr lang="en-US" altLang="ko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DA8A5-8F9D-41C9-843C-E1A7BBF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altLang="ko-KR" dirty="0" err="1">
                <a:ea typeface="맑은 고딕"/>
              </a:rPr>
              <a:t>answerDoor</a:t>
            </a:r>
            <a:r>
              <a:rPr lang="en-US" altLang="ko-KR" dirty="0">
                <a:ea typeface="맑은 고딕"/>
              </a:rPr>
              <a:t> : </a:t>
            </a:r>
            <a:r>
              <a:rPr lang="en-US" altLang="ko-KR" dirty="0" err="1">
                <a:ea typeface="맑은 고딕"/>
              </a:rPr>
              <a:t>자동차</a:t>
            </a:r>
            <a:endParaRPr lang="en-US" altLang="ko-KR" dirty="0" err="1">
              <a:ea typeface="맑은 고딕"/>
              <a:cs typeface="Calibri"/>
            </a:endParaRPr>
          </a:p>
          <a:p>
            <a:pPr marL="0" indent="0"/>
            <a:r>
              <a:rPr lang="en-US" altLang="ko-KR" dirty="0" err="1">
                <a:ea typeface="맑은 고딕"/>
              </a:rPr>
              <a:t>yourChoise</a:t>
            </a:r>
            <a:r>
              <a:rPr lang="en-US" altLang="ko-KR" dirty="0">
                <a:ea typeface="맑은 고딕"/>
              </a:rPr>
              <a:t> : </a:t>
            </a:r>
            <a:r>
              <a:rPr lang="en-US" altLang="ko-KR" dirty="0" err="1">
                <a:ea typeface="맑은 고딕"/>
              </a:rPr>
              <a:t>사용자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선택</a:t>
            </a:r>
            <a:endParaRPr lang="en-US" altLang="ko-KR" dirty="0" err="1">
              <a:ea typeface="맑은 고딕"/>
              <a:cs typeface="Calibri"/>
            </a:endParaRPr>
          </a:p>
          <a:p>
            <a:pPr marL="0" indent="0"/>
            <a:r>
              <a:rPr lang="en-US" altLang="ko-KR" dirty="0" err="1">
                <a:ea typeface="맑은 고딕"/>
              </a:rPr>
              <a:t>openedDoor</a:t>
            </a:r>
            <a:r>
              <a:rPr lang="en-US" altLang="ko-KR" dirty="0">
                <a:ea typeface="맑은 고딕"/>
              </a:rPr>
              <a:t> : </a:t>
            </a:r>
            <a:r>
              <a:rPr lang="en-US" altLang="ko-KR" dirty="0" err="1">
                <a:ea typeface="맑은 고딕"/>
              </a:rPr>
              <a:t>개방될</a:t>
            </a:r>
            <a:r>
              <a:rPr lang="en-US" altLang="ko-KR" dirty="0">
                <a:ea typeface="맑은 고딕"/>
              </a:rPr>
              <a:t> 문</a:t>
            </a:r>
            <a:endParaRPr lang="en-US" altLang="ko-KR" dirty="0">
              <a:ea typeface="맑은 고딕"/>
              <a:cs typeface="Calibri"/>
            </a:endParaRPr>
          </a:p>
          <a:p>
            <a:pPr marL="0" indent="0"/>
            <a:r>
              <a:rPr lang="en-US" altLang="ko-KR" dirty="0">
                <a:ea typeface="맑은 고딕"/>
              </a:rPr>
              <a:t>limit : </a:t>
            </a:r>
            <a:r>
              <a:rPr lang="en-US" altLang="ko-KR" dirty="0" err="1">
                <a:ea typeface="맑은 고딕"/>
              </a:rPr>
              <a:t>반복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횟수</a:t>
            </a:r>
            <a:endParaRPr lang="en-US" altLang="ko-KR" dirty="0" err="1">
              <a:ea typeface="맑은 고딕"/>
              <a:cs typeface="Calibri"/>
            </a:endParaRPr>
          </a:p>
          <a:p>
            <a:pPr marL="0" indent="0"/>
            <a:r>
              <a:rPr lang="en-US" altLang="ko-KR" dirty="0" err="1">
                <a:ea typeface="맑은 고딕"/>
              </a:rPr>
              <a:t>notChangingWin</a:t>
            </a:r>
            <a:r>
              <a:rPr lang="en-US" altLang="ko-KR" dirty="0">
                <a:ea typeface="맑은 고딕"/>
              </a:rPr>
              <a:t> : </a:t>
            </a:r>
            <a:r>
              <a:rPr lang="en-US" altLang="ko-KR" dirty="0" err="1">
                <a:ea typeface="맑은 고딕"/>
              </a:rPr>
              <a:t>미변경</a:t>
            </a:r>
            <a:r>
              <a:rPr lang="en-US" altLang="ko-KR" dirty="0">
                <a:ea typeface="맑은 고딕"/>
              </a:rPr>
              <a:t> 후 승</a:t>
            </a:r>
            <a:endParaRPr lang="en-US" altLang="ko-KR" dirty="0">
              <a:ea typeface="맑은 고딕"/>
              <a:cs typeface="Calibri"/>
            </a:endParaRPr>
          </a:p>
          <a:p>
            <a:pPr marL="0" indent="0"/>
            <a:r>
              <a:rPr lang="en-US" altLang="ko-KR" dirty="0" err="1">
                <a:ea typeface="맑은 고딕"/>
              </a:rPr>
              <a:t>changingWin</a:t>
            </a:r>
            <a:r>
              <a:rPr lang="en-US" altLang="ko-KR" dirty="0">
                <a:ea typeface="맑은 고딕"/>
              </a:rPr>
              <a:t> : </a:t>
            </a:r>
            <a:r>
              <a:rPr lang="en-US" altLang="ko-KR" dirty="0" err="1">
                <a:ea typeface="맑은 고딕"/>
              </a:rPr>
              <a:t>변경</a:t>
            </a:r>
            <a:r>
              <a:rPr lang="en-US" altLang="ko-KR" dirty="0">
                <a:ea typeface="맑은 고딕"/>
              </a:rPr>
              <a:t> 후 승</a:t>
            </a:r>
            <a:endParaRPr lang="en-US" altLang="ko-KR" dirty="0">
              <a:ea typeface="맑은 고딕"/>
              <a:cs typeface="Calibri"/>
            </a:endParaRPr>
          </a:p>
          <a:p>
            <a:pPr marL="0" indent="0"/>
            <a:r>
              <a:rPr lang="en-US" altLang="ko-KR" dirty="0" err="1">
                <a:ea typeface="맑은 고딕"/>
              </a:rPr>
              <a:t>notChangingPercent</a:t>
            </a:r>
            <a:r>
              <a:rPr lang="en-US" altLang="ko-KR" dirty="0">
                <a:ea typeface="맑은 고딕"/>
              </a:rPr>
              <a:t> : </a:t>
            </a:r>
            <a:r>
              <a:rPr lang="en-US" altLang="ko-KR" dirty="0" err="1">
                <a:ea typeface="맑은 고딕"/>
              </a:rPr>
              <a:t>미변경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승률</a:t>
            </a:r>
            <a:endParaRPr lang="en-US" altLang="ko-KR" dirty="0" err="1">
              <a:ea typeface="맑은 고딕"/>
              <a:cs typeface="Calibri"/>
            </a:endParaRPr>
          </a:p>
          <a:p>
            <a:pPr marL="0" indent="0"/>
            <a:r>
              <a:rPr lang="en-US" altLang="ko-KR" dirty="0" err="1">
                <a:ea typeface="맑은 고딕"/>
              </a:rPr>
              <a:t>ChangingPercent</a:t>
            </a:r>
            <a:r>
              <a:rPr lang="en-US" altLang="ko-KR" dirty="0">
                <a:ea typeface="맑은 고딕"/>
              </a:rPr>
              <a:t> : </a:t>
            </a:r>
            <a:r>
              <a:rPr lang="en-US" altLang="ko-KR" dirty="0" err="1">
                <a:ea typeface="맑은 고딕"/>
              </a:rPr>
              <a:t>변경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승률</a:t>
            </a:r>
            <a:endParaRPr lang="en-US" altLang="ko-KR" dirty="0" err="1">
              <a:ea typeface="맑은 고딕"/>
              <a:cs typeface="Calibri"/>
            </a:endParaRPr>
          </a:p>
        </p:txBody>
      </p:sp>
      <p:pic>
        <p:nvPicPr>
          <p:cNvPr id="9" name="Picture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A14F6EC-1B68-4787-A5FC-7892F1DB03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789334" y="2253421"/>
            <a:ext cx="6596011" cy="36446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07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7B83-261D-4278-8C9A-18D87155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3. 프로그램 설명 -2</a:t>
            </a:r>
            <a:endParaRPr lang="ko-KR" altLang="en-US" dirty="0"/>
          </a:p>
        </p:txBody>
      </p:sp>
      <p:pic>
        <p:nvPicPr>
          <p:cNvPr id="5" name="Picture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373FE9D0-1DD8-487E-883E-DCA338E46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327" y="2176186"/>
            <a:ext cx="10134372" cy="42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9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45FD-C2EF-44CE-AD3F-43469AF2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3. 프로그램 설명 -4</a:t>
            </a:r>
            <a:endParaRPr lang="ko-KR" altLang="en-US" dirty="0"/>
          </a:p>
        </p:txBody>
      </p:sp>
      <p:pic>
        <p:nvPicPr>
          <p:cNvPr id="4" name="Picture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31C66C8-4E2C-48BB-A02B-05134CC98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60" y="2947357"/>
            <a:ext cx="10095081" cy="21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5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5A18-8D5D-46D9-9DF8-7B197EF4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3. 프로그램 설명 - 5</a:t>
            </a:r>
            <a:endParaRPr lang="ko-KR" altLang="en-US" dirty="0"/>
          </a:p>
        </p:txBody>
      </p:sp>
      <p:pic>
        <p:nvPicPr>
          <p:cNvPr id="8" name="Picture 8" descr="스크린샷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7B4C43C-EA50-4DE5-9494-457C10AE2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91" y="2069110"/>
            <a:ext cx="8940603" cy="461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3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몬티홀 문제</vt:lpstr>
      <vt:lpstr>목차</vt:lpstr>
      <vt:lpstr>1. 문제 해석</vt:lpstr>
      <vt:lpstr>1. 문제 해석</vt:lpstr>
      <vt:lpstr>2. ​구현 아이디어</vt:lpstr>
      <vt:lpstr>3. 프로그램 설명 -1</vt:lpstr>
      <vt:lpstr>3. 프로그램 설명 -2</vt:lpstr>
      <vt:lpstr>3. 프로그램 설명 -4</vt:lpstr>
      <vt:lpstr>3. 프로그램 설명 - 5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302</cp:revision>
  <dcterms:created xsi:type="dcterms:W3CDTF">2014-09-12T02:08:24Z</dcterms:created>
  <dcterms:modified xsi:type="dcterms:W3CDTF">2019-07-01T15:15:30Z</dcterms:modified>
</cp:coreProperties>
</file>