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C9E7A7"/>
    <a:srgbClr val="9751CB"/>
    <a:srgbClr val="FED2F2"/>
    <a:srgbClr val="FCE9DC"/>
    <a:srgbClr val="FEE8F8"/>
    <a:srgbClr val="FFE7E7"/>
    <a:srgbClr val="FFFFFF"/>
    <a:srgbClr val="FFD96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DE2CF-A3E4-4653-9F2B-3F14BCF4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6643F-83CE-45C3-9CE2-FD99B8B3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21479-3891-4193-B9E0-6FCA7A85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3799E-EEB6-4F34-91EB-C92A2744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67E9A-4453-4A0A-9B87-8369E62D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1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F8D2-B79D-46D4-BC21-7D34860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812C9-D1C7-4EF9-BC29-D3EC5964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EA47-B375-4554-8B1B-DE2E4EAF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A3615-B6F4-4973-99DC-33D0A1D9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5DCE-D8D8-427C-BB89-818D359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9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2401D-4877-454A-8B3E-67AE5BF4A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DAEFF-0B8B-4BDC-995A-6A580866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C36EC-5C3B-41D3-BA6D-4527DBA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D0015-CE1E-4961-921D-8F85864B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4D544-E944-441E-B345-72F5E4B6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F1287-01C3-423B-B2E7-A7BAB628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43B26-DA15-4979-91EE-75453666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4BDF2-BE35-4876-A9A7-768177D5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F6E38-BA48-4A1E-94B5-F200DE4A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44DB2-B981-4078-8BF1-02514897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7E119-6564-4E23-A298-D8FAEAAC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3BDF5-1C2D-4DB3-878B-02B277FFB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ACADB-B10E-4BBE-B1CD-A62445C6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B625E-C310-4EED-B14A-188EC1F4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FE8B7-E688-4E62-952C-282B6B66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41677-2A87-4481-B73F-7D3BE567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B5F6-77A3-4672-9CD3-022D1E547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B7578-93A2-4249-9FD0-601B57D1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860DD-C68C-4861-AD20-AF75CEDF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F1C89-CCDE-4CB4-9106-E2BFDE1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E2534-FE3E-4591-BEE6-226763A1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D280-247A-49EF-A2A3-3E7D9862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8AED8-01F7-4277-80B0-9D938ABA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774BE-02F9-49F2-9F32-09B1AA21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DB8-D456-4B15-9E93-754D64FF6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AE770-ABDA-4F27-A73F-D58164AAE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9395B-AC57-404C-9A7D-9A182600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44416-DCFC-4846-B27F-B9226DB3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BD696-376D-4207-8536-D86034BA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C696-11EE-4BB8-BEBD-C52E9429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7ECFC2-3CB6-48C8-993E-A8C54F4D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026F4-8003-4D8F-90C7-2E086BD7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3FD787-4016-4261-9EDC-D49A6DFB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4B00F-E51E-4C56-B216-C372F834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B3213-F829-47CC-93CD-619CF911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94884-BD1E-410F-8B49-A45D1DA3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4A44-EE8C-4AC5-A4D0-3C5EF60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0EFF7-549B-423F-870C-3761DF52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918B8-2997-4A5C-ABD8-50F279FD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2BEF7-1664-4576-BD8F-6451A9F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71B76-2FC2-4DB7-B9B3-BAC9551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958F9-537D-490B-8B62-515A8BCE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5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21177-C30C-44A5-9E3F-7E48A566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5F5992-E0F7-4968-8A2C-634E8B752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D3CB0-EF88-4834-8171-8E90D167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43524-65CE-4514-904E-EF5CAA68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35EF3-EE37-4C4E-AD5C-EDA9921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64BF-4ECB-429D-A9C7-59CB5E5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9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32A76B-B0C7-4F73-B9BE-0A9FFD2C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16EF4-AAB4-4494-B1E3-C94E9B73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1C465-8270-4065-88AA-AEA86B44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36A1-02A7-4A60-8E3A-D19557D4743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FDC8-C97B-4861-9583-1CDF41CC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21FEA-BD02-4853-9DCE-B1CE88C0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BA91-46D1-43D7-9631-DE414F8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10A6E50E-D1BF-4C6F-B86D-25E38E847498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2533502" y="5232863"/>
            <a:ext cx="176234" cy="972906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51EA0CC9-C511-4DA2-874B-1FBDC180D6E8}"/>
              </a:ext>
            </a:extLst>
          </p:cNvPr>
          <p:cNvCxnSpPr>
            <a:cxnSpLocks/>
            <a:stCxn id="69" idx="0"/>
            <a:endCxn id="310" idx="0"/>
          </p:cNvCxnSpPr>
          <p:nvPr/>
        </p:nvCxnSpPr>
        <p:spPr>
          <a:xfrm flipV="1">
            <a:off x="6709710" y="211441"/>
            <a:ext cx="551441" cy="1742921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C5A28CB-0972-46B3-BDB9-6C009EAFBF8A}"/>
              </a:ext>
            </a:extLst>
          </p:cNvPr>
          <p:cNvCxnSpPr>
            <a:cxnSpLocks/>
            <a:endCxn id="307" idx="2"/>
          </p:cNvCxnSpPr>
          <p:nvPr/>
        </p:nvCxnSpPr>
        <p:spPr>
          <a:xfrm flipV="1">
            <a:off x="5642608" y="1118992"/>
            <a:ext cx="493560" cy="944359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4BCE980B-99DA-4FF7-AFC4-4F05EC8716AC}"/>
              </a:ext>
            </a:extLst>
          </p:cNvPr>
          <p:cNvCxnSpPr>
            <a:cxnSpLocks/>
            <a:stCxn id="303" idx="4"/>
            <a:endCxn id="50" idx="0"/>
          </p:cNvCxnSpPr>
          <p:nvPr/>
        </p:nvCxnSpPr>
        <p:spPr>
          <a:xfrm>
            <a:off x="3375203" y="724626"/>
            <a:ext cx="1109861" cy="1258462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9C99746-C36F-4EE2-A2B9-D3C046C2CF69}"/>
              </a:ext>
            </a:extLst>
          </p:cNvPr>
          <p:cNvCxnSpPr>
            <a:cxnSpLocks/>
            <a:stCxn id="17" idx="0"/>
            <a:endCxn id="50" idx="0"/>
          </p:cNvCxnSpPr>
          <p:nvPr/>
        </p:nvCxnSpPr>
        <p:spPr>
          <a:xfrm flipH="1" flipV="1">
            <a:off x="4485064" y="1983088"/>
            <a:ext cx="1149380" cy="86238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17979F17-5EFF-478F-B3F4-1049C17B8F15}"/>
              </a:ext>
            </a:extLst>
          </p:cNvPr>
          <p:cNvCxnSpPr>
            <a:cxnSpLocks/>
          </p:cNvCxnSpPr>
          <p:nvPr/>
        </p:nvCxnSpPr>
        <p:spPr>
          <a:xfrm flipV="1">
            <a:off x="5710751" y="2085891"/>
            <a:ext cx="1049030" cy="124057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63F56F5-820F-4D7F-83F0-4DB121E74E5E}"/>
              </a:ext>
            </a:extLst>
          </p:cNvPr>
          <p:cNvCxnSpPr>
            <a:cxnSpLocks/>
          </p:cNvCxnSpPr>
          <p:nvPr/>
        </p:nvCxnSpPr>
        <p:spPr>
          <a:xfrm flipH="1" flipV="1">
            <a:off x="9672593" y="3597656"/>
            <a:ext cx="698982" cy="240286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024D805F-6EE5-4427-8061-C1DC95FEBED2}"/>
              </a:ext>
            </a:extLst>
          </p:cNvPr>
          <p:cNvCxnSpPr>
            <a:cxnSpLocks/>
          </p:cNvCxnSpPr>
          <p:nvPr/>
        </p:nvCxnSpPr>
        <p:spPr>
          <a:xfrm flipH="1">
            <a:off x="9598639" y="2994901"/>
            <a:ext cx="678484" cy="46812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98541F2-3865-4051-A3D5-03EDB75589D9}"/>
              </a:ext>
            </a:extLst>
          </p:cNvPr>
          <p:cNvCxnSpPr>
            <a:cxnSpLocks/>
          </p:cNvCxnSpPr>
          <p:nvPr/>
        </p:nvCxnSpPr>
        <p:spPr>
          <a:xfrm flipH="1">
            <a:off x="8954228" y="2416787"/>
            <a:ext cx="678484" cy="46812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F2BC3EE5-A93D-433D-9D49-BC7916800C40}"/>
              </a:ext>
            </a:extLst>
          </p:cNvPr>
          <p:cNvCxnSpPr>
            <a:cxnSpLocks/>
            <a:stCxn id="283" idx="0"/>
          </p:cNvCxnSpPr>
          <p:nvPr/>
        </p:nvCxnSpPr>
        <p:spPr>
          <a:xfrm flipH="1">
            <a:off x="8216841" y="2777298"/>
            <a:ext cx="678484" cy="46812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0D47A3B-B547-4675-A30A-67C77A07D439}"/>
              </a:ext>
            </a:extLst>
          </p:cNvPr>
          <p:cNvCxnSpPr>
            <a:cxnSpLocks/>
            <a:stCxn id="279" idx="2"/>
            <a:endCxn id="71" idx="6"/>
          </p:cNvCxnSpPr>
          <p:nvPr/>
        </p:nvCxnSpPr>
        <p:spPr>
          <a:xfrm flipH="1" flipV="1">
            <a:off x="8489456" y="3387341"/>
            <a:ext cx="648394" cy="133176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785A489-86C2-4229-8BE3-8CDC2B473614}"/>
              </a:ext>
            </a:extLst>
          </p:cNvPr>
          <p:cNvCxnSpPr>
            <a:cxnSpLocks/>
          </p:cNvCxnSpPr>
          <p:nvPr/>
        </p:nvCxnSpPr>
        <p:spPr>
          <a:xfrm flipH="1">
            <a:off x="7602619" y="1834488"/>
            <a:ext cx="502536" cy="907653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7760357C-1F73-40CB-BF68-CDCA0EF02113}"/>
              </a:ext>
            </a:extLst>
          </p:cNvPr>
          <p:cNvCxnSpPr>
            <a:cxnSpLocks/>
          </p:cNvCxnSpPr>
          <p:nvPr/>
        </p:nvCxnSpPr>
        <p:spPr>
          <a:xfrm flipH="1">
            <a:off x="8176850" y="942127"/>
            <a:ext cx="502536" cy="907653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C75F1810-A7BB-4BA0-BC7B-49E197061FD8}"/>
              </a:ext>
            </a:extLst>
          </p:cNvPr>
          <p:cNvCxnSpPr>
            <a:cxnSpLocks/>
            <a:stCxn id="247" idx="0"/>
          </p:cNvCxnSpPr>
          <p:nvPr/>
        </p:nvCxnSpPr>
        <p:spPr>
          <a:xfrm flipH="1">
            <a:off x="8087786" y="1533412"/>
            <a:ext cx="1205486" cy="502726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AA05F156-B06C-457E-B384-3B23F8A6999E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7978700" y="4552137"/>
            <a:ext cx="1371994" cy="616308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7EFDC3B-CB97-4D95-9FD9-9AA2490BC1D7}"/>
              </a:ext>
            </a:extLst>
          </p:cNvPr>
          <p:cNvCxnSpPr>
            <a:cxnSpLocks/>
            <a:stCxn id="240" idx="4"/>
            <a:endCxn id="256" idx="2"/>
          </p:cNvCxnSpPr>
          <p:nvPr/>
        </p:nvCxnSpPr>
        <p:spPr>
          <a:xfrm>
            <a:off x="7775126" y="5551526"/>
            <a:ext cx="450289" cy="988296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FEA0BF62-0B99-4E0B-90AE-2515D29C13D2}"/>
              </a:ext>
            </a:extLst>
          </p:cNvPr>
          <p:cNvCxnSpPr>
            <a:cxnSpLocks/>
            <a:stCxn id="240" idx="6"/>
            <a:endCxn id="259" idx="0"/>
          </p:cNvCxnSpPr>
          <p:nvPr/>
        </p:nvCxnSpPr>
        <p:spPr>
          <a:xfrm>
            <a:off x="8121837" y="5216333"/>
            <a:ext cx="1385622" cy="470556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DA15C8D-755D-4A43-992B-7B0F906E9F03}"/>
              </a:ext>
            </a:extLst>
          </p:cNvPr>
          <p:cNvCxnSpPr>
            <a:cxnSpLocks/>
            <a:stCxn id="243" idx="7"/>
            <a:endCxn id="262" idx="0"/>
          </p:cNvCxnSpPr>
          <p:nvPr/>
        </p:nvCxnSpPr>
        <p:spPr>
          <a:xfrm flipV="1">
            <a:off x="8077465" y="4153988"/>
            <a:ext cx="1100467" cy="67901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F62BB623-6974-4CDE-B6F9-63D0DD60435F}"/>
              </a:ext>
            </a:extLst>
          </p:cNvPr>
          <p:cNvCxnSpPr>
            <a:cxnSpLocks/>
            <a:stCxn id="56" idx="0"/>
            <a:endCxn id="244" idx="0"/>
          </p:cNvCxnSpPr>
          <p:nvPr/>
        </p:nvCxnSpPr>
        <p:spPr>
          <a:xfrm flipV="1">
            <a:off x="6824705" y="4347004"/>
            <a:ext cx="1014491" cy="331761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52D2A7AB-5CC5-48EB-8D04-33AED1A8040D}"/>
              </a:ext>
            </a:extLst>
          </p:cNvPr>
          <p:cNvCxnSpPr>
            <a:cxnSpLocks/>
            <a:endCxn id="241" idx="2"/>
          </p:cNvCxnSpPr>
          <p:nvPr/>
        </p:nvCxnSpPr>
        <p:spPr>
          <a:xfrm>
            <a:off x="6829456" y="4926658"/>
            <a:ext cx="945669" cy="547348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62CA1D2-E95C-407E-B008-F7878B5D77D3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6546286" y="4837382"/>
            <a:ext cx="115736" cy="913870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9923B321-9699-41ED-A0B9-EAD361E88C76}"/>
              </a:ext>
            </a:extLst>
          </p:cNvPr>
          <p:cNvCxnSpPr>
            <a:cxnSpLocks/>
          </p:cNvCxnSpPr>
          <p:nvPr/>
        </p:nvCxnSpPr>
        <p:spPr>
          <a:xfrm>
            <a:off x="4686410" y="4870182"/>
            <a:ext cx="203902" cy="935548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4F402420-6661-433B-803A-5BD590013CC6}"/>
              </a:ext>
            </a:extLst>
          </p:cNvPr>
          <p:cNvCxnSpPr>
            <a:cxnSpLocks/>
          </p:cNvCxnSpPr>
          <p:nvPr/>
        </p:nvCxnSpPr>
        <p:spPr>
          <a:xfrm flipH="1">
            <a:off x="3686960" y="4717782"/>
            <a:ext cx="847050" cy="873298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82C88D82-D5BB-43EF-85BA-225ED985C655}"/>
              </a:ext>
            </a:extLst>
          </p:cNvPr>
          <p:cNvCxnSpPr>
            <a:cxnSpLocks/>
            <a:stCxn id="140" idx="0"/>
            <a:endCxn id="175" idx="2"/>
          </p:cNvCxnSpPr>
          <p:nvPr/>
        </p:nvCxnSpPr>
        <p:spPr>
          <a:xfrm flipH="1" flipV="1">
            <a:off x="1873389" y="838926"/>
            <a:ext cx="318293" cy="963986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CFFC630-D309-4783-A56E-83F6F3BC299B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1046958" y="1250950"/>
            <a:ext cx="1144724" cy="551962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EBD01FA-6188-48AB-8827-FFAD92583C34}"/>
              </a:ext>
            </a:extLst>
          </p:cNvPr>
          <p:cNvCxnSpPr>
            <a:cxnSpLocks/>
            <a:stCxn id="143" idx="0"/>
            <a:endCxn id="137" idx="2"/>
          </p:cNvCxnSpPr>
          <p:nvPr/>
        </p:nvCxnSpPr>
        <p:spPr>
          <a:xfrm flipH="1" flipV="1">
            <a:off x="1955934" y="3187182"/>
            <a:ext cx="528795" cy="1026219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1C7E407-2B57-484E-89AB-C9B0360B804B}"/>
              </a:ext>
            </a:extLst>
          </p:cNvPr>
          <p:cNvCxnSpPr>
            <a:cxnSpLocks/>
            <a:stCxn id="136" idx="3"/>
            <a:endCxn id="172" idx="0"/>
          </p:cNvCxnSpPr>
          <p:nvPr/>
        </p:nvCxnSpPr>
        <p:spPr>
          <a:xfrm flipH="1">
            <a:off x="605956" y="3238747"/>
            <a:ext cx="1121055" cy="206229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736D9EB-640A-4583-B4BB-CF7940924677}"/>
              </a:ext>
            </a:extLst>
          </p:cNvPr>
          <p:cNvCxnSpPr>
            <a:cxnSpLocks/>
            <a:stCxn id="137" idx="0"/>
            <a:endCxn id="163" idx="6"/>
          </p:cNvCxnSpPr>
          <p:nvPr/>
        </p:nvCxnSpPr>
        <p:spPr>
          <a:xfrm flipH="1" flipV="1">
            <a:off x="1273034" y="2541375"/>
            <a:ext cx="682900" cy="368808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8503DCF-AF13-475D-BAB6-2890CBB52C49}"/>
              </a:ext>
            </a:extLst>
          </p:cNvPr>
          <p:cNvCxnSpPr>
            <a:cxnSpLocks/>
            <a:stCxn id="41" idx="2"/>
            <a:endCxn id="146" idx="0"/>
          </p:cNvCxnSpPr>
          <p:nvPr/>
        </p:nvCxnSpPr>
        <p:spPr>
          <a:xfrm flipH="1">
            <a:off x="2919750" y="4330719"/>
            <a:ext cx="527532" cy="480666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49D47B3-B31B-4E2C-9EF1-F6D912AF680F}"/>
              </a:ext>
            </a:extLst>
          </p:cNvPr>
          <p:cNvCxnSpPr>
            <a:cxnSpLocks/>
            <a:stCxn id="41" idx="0"/>
          </p:cNvCxnSpPr>
          <p:nvPr/>
        </p:nvCxnSpPr>
        <p:spPr>
          <a:xfrm flipH="1">
            <a:off x="2459500" y="4053720"/>
            <a:ext cx="987782" cy="126508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65CF572-7D83-4226-AB99-75199F3C8321}"/>
              </a:ext>
            </a:extLst>
          </p:cNvPr>
          <p:cNvCxnSpPr>
            <a:cxnSpLocks/>
            <a:stCxn id="38" idx="0"/>
            <a:endCxn id="140" idx="2"/>
          </p:cNvCxnSpPr>
          <p:nvPr/>
        </p:nvCxnSpPr>
        <p:spPr>
          <a:xfrm flipH="1" flipV="1">
            <a:off x="2191682" y="2079911"/>
            <a:ext cx="694642" cy="474252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576B49F-C235-4C13-B1F9-EC3AC9DB1E9F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067769" y="2831162"/>
            <a:ext cx="818555" cy="252081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58444FD-F20E-4097-9011-8825554904C9}"/>
              </a:ext>
            </a:extLst>
          </p:cNvPr>
          <p:cNvCxnSpPr>
            <a:cxnSpLocks/>
            <a:stCxn id="268" idx="2"/>
            <a:endCxn id="50" idx="0"/>
          </p:cNvCxnSpPr>
          <p:nvPr/>
        </p:nvCxnSpPr>
        <p:spPr>
          <a:xfrm>
            <a:off x="4456004" y="1181850"/>
            <a:ext cx="29060" cy="801238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6A5ECB2-DE7B-490C-9F08-40DF26C4F78C}"/>
              </a:ext>
            </a:extLst>
          </p:cNvPr>
          <p:cNvCxnSpPr>
            <a:cxnSpLocks/>
            <a:stCxn id="72" idx="0"/>
            <a:endCxn id="14" idx="0"/>
          </p:cNvCxnSpPr>
          <p:nvPr/>
        </p:nvCxnSpPr>
        <p:spPr>
          <a:xfrm flipH="1">
            <a:off x="7120977" y="3280155"/>
            <a:ext cx="1021767" cy="42007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FE672D2-6A12-4608-9E28-07FECA42FA98}"/>
              </a:ext>
            </a:extLst>
          </p:cNvPr>
          <p:cNvCxnSpPr>
            <a:cxnSpLocks/>
            <a:stCxn id="65" idx="0"/>
            <a:endCxn id="14" idx="0"/>
          </p:cNvCxnSpPr>
          <p:nvPr/>
        </p:nvCxnSpPr>
        <p:spPr>
          <a:xfrm flipH="1">
            <a:off x="7120977" y="2414509"/>
            <a:ext cx="502536" cy="907653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88F75E0-F7E8-4BC3-A38B-8B2E7EECA8A4}"/>
              </a:ext>
            </a:extLst>
          </p:cNvPr>
          <p:cNvCxnSpPr>
            <a:cxnSpLocks/>
            <a:stCxn id="53" idx="0"/>
            <a:endCxn id="20" idx="0"/>
          </p:cNvCxnSpPr>
          <p:nvPr/>
        </p:nvCxnSpPr>
        <p:spPr>
          <a:xfrm flipV="1">
            <a:off x="4611809" y="4503655"/>
            <a:ext cx="1038964" cy="119511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37ADA1C-F5E3-4410-8313-C534AC9772E4}"/>
              </a:ext>
            </a:extLst>
          </p:cNvPr>
          <p:cNvCxnSpPr>
            <a:cxnSpLocks/>
            <a:stCxn id="56" idx="0"/>
            <a:endCxn id="20" idx="0"/>
          </p:cNvCxnSpPr>
          <p:nvPr/>
        </p:nvCxnSpPr>
        <p:spPr>
          <a:xfrm flipH="1" flipV="1">
            <a:off x="5650773" y="4503655"/>
            <a:ext cx="1173932" cy="175110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9B49EF5-0087-40CD-97FB-8399D5E3C0BD}"/>
              </a:ext>
            </a:extLst>
          </p:cNvPr>
          <p:cNvCxnSpPr>
            <a:cxnSpLocks/>
            <a:stCxn id="10" idx="0"/>
            <a:endCxn id="38" idx="0"/>
          </p:cNvCxnSpPr>
          <p:nvPr/>
        </p:nvCxnSpPr>
        <p:spPr>
          <a:xfrm flipH="1" flipV="1">
            <a:off x="2886324" y="2554163"/>
            <a:ext cx="1464027" cy="777047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6BE0055-438E-4B3D-A177-47B3767AC1DF}"/>
              </a:ext>
            </a:extLst>
          </p:cNvPr>
          <p:cNvCxnSpPr>
            <a:cxnSpLocks/>
            <a:stCxn id="10" idx="0"/>
            <a:endCxn id="41" idx="0"/>
          </p:cNvCxnSpPr>
          <p:nvPr/>
        </p:nvCxnSpPr>
        <p:spPr>
          <a:xfrm flipH="1">
            <a:off x="3447282" y="3331210"/>
            <a:ext cx="903069" cy="72251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제목 1">
            <a:extLst>
              <a:ext uri="{FF2B5EF4-FFF2-40B4-BE49-F238E27FC236}">
                <a16:creationId xmlns:a16="http://schemas.microsoft.com/office/drawing/2014/main" id="{C2025C77-F2AC-482C-894C-48C485ED62B1}"/>
              </a:ext>
            </a:extLst>
          </p:cNvPr>
          <p:cNvSpPr txBox="1">
            <a:spLocks/>
          </p:cNvSpPr>
          <p:nvPr/>
        </p:nvSpPr>
        <p:spPr>
          <a:xfrm>
            <a:off x="1569335" y="-303385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/>
            </a:b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421576C-39F6-4AE0-A542-5829211D3AE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650773" y="3659335"/>
            <a:ext cx="6807" cy="844320"/>
          </a:xfrm>
          <a:prstGeom prst="line">
            <a:avLst/>
          </a:prstGeom>
          <a:ln>
            <a:solidFill>
              <a:srgbClr val="9751C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CCE2576-4B85-477D-91B4-1B011322BA30}"/>
              </a:ext>
            </a:extLst>
          </p:cNvPr>
          <p:cNvCxnSpPr>
            <a:cxnSpLocks/>
          </p:cNvCxnSpPr>
          <p:nvPr/>
        </p:nvCxnSpPr>
        <p:spPr>
          <a:xfrm flipH="1">
            <a:off x="5772658" y="3438117"/>
            <a:ext cx="1342327" cy="0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7ADD48B-E4D7-47CF-BD0B-3CDCBC557F03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H="1" flipV="1">
            <a:off x="5634444" y="2346325"/>
            <a:ext cx="16328" cy="926524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91BFBB-D622-4E1F-9B8D-84F88064A88C}"/>
              </a:ext>
            </a:extLst>
          </p:cNvPr>
          <p:cNvCxnSpPr>
            <a:cxnSpLocks/>
          </p:cNvCxnSpPr>
          <p:nvPr/>
        </p:nvCxnSpPr>
        <p:spPr>
          <a:xfrm flipH="1">
            <a:off x="4308445" y="3474669"/>
            <a:ext cx="1342327" cy="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E652CA1-C0AC-44C7-923D-C69C63264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540" y="1018712"/>
            <a:ext cx="9144000" cy="125364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8473B2-1194-4CCA-A6D7-A04E3DAD5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9790343-86E8-4195-B0A1-51D90FC02D54}"/>
              </a:ext>
            </a:extLst>
          </p:cNvPr>
          <p:cNvSpPr/>
          <p:nvPr/>
        </p:nvSpPr>
        <p:spPr>
          <a:xfrm>
            <a:off x="5041173" y="2862857"/>
            <a:ext cx="1219200" cy="11786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60EF-8D74-4316-A8A0-960DA2795C09}"/>
              </a:ext>
            </a:extLst>
          </p:cNvPr>
          <p:cNvSpPr txBox="1"/>
          <p:nvPr/>
        </p:nvSpPr>
        <p:spPr>
          <a:xfrm>
            <a:off x="5031211" y="3272849"/>
            <a:ext cx="123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인공지능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07E3EB-7046-4A2F-9974-3502B1AB04F4}"/>
              </a:ext>
            </a:extLst>
          </p:cNvPr>
          <p:cNvGrpSpPr/>
          <p:nvPr/>
        </p:nvGrpSpPr>
        <p:grpSpPr>
          <a:xfrm>
            <a:off x="3842216" y="3019610"/>
            <a:ext cx="920474" cy="828856"/>
            <a:chOff x="3664131" y="2594588"/>
            <a:chExt cx="920474" cy="82885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7BB69F2-F2B7-4BE0-A3DE-78CF35FAF8E1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F1CBB-8CA7-44E6-B4E7-478D78E45FD8}"/>
                </a:ext>
              </a:extLst>
            </p:cNvPr>
            <p:cNvSpPr txBox="1"/>
            <p:nvPr/>
          </p:nvSpPr>
          <p:spPr>
            <a:xfrm>
              <a:off x="3759927" y="2906188"/>
              <a:ext cx="8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일자리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967F92-365E-4FFA-AA2A-92586DD8100B}"/>
              </a:ext>
            </a:extLst>
          </p:cNvPr>
          <p:cNvGrpSpPr/>
          <p:nvPr/>
        </p:nvGrpSpPr>
        <p:grpSpPr>
          <a:xfrm>
            <a:off x="6692081" y="2994253"/>
            <a:ext cx="857336" cy="828856"/>
            <a:chOff x="3664131" y="2594588"/>
            <a:chExt cx="857336" cy="82885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972E218-4829-4748-BFDC-B89B25F607D1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9FB855-401C-4A9E-9548-739380AB293A}"/>
                </a:ext>
              </a:extLst>
            </p:cNvPr>
            <p:cNvSpPr txBox="1"/>
            <p:nvPr/>
          </p:nvSpPr>
          <p:spPr>
            <a:xfrm>
              <a:off x="3680688" y="2922497"/>
              <a:ext cx="8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저작권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84D240-7CC0-474F-9E4E-810EAF6B16E7}"/>
              </a:ext>
            </a:extLst>
          </p:cNvPr>
          <p:cNvGrpSpPr/>
          <p:nvPr/>
        </p:nvGrpSpPr>
        <p:grpSpPr>
          <a:xfrm>
            <a:off x="5222105" y="1786169"/>
            <a:ext cx="857336" cy="828856"/>
            <a:chOff x="3664131" y="2594588"/>
            <a:chExt cx="857336" cy="82885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DAF053D-8D21-49B6-AD0D-31A09AD34CD6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51BB99-58EF-4A3C-B2CF-DF95FE47B9C8}"/>
                </a:ext>
              </a:extLst>
            </p:cNvPr>
            <p:cNvSpPr txBox="1"/>
            <p:nvPr/>
          </p:nvSpPr>
          <p:spPr>
            <a:xfrm>
              <a:off x="3664131" y="2877745"/>
              <a:ext cx="8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미래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26AC56-40C5-4324-93D2-E000D464F69B}"/>
              </a:ext>
            </a:extLst>
          </p:cNvPr>
          <p:cNvGrpSpPr/>
          <p:nvPr/>
        </p:nvGrpSpPr>
        <p:grpSpPr>
          <a:xfrm>
            <a:off x="5222105" y="4324448"/>
            <a:ext cx="857336" cy="828856"/>
            <a:chOff x="3664131" y="2594588"/>
            <a:chExt cx="857336" cy="8288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41A79A-06F4-47D2-9F3F-A9CE52C1A467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9751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45529C-946C-4942-9261-8BC40EC0BD0F}"/>
                </a:ext>
              </a:extLst>
            </p:cNvPr>
            <p:cNvSpPr txBox="1"/>
            <p:nvPr/>
          </p:nvSpPr>
          <p:spPr>
            <a:xfrm>
              <a:off x="3680460" y="2773795"/>
              <a:ext cx="824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Chat GPT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887765-E122-4F03-85C3-A97483E92BB9}"/>
              </a:ext>
            </a:extLst>
          </p:cNvPr>
          <p:cNvGrpSpPr/>
          <p:nvPr/>
        </p:nvGrpSpPr>
        <p:grpSpPr>
          <a:xfrm>
            <a:off x="2539613" y="2345026"/>
            <a:ext cx="693423" cy="670388"/>
            <a:chOff x="3664131" y="2594588"/>
            <a:chExt cx="857336" cy="82885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9BDBC6-446B-45F8-8A4D-48EA3FF9041F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BAC1A2-54DB-4E6E-9432-643C16C05824}"/>
                </a:ext>
              </a:extLst>
            </p:cNvPr>
            <p:cNvSpPr txBox="1"/>
            <p:nvPr/>
          </p:nvSpPr>
          <p:spPr>
            <a:xfrm>
              <a:off x="3680459" y="2853161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취업률</a:t>
              </a:r>
              <a:endParaRPr lang="ko-KR" altLang="en-US" sz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76085B-B741-42F6-990B-95CB9B2FBBE4}"/>
              </a:ext>
            </a:extLst>
          </p:cNvPr>
          <p:cNvGrpSpPr/>
          <p:nvPr/>
        </p:nvGrpSpPr>
        <p:grpSpPr>
          <a:xfrm>
            <a:off x="3089264" y="3809673"/>
            <a:ext cx="693423" cy="670388"/>
            <a:chOff x="3664131" y="2594588"/>
            <a:chExt cx="857336" cy="828856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B19D99C-9CA0-4C38-946E-33365B7BB364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AF9CF-A706-4136-953F-5666ABC5A000}"/>
                </a:ext>
              </a:extLst>
            </p:cNvPr>
            <p:cNvSpPr txBox="1"/>
            <p:nvPr/>
          </p:nvSpPr>
          <p:spPr>
            <a:xfrm>
              <a:off x="3694438" y="289632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대체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E3EA7AB-D64D-4C15-A1C0-70E6B94FDF92}"/>
              </a:ext>
            </a:extLst>
          </p:cNvPr>
          <p:cNvSpPr txBox="1"/>
          <p:nvPr/>
        </p:nvSpPr>
        <p:spPr>
          <a:xfrm>
            <a:off x="4273302" y="1243613"/>
            <a:ext cx="66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6C5D90-53D8-4283-B839-D13F38C289AA}"/>
              </a:ext>
            </a:extLst>
          </p:cNvPr>
          <p:cNvGrpSpPr/>
          <p:nvPr/>
        </p:nvGrpSpPr>
        <p:grpSpPr>
          <a:xfrm>
            <a:off x="4138353" y="1755080"/>
            <a:ext cx="693423" cy="670388"/>
            <a:chOff x="3664131" y="2594588"/>
            <a:chExt cx="857336" cy="82885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EBE41D5-1BFC-4CAF-9C40-CB816D05516D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C9E7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C1F23F-E37E-4FBE-ACDF-1BD86C019EB4}"/>
                </a:ext>
              </a:extLst>
            </p:cNvPr>
            <p:cNvSpPr txBox="1"/>
            <p:nvPr/>
          </p:nvSpPr>
          <p:spPr>
            <a:xfrm>
              <a:off x="3680459" y="287649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러닝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27D199-8F0D-475A-92A5-973C06A6DC74}"/>
              </a:ext>
            </a:extLst>
          </p:cNvPr>
          <p:cNvGrpSpPr/>
          <p:nvPr/>
        </p:nvGrpSpPr>
        <p:grpSpPr>
          <a:xfrm>
            <a:off x="4253791" y="4379119"/>
            <a:ext cx="693423" cy="670388"/>
            <a:chOff x="3664131" y="2594588"/>
            <a:chExt cx="857336" cy="82885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11ACBA-3DCC-457D-A766-9F4B3BD06C65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D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D1164F6-96CC-48C1-BA8E-96DA3147C1F4}"/>
                </a:ext>
              </a:extLst>
            </p:cNvPr>
            <p:cNvSpPr txBox="1"/>
            <p:nvPr/>
          </p:nvSpPr>
          <p:spPr>
            <a:xfrm>
              <a:off x="3694438" y="289632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장점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A82D4E1-AFFF-456A-9153-4621FCA2383C}"/>
              </a:ext>
            </a:extLst>
          </p:cNvPr>
          <p:cNvGrpSpPr/>
          <p:nvPr/>
        </p:nvGrpSpPr>
        <p:grpSpPr>
          <a:xfrm>
            <a:off x="6466687" y="4434718"/>
            <a:ext cx="693423" cy="670388"/>
            <a:chOff x="3664131" y="2594588"/>
            <a:chExt cx="857336" cy="82885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B8C16F-98DF-4826-93BE-DC1616AD8C99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D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46F812-1A09-4BA2-9CE3-2692A5A989D4}"/>
                </a:ext>
              </a:extLst>
            </p:cNvPr>
            <p:cNvSpPr txBox="1"/>
            <p:nvPr/>
          </p:nvSpPr>
          <p:spPr>
            <a:xfrm>
              <a:off x="3694438" y="289632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단점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7B6564-48B3-4BFE-A459-2F9484700804}"/>
              </a:ext>
            </a:extLst>
          </p:cNvPr>
          <p:cNvGrpSpPr/>
          <p:nvPr/>
        </p:nvGrpSpPr>
        <p:grpSpPr>
          <a:xfrm>
            <a:off x="7276802" y="2186501"/>
            <a:ext cx="693423" cy="670388"/>
            <a:chOff x="3664131" y="2594588"/>
            <a:chExt cx="857336" cy="828856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7B19E5A-ADB0-4C1F-9EB5-38A582D6B13B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26DC78-4646-44F8-AD5B-FF57831CFDDE}"/>
                </a:ext>
              </a:extLst>
            </p:cNvPr>
            <p:cNvSpPr txBox="1"/>
            <p:nvPr/>
          </p:nvSpPr>
          <p:spPr>
            <a:xfrm>
              <a:off x="3680459" y="287649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문학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E5CB25-03A7-4A1E-B10C-BC5588424428}"/>
              </a:ext>
            </a:extLst>
          </p:cNvPr>
          <p:cNvGrpSpPr/>
          <p:nvPr/>
        </p:nvGrpSpPr>
        <p:grpSpPr>
          <a:xfrm>
            <a:off x="6362999" y="1726354"/>
            <a:ext cx="693423" cy="670388"/>
            <a:chOff x="3664131" y="2594588"/>
            <a:chExt cx="857336" cy="82885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7C3E601-1760-4A73-9E1C-E4D8027E0694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C9E7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F8D6FD-9A9B-4FC3-B4BA-840176F0CCCF}"/>
                </a:ext>
              </a:extLst>
            </p:cNvPr>
            <p:cNvSpPr txBox="1"/>
            <p:nvPr/>
          </p:nvSpPr>
          <p:spPr>
            <a:xfrm>
              <a:off x="3680459" y="287649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전망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0B8FD5E-68AA-47A0-B211-AEB6CE1B2748}"/>
              </a:ext>
            </a:extLst>
          </p:cNvPr>
          <p:cNvGrpSpPr/>
          <p:nvPr/>
        </p:nvGrpSpPr>
        <p:grpSpPr>
          <a:xfrm>
            <a:off x="7796033" y="3052147"/>
            <a:ext cx="693423" cy="670388"/>
            <a:chOff x="3664131" y="2594588"/>
            <a:chExt cx="857336" cy="82885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36974E6-83A9-4F26-B83C-017C4414D143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7ED328-0257-492E-A05F-7119CA0614AE}"/>
                </a:ext>
              </a:extLst>
            </p:cNvPr>
            <p:cNvSpPr txBox="1"/>
            <p:nvPr/>
          </p:nvSpPr>
          <p:spPr>
            <a:xfrm>
              <a:off x="3680459" y="287649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예술</a:t>
              </a:r>
            </a:p>
          </p:txBody>
        </p:sp>
      </p:grpSp>
      <p:sp>
        <p:nvSpPr>
          <p:cNvPr id="78" name="제목 1">
            <a:extLst>
              <a:ext uri="{FF2B5EF4-FFF2-40B4-BE49-F238E27FC236}">
                <a16:creationId xmlns:a16="http://schemas.microsoft.com/office/drawing/2014/main" id="{0C0950D2-8601-4709-8FC0-4E5EFCC843EF}"/>
              </a:ext>
            </a:extLst>
          </p:cNvPr>
          <p:cNvSpPr txBox="1">
            <a:spLocks/>
          </p:cNvSpPr>
          <p:nvPr/>
        </p:nvSpPr>
        <p:spPr>
          <a:xfrm>
            <a:off x="11054930" y="1166694"/>
            <a:ext cx="1178626" cy="2205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/>
            </a:br>
            <a:endParaRPr lang="ko-KR" altLang="en-US" dirty="0"/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715B6CD8-430F-4863-AA96-969B103DD421}"/>
              </a:ext>
            </a:extLst>
          </p:cNvPr>
          <p:cNvSpPr txBox="1">
            <a:spLocks/>
          </p:cNvSpPr>
          <p:nvPr/>
        </p:nvSpPr>
        <p:spPr>
          <a:xfrm>
            <a:off x="1491112" y="-219592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/>
            </a:br>
            <a:endParaRPr lang="ko-KR" altLang="en-US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BA632FFA-B510-4758-831A-B397A50A788F}"/>
              </a:ext>
            </a:extLst>
          </p:cNvPr>
          <p:cNvSpPr txBox="1">
            <a:spLocks/>
          </p:cNvSpPr>
          <p:nvPr/>
        </p:nvSpPr>
        <p:spPr>
          <a:xfrm>
            <a:off x="1284794" y="-18660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/>
            </a:br>
            <a:endParaRPr lang="ko-KR" altLang="en-US" dirty="0"/>
          </a:p>
        </p:txBody>
      </p:sp>
      <p:sp>
        <p:nvSpPr>
          <p:cNvPr id="113" name="제목 1">
            <a:extLst>
              <a:ext uri="{FF2B5EF4-FFF2-40B4-BE49-F238E27FC236}">
                <a16:creationId xmlns:a16="http://schemas.microsoft.com/office/drawing/2014/main" id="{FEC646BC-89AC-4EF9-B69A-1658BD0CC4E1}"/>
              </a:ext>
            </a:extLst>
          </p:cNvPr>
          <p:cNvSpPr txBox="1">
            <a:spLocks/>
          </p:cNvSpPr>
          <p:nvPr/>
        </p:nvSpPr>
        <p:spPr>
          <a:xfrm>
            <a:off x="1763206" y="-14124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/>
            </a:br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2AD48AF-D2E4-40E0-97D0-0A191721BD22}"/>
              </a:ext>
            </a:extLst>
          </p:cNvPr>
          <p:cNvGrpSpPr/>
          <p:nvPr/>
        </p:nvGrpSpPr>
        <p:grpSpPr>
          <a:xfrm>
            <a:off x="1622429" y="2666535"/>
            <a:ext cx="696456" cy="670388"/>
            <a:chOff x="3660381" y="2594588"/>
            <a:chExt cx="861086" cy="828856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AA50FA8-446C-4503-8C10-486AE9B62455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227781B-D2DC-4622-B408-D8421E7C5A63}"/>
                </a:ext>
              </a:extLst>
            </p:cNvPr>
            <p:cNvSpPr txBox="1"/>
            <p:nvPr/>
          </p:nvSpPr>
          <p:spPr>
            <a:xfrm>
              <a:off x="3660381" y="2895830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감소</a:t>
              </a:r>
              <a:endParaRPr lang="en-US" altLang="ko-KR" sz="12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864EEB0-604E-45A3-B1E8-19689E1AA8EF}"/>
              </a:ext>
            </a:extLst>
          </p:cNvPr>
          <p:cNvGrpSpPr/>
          <p:nvPr/>
        </p:nvGrpSpPr>
        <p:grpSpPr>
          <a:xfrm>
            <a:off x="1843299" y="1579986"/>
            <a:ext cx="693423" cy="670388"/>
            <a:chOff x="3664131" y="2594588"/>
            <a:chExt cx="857336" cy="828856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B2024D1-ADE3-4558-B7F0-635C815724FE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71CBCFD-E090-4438-9CD6-00A68D73E814}"/>
                </a:ext>
              </a:extLst>
            </p:cNvPr>
            <p:cNvSpPr txBox="1"/>
            <p:nvPr/>
          </p:nvSpPr>
          <p:spPr>
            <a:xfrm>
              <a:off x="3682526" y="2870210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증가</a:t>
              </a:r>
              <a:endParaRPr lang="en-US" altLang="ko-KR" sz="1200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532AAB8-A77F-4D11-B348-853EFDBE7A35}"/>
              </a:ext>
            </a:extLst>
          </p:cNvPr>
          <p:cNvGrpSpPr/>
          <p:nvPr/>
        </p:nvGrpSpPr>
        <p:grpSpPr>
          <a:xfrm>
            <a:off x="2145725" y="4064099"/>
            <a:ext cx="693423" cy="670388"/>
            <a:chOff x="3664131" y="2594588"/>
            <a:chExt cx="857336" cy="828856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E8F26C7-7B82-4AC9-BF89-93DCD4E2C00D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31EFBF5-1637-4C51-81FC-1844DCD71288}"/>
                </a:ext>
              </a:extLst>
            </p:cNvPr>
            <p:cNvSpPr txBox="1"/>
            <p:nvPr/>
          </p:nvSpPr>
          <p:spPr>
            <a:xfrm>
              <a:off x="3670930" y="2779182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대체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가능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1D573B8-A4C7-4D01-8874-5FEC44230BC1}"/>
              </a:ext>
            </a:extLst>
          </p:cNvPr>
          <p:cNvGrpSpPr/>
          <p:nvPr/>
        </p:nvGrpSpPr>
        <p:grpSpPr>
          <a:xfrm>
            <a:off x="2580746" y="4662083"/>
            <a:ext cx="693423" cy="670388"/>
            <a:chOff x="3664131" y="2594588"/>
            <a:chExt cx="857336" cy="828856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52DEC70-9A04-4BAA-B28B-98DE5D6282ED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64C88-DC68-4731-A342-66EA24BD808C}"/>
                </a:ext>
              </a:extLst>
            </p:cNvPr>
            <p:cNvSpPr txBox="1"/>
            <p:nvPr/>
          </p:nvSpPr>
          <p:spPr>
            <a:xfrm>
              <a:off x="3670930" y="2779182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대체 불가</a:t>
              </a:r>
              <a:endParaRPr lang="en-US" altLang="ko-KR" sz="1200" dirty="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3A8381B-F59A-4D09-988B-E4D0BA5439E0}"/>
              </a:ext>
            </a:extLst>
          </p:cNvPr>
          <p:cNvGrpSpPr/>
          <p:nvPr/>
        </p:nvGrpSpPr>
        <p:grpSpPr>
          <a:xfrm>
            <a:off x="24577" y="2206181"/>
            <a:ext cx="1248457" cy="670388"/>
            <a:chOff x="3664131" y="2594588"/>
            <a:chExt cx="857336" cy="828856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905C16B9-96AB-4B44-9932-2D81AA897C0C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3CD5B1E-CDCD-42C1-B40B-40AF4DF6F0B9}"/>
                </a:ext>
              </a:extLst>
            </p:cNvPr>
            <p:cNvSpPr txBox="1"/>
            <p:nvPr/>
          </p:nvSpPr>
          <p:spPr>
            <a:xfrm>
              <a:off x="3682526" y="2870210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금융</a:t>
              </a:r>
              <a:endParaRPr lang="en-US" altLang="ko-KR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F3B3C1C-2CB8-4EA8-A253-0020ED8CBFB9}"/>
              </a:ext>
            </a:extLst>
          </p:cNvPr>
          <p:cNvGrpSpPr/>
          <p:nvPr/>
        </p:nvGrpSpPr>
        <p:grpSpPr>
          <a:xfrm>
            <a:off x="-13506" y="3365097"/>
            <a:ext cx="1238924" cy="670388"/>
            <a:chOff x="3549868" y="2069239"/>
            <a:chExt cx="857336" cy="828856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9294BAF-95DD-4181-933A-1E90484E47E8}"/>
                </a:ext>
              </a:extLst>
            </p:cNvPr>
            <p:cNvSpPr/>
            <p:nvPr/>
          </p:nvSpPr>
          <p:spPr>
            <a:xfrm>
              <a:off x="3549868" y="2069239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B47E445-2B67-400B-8531-B20F71AF4E9E}"/>
                </a:ext>
              </a:extLst>
            </p:cNvPr>
            <p:cNvSpPr txBox="1"/>
            <p:nvPr/>
          </p:nvSpPr>
          <p:spPr>
            <a:xfrm>
              <a:off x="3566197" y="2168000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화학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관련직</a:t>
              </a:r>
              <a:endParaRPr lang="en-US" altLang="ko-KR" sz="1200" dirty="0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50DC052-667A-42D5-AE0F-6312E79B6D6A}"/>
              </a:ext>
            </a:extLst>
          </p:cNvPr>
          <p:cNvGrpSpPr/>
          <p:nvPr/>
        </p:nvGrpSpPr>
        <p:grpSpPr>
          <a:xfrm>
            <a:off x="1156177" y="249738"/>
            <a:ext cx="1470739" cy="670388"/>
            <a:chOff x="3664131" y="2594588"/>
            <a:chExt cx="857336" cy="828856"/>
          </a:xfrm>
          <a:effectLst/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32FB77F9-D356-4DD6-AD84-9DEE3B2C3AD7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028505C-964E-4C42-AFC8-D8ADF41FE49C}"/>
                </a:ext>
              </a:extLst>
            </p:cNvPr>
            <p:cNvSpPr txBox="1"/>
            <p:nvPr/>
          </p:nvSpPr>
          <p:spPr>
            <a:xfrm>
              <a:off x="3669875" y="2752255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혁신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관리자</a:t>
              </a:r>
              <a:endParaRPr lang="en-US" altLang="ko-KR" sz="1200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58202A7-F6BC-41F2-AB4D-98B30C8767B4}"/>
              </a:ext>
            </a:extLst>
          </p:cNvPr>
          <p:cNvGrpSpPr/>
          <p:nvPr/>
        </p:nvGrpSpPr>
        <p:grpSpPr>
          <a:xfrm>
            <a:off x="-39560" y="1131607"/>
            <a:ext cx="1470739" cy="670388"/>
            <a:chOff x="3587808" y="2594588"/>
            <a:chExt cx="1009981" cy="828856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C1A33052-4D13-444E-80E7-2B788335C600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7671B76-A85E-406A-BAAC-C1C18EA446D7}"/>
                </a:ext>
              </a:extLst>
            </p:cNvPr>
            <p:cNvSpPr txBox="1"/>
            <p:nvPr/>
          </p:nvSpPr>
          <p:spPr>
            <a:xfrm>
              <a:off x="3587808" y="2762333"/>
              <a:ext cx="1009981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빅데이터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전문가</a:t>
              </a:r>
              <a:endParaRPr lang="en-US" altLang="ko-KR" sz="12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1F43C3F-85C2-441E-84F2-D6443748AB6B}"/>
              </a:ext>
            </a:extLst>
          </p:cNvPr>
          <p:cNvGrpSpPr/>
          <p:nvPr/>
        </p:nvGrpSpPr>
        <p:grpSpPr>
          <a:xfrm>
            <a:off x="1638233" y="-2371602"/>
            <a:ext cx="693423" cy="670388"/>
            <a:chOff x="3664131" y="2594588"/>
            <a:chExt cx="857336" cy="82885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3CB93A3-B241-4376-AF08-0A0B9195311A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29FF9D-7E7F-452C-B5F2-C529E8D490AD}"/>
                </a:ext>
              </a:extLst>
            </p:cNvPr>
            <p:cNvSpPr txBox="1"/>
            <p:nvPr/>
          </p:nvSpPr>
          <p:spPr>
            <a:xfrm>
              <a:off x="3682526" y="2870210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금융</a:t>
              </a:r>
              <a:endParaRPr lang="en-US" altLang="ko-KR" sz="1200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FDFFFB3-B875-420D-B61E-95B40850FD4E}"/>
              </a:ext>
            </a:extLst>
          </p:cNvPr>
          <p:cNvGrpSpPr/>
          <p:nvPr/>
        </p:nvGrpSpPr>
        <p:grpSpPr>
          <a:xfrm>
            <a:off x="51364" y="4287972"/>
            <a:ext cx="1323371" cy="670388"/>
            <a:chOff x="3664131" y="2594588"/>
            <a:chExt cx="857336" cy="828856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633623C2-D285-4578-889D-C9954B82F0D1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369A5E0-634B-4D3E-8FDB-A8A581F94925}"/>
                </a:ext>
              </a:extLst>
            </p:cNvPr>
            <p:cNvSpPr txBox="1"/>
            <p:nvPr/>
          </p:nvSpPr>
          <p:spPr>
            <a:xfrm>
              <a:off x="3676604" y="286990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공장</a:t>
              </a:r>
              <a:endParaRPr lang="en-US" altLang="ko-KR" sz="1200" dirty="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46EFDD-99B3-4D03-8AE0-9BFCDE912B0D}"/>
              </a:ext>
            </a:extLst>
          </p:cNvPr>
          <p:cNvGrpSpPr/>
          <p:nvPr/>
        </p:nvGrpSpPr>
        <p:grpSpPr>
          <a:xfrm>
            <a:off x="122255" y="5255886"/>
            <a:ext cx="1287390" cy="670388"/>
            <a:chOff x="3662863" y="2594588"/>
            <a:chExt cx="858604" cy="828856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6DBDABF-F969-47C1-A2B3-BAFCC1ED96F5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FC730B8-BAA3-4578-ADD9-1409DA862BB7}"/>
                </a:ext>
              </a:extLst>
            </p:cNvPr>
            <p:cNvSpPr txBox="1"/>
            <p:nvPr/>
          </p:nvSpPr>
          <p:spPr>
            <a:xfrm>
              <a:off x="3662863" y="2876662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경영</a:t>
              </a:r>
              <a:endParaRPr lang="en-US" altLang="ko-KR" sz="12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F62A17F8-2BF3-4405-99C7-B88E02CE4873}"/>
              </a:ext>
            </a:extLst>
          </p:cNvPr>
          <p:cNvGrpSpPr/>
          <p:nvPr/>
        </p:nvGrpSpPr>
        <p:grpSpPr>
          <a:xfrm>
            <a:off x="526393" y="6111452"/>
            <a:ext cx="1191856" cy="670388"/>
            <a:chOff x="3653143" y="2499164"/>
            <a:chExt cx="857336" cy="828856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8AECA28-FC30-45FD-8326-7889ECA35679}"/>
                </a:ext>
              </a:extLst>
            </p:cNvPr>
            <p:cNvSpPr/>
            <p:nvPr/>
          </p:nvSpPr>
          <p:spPr>
            <a:xfrm>
              <a:off x="3653143" y="2499164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837F8C5-7915-4C20-A3DC-3A7C336E5168}"/>
                </a:ext>
              </a:extLst>
            </p:cNvPr>
            <p:cNvSpPr txBox="1"/>
            <p:nvPr/>
          </p:nvSpPr>
          <p:spPr>
            <a:xfrm>
              <a:off x="3667921" y="2737405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베이비 </a:t>
              </a:r>
              <a:r>
                <a:rPr lang="ko-KR" altLang="en-US" sz="1200" dirty="0" err="1"/>
                <a:t>시터</a:t>
              </a:r>
              <a:endParaRPr lang="en-US" altLang="ko-KR" sz="1200" dirty="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7778871C-0EC6-4B96-9699-1B0D3FF163BC}"/>
              </a:ext>
            </a:extLst>
          </p:cNvPr>
          <p:cNvGrpSpPr/>
          <p:nvPr/>
        </p:nvGrpSpPr>
        <p:grpSpPr>
          <a:xfrm>
            <a:off x="1951634" y="6205769"/>
            <a:ext cx="1163735" cy="670388"/>
            <a:chOff x="3664131" y="2594588"/>
            <a:chExt cx="857336" cy="828856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685EA6E-D492-48EC-8772-2060E7C9EE81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FE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D0789BB-F287-4ADB-A6E2-1B426F8E0D62}"/>
                </a:ext>
              </a:extLst>
            </p:cNvPr>
            <p:cNvSpPr txBox="1"/>
            <p:nvPr/>
          </p:nvSpPr>
          <p:spPr>
            <a:xfrm>
              <a:off x="3667921" y="2737405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사진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작가</a:t>
              </a:r>
              <a:endParaRPr lang="en-US" altLang="ko-KR" sz="1200" dirty="0"/>
            </a:p>
          </p:txBody>
        </p:sp>
      </p:grp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1458507A-8505-4325-9D48-6901212F03D8}"/>
              </a:ext>
            </a:extLst>
          </p:cNvPr>
          <p:cNvCxnSpPr>
            <a:cxnSpLocks/>
            <a:stCxn id="142" idx="4"/>
            <a:endCxn id="195" idx="7"/>
          </p:cNvCxnSpPr>
          <p:nvPr/>
        </p:nvCxnSpPr>
        <p:spPr>
          <a:xfrm flipH="1">
            <a:off x="1221389" y="4734487"/>
            <a:ext cx="1271048" cy="619575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C4A51FB8-832E-4A23-AEF8-0CCCE2F3F081}"/>
              </a:ext>
            </a:extLst>
          </p:cNvPr>
          <p:cNvCxnSpPr>
            <a:cxnSpLocks/>
            <a:stCxn id="143" idx="1"/>
            <a:endCxn id="192" idx="6"/>
          </p:cNvCxnSpPr>
          <p:nvPr/>
        </p:nvCxnSpPr>
        <p:spPr>
          <a:xfrm flipH="1">
            <a:off x="1374735" y="4444234"/>
            <a:ext cx="776489" cy="178932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50CAC143-C284-46F5-A1B0-525F232B4177}"/>
              </a:ext>
            </a:extLst>
          </p:cNvPr>
          <p:cNvCxnSpPr>
            <a:cxnSpLocks/>
            <a:stCxn id="146" idx="1"/>
            <a:endCxn id="198" idx="7"/>
          </p:cNvCxnSpPr>
          <p:nvPr/>
        </p:nvCxnSpPr>
        <p:spPr>
          <a:xfrm flipH="1">
            <a:off x="1543706" y="5042218"/>
            <a:ext cx="1042539" cy="116741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A65D0E5-07EE-4315-91C6-04A101A3EBC5}"/>
              </a:ext>
            </a:extLst>
          </p:cNvPr>
          <p:cNvGrpSpPr/>
          <p:nvPr/>
        </p:nvGrpSpPr>
        <p:grpSpPr>
          <a:xfrm>
            <a:off x="5965500" y="5551526"/>
            <a:ext cx="1163735" cy="670388"/>
            <a:chOff x="3664131" y="2594588"/>
            <a:chExt cx="857336" cy="828856"/>
          </a:xfrm>
        </p:grpSpPr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D95EC33-990E-4119-9B33-1D273DF2E121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69C9CDB-9EAB-4693-8C94-1AC7AFB99119}"/>
                </a:ext>
              </a:extLst>
            </p:cNvPr>
            <p:cNvSpPr txBox="1"/>
            <p:nvPr/>
          </p:nvSpPr>
          <p:spPr>
            <a:xfrm>
              <a:off x="3679663" y="2841526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감점</a:t>
              </a: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77614F98-EFAC-41BE-AE73-9577B3F6F2F6}"/>
              </a:ext>
            </a:extLst>
          </p:cNvPr>
          <p:cNvGrpSpPr/>
          <p:nvPr/>
        </p:nvGrpSpPr>
        <p:grpSpPr>
          <a:xfrm>
            <a:off x="7428414" y="4881139"/>
            <a:ext cx="693423" cy="670387"/>
            <a:chOff x="3664131" y="2594588"/>
            <a:chExt cx="857336" cy="828856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31BDCE69-68FE-40A5-A38F-839764A5FC0C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D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45392A-E5E7-4B8C-82D4-3CAD3E76B5A7}"/>
                </a:ext>
              </a:extLst>
            </p:cNvPr>
            <p:cNvSpPr txBox="1"/>
            <p:nvPr/>
          </p:nvSpPr>
          <p:spPr>
            <a:xfrm>
              <a:off x="3680459" y="2756804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가짜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정보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6869E20-2C81-47A4-99CC-6076D26CE2E9}"/>
              </a:ext>
            </a:extLst>
          </p:cNvPr>
          <p:cNvGrpSpPr/>
          <p:nvPr/>
        </p:nvGrpSpPr>
        <p:grpSpPr>
          <a:xfrm>
            <a:off x="7485591" y="4123713"/>
            <a:ext cx="693423" cy="670387"/>
            <a:chOff x="3664131" y="2594588"/>
            <a:chExt cx="857336" cy="828856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6E08965-BB55-4821-BA8D-46CC5B1462B3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D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4A3E962-6BB7-421D-B760-52E67EC10F13}"/>
                </a:ext>
              </a:extLst>
            </p:cNvPr>
            <p:cNvSpPr txBox="1"/>
            <p:nvPr/>
          </p:nvSpPr>
          <p:spPr>
            <a:xfrm>
              <a:off x="3688982" y="2870661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악용</a:t>
              </a:r>
              <a:endParaRPr lang="en-US" altLang="ko-KR" sz="1200" dirty="0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C3C4763-07B0-4B9A-A5DF-F8ED39EADAA2}"/>
              </a:ext>
            </a:extLst>
          </p:cNvPr>
          <p:cNvGrpSpPr/>
          <p:nvPr/>
        </p:nvGrpSpPr>
        <p:grpSpPr>
          <a:xfrm>
            <a:off x="8696121" y="1389064"/>
            <a:ext cx="1163735" cy="670388"/>
            <a:chOff x="3664132" y="2594588"/>
            <a:chExt cx="857336" cy="828856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36824383-3F9A-40E8-848D-CC8E196CB513}"/>
                </a:ext>
              </a:extLst>
            </p:cNvPr>
            <p:cNvSpPr/>
            <p:nvPr/>
          </p:nvSpPr>
          <p:spPr>
            <a:xfrm>
              <a:off x="3664132" y="2594588"/>
              <a:ext cx="857336" cy="828856"/>
            </a:xfrm>
            <a:prstGeom prst="ellipse">
              <a:avLst/>
            </a:prstGeom>
            <a:solidFill>
              <a:srgbClr val="FCE9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AAEAF89-BA71-4AC4-B1A6-B399A9D4DB64}"/>
                </a:ext>
              </a:extLst>
            </p:cNvPr>
            <p:cNvSpPr txBox="1"/>
            <p:nvPr/>
          </p:nvSpPr>
          <p:spPr>
            <a:xfrm>
              <a:off x="3691720" y="2773057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독창성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부족</a:t>
              </a: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003B3E81-061E-463F-8FE5-0E58D13D1024}"/>
              </a:ext>
            </a:extLst>
          </p:cNvPr>
          <p:cNvGrpSpPr/>
          <p:nvPr/>
        </p:nvGrpSpPr>
        <p:grpSpPr>
          <a:xfrm>
            <a:off x="2959587" y="5349948"/>
            <a:ext cx="1163735" cy="670388"/>
            <a:chOff x="3664131" y="2594588"/>
            <a:chExt cx="857336" cy="828856"/>
          </a:xfrm>
        </p:grpSpPr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F84F9712-B2E1-4135-8266-0FF49AF65246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50FD557-5AC0-456D-8833-0860AA6158A3}"/>
                </a:ext>
              </a:extLst>
            </p:cNvPr>
            <p:cNvSpPr txBox="1"/>
            <p:nvPr/>
          </p:nvSpPr>
          <p:spPr>
            <a:xfrm>
              <a:off x="3681316" y="2708422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응용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가능</a:t>
              </a:r>
              <a:endParaRPr lang="en-US" altLang="ko-KR" sz="1200" dirty="0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036763DC-EF46-48A5-8F99-AA6A43AFB33E}"/>
              </a:ext>
            </a:extLst>
          </p:cNvPr>
          <p:cNvGrpSpPr/>
          <p:nvPr/>
        </p:nvGrpSpPr>
        <p:grpSpPr>
          <a:xfrm>
            <a:off x="4308445" y="5594819"/>
            <a:ext cx="1163735" cy="670388"/>
            <a:chOff x="3664131" y="2594588"/>
            <a:chExt cx="857336" cy="828856"/>
          </a:xfrm>
        </p:grpSpPr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D63B3870-E0C5-411F-9D15-13FF6824B830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69108BA-B47B-418A-B83A-1A762E4E9682}"/>
                </a:ext>
              </a:extLst>
            </p:cNvPr>
            <p:cNvSpPr txBox="1"/>
            <p:nvPr/>
          </p:nvSpPr>
          <p:spPr>
            <a:xfrm>
              <a:off x="3667358" y="2859978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속도</a:t>
              </a:r>
              <a:endParaRPr lang="en-US" altLang="ko-KR" sz="1200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C335862B-80CD-4805-8055-7213B758F10E}"/>
              </a:ext>
            </a:extLst>
          </p:cNvPr>
          <p:cNvGrpSpPr/>
          <p:nvPr/>
        </p:nvGrpSpPr>
        <p:grpSpPr>
          <a:xfrm>
            <a:off x="7642385" y="5986087"/>
            <a:ext cx="1163735" cy="670388"/>
            <a:chOff x="3664131" y="2594588"/>
            <a:chExt cx="857336" cy="828856"/>
          </a:xfrm>
        </p:grpSpPr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D5084530-44F1-46C6-A271-0014A39856D5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1A8C0F5-D8E5-4B24-A96A-8BA30A865D9F}"/>
                </a:ext>
              </a:extLst>
            </p:cNvPr>
            <p:cNvSpPr txBox="1"/>
            <p:nvPr/>
          </p:nvSpPr>
          <p:spPr>
            <a:xfrm>
              <a:off x="3681316" y="2708422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역사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왜곡</a:t>
              </a:r>
              <a:endParaRPr lang="en-US" altLang="ko-KR" sz="1200" dirty="0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9F9D5A1-9245-4F45-8024-68A9DB3B1353}"/>
              </a:ext>
            </a:extLst>
          </p:cNvPr>
          <p:cNvGrpSpPr/>
          <p:nvPr/>
        </p:nvGrpSpPr>
        <p:grpSpPr>
          <a:xfrm>
            <a:off x="8924429" y="5594819"/>
            <a:ext cx="1163735" cy="670388"/>
            <a:chOff x="3664131" y="2594588"/>
            <a:chExt cx="857336" cy="828856"/>
          </a:xfrm>
        </p:grpSpPr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35E9FF7-6460-4FF9-B7BC-AF93777BBABA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88C818B-6B04-483A-8F9D-C35683B5EB07}"/>
                </a:ext>
              </a:extLst>
            </p:cNvPr>
            <p:cNvSpPr txBox="1"/>
            <p:nvPr/>
          </p:nvSpPr>
          <p:spPr>
            <a:xfrm>
              <a:off x="3681316" y="2708422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허위 의학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정보</a:t>
              </a:r>
              <a:endParaRPr lang="en-US" altLang="ko-KR" sz="1200" dirty="0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24C9355-15FC-447C-8791-05649CA31B6A}"/>
              </a:ext>
            </a:extLst>
          </p:cNvPr>
          <p:cNvGrpSpPr/>
          <p:nvPr/>
        </p:nvGrpSpPr>
        <p:grpSpPr>
          <a:xfrm>
            <a:off x="8618229" y="4054606"/>
            <a:ext cx="1169323" cy="670388"/>
            <a:chOff x="3660015" y="2594588"/>
            <a:chExt cx="861452" cy="828856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6DC1588E-5A82-44CC-8FA2-9905BFAF39A7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36706CD-0051-4E55-A98F-E87612B33523}"/>
                </a:ext>
              </a:extLst>
            </p:cNvPr>
            <p:cNvSpPr txBox="1"/>
            <p:nvPr/>
          </p:nvSpPr>
          <p:spPr>
            <a:xfrm>
              <a:off x="3660015" y="2717462"/>
              <a:ext cx="824678" cy="57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악성코드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생산</a:t>
              </a:r>
              <a:endParaRPr lang="en-US" altLang="ko-KR" sz="1200" dirty="0"/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D430F51B-0993-4E5F-B4AE-D2332F083A84}"/>
              </a:ext>
            </a:extLst>
          </p:cNvPr>
          <p:cNvGrpSpPr/>
          <p:nvPr/>
        </p:nvGrpSpPr>
        <p:grpSpPr>
          <a:xfrm>
            <a:off x="9350694" y="4816234"/>
            <a:ext cx="1163735" cy="670388"/>
            <a:chOff x="3664131" y="2594588"/>
            <a:chExt cx="857336" cy="828856"/>
          </a:xfrm>
        </p:grpSpPr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F84C872-14C5-48D8-9C5B-C1F90843300F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EE8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9C85E66-A98D-423C-8288-013304F58BA6}"/>
                </a:ext>
              </a:extLst>
            </p:cNvPr>
            <p:cNvSpPr txBox="1"/>
            <p:nvPr/>
          </p:nvSpPr>
          <p:spPr>
            <a:xfrm>
              <a:off x="3664131" y="2858817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피싱</a:t>
              </a:r>
              <a:endParaRPr lang="en-US" altLang="ko-KR" sz="1200" dirty="0"/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CA274D4A-CC5B-4B5A-B319-AF82595447E1}"/>
              </a:ext>
            </a:extLst>
          </p:cNvPr>
          <p:cNvGrpSpPr/>
          <p:nvPr/>
        </p:nvGrpSpPr>
        <p:grpSpPr>
          <a:xfrm>
            <a:off x="7748438" y="1532301"/>
            <a:ext cx="693423" cy="670388"/>
            <a:chOff x="3664131" y="2594588"/>
            <a:chExt cx="857336" cy="828856"/>
          </a:xfrm>
        </p:grpSpPr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71D79E41-9261-4228-8EA3-BC8D606C8A34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23A6BFB-7588-464C-B985-206C1588430C}"/>
                </a:ext>
              </a:extLst>
            </p:cNvPr>
            <p:cNvSpPr txBox="1"/>
            <p:nvPr/>
          </p:nvSpPr>
          <p:spPr>
            <a:xfrm>
              <a:off x="3680459" y="2876493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복사</a:t>
              </a: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83F89C67-1ADB-48CA-BAC4-3F28F60FB484}"/>
              </a:ext>
            </a:extLst>
          </p:cNvPr>
          <p:cNvGrpSpPr/>
          <p:nvPr/>
        </p:nvGrpSpPr>
        <p:grpSpPr>
          <a:xfrm>
            <a:off x="9137850" y="3185323"/>
            <a:ext cx="693423" cy="670388"/>
            <a:chOff x="3664131" y="2594588"/>
            <a:chExt cx="857336" cy="828856"/>
          </a:xfrm>
        </p:grpSpPr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85A32F-771C-4225-8565-30324590E932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795AB67-73FB-439B-A255-BE5C7A6FAEC9}"/>
                </a:ext>
              </a:extLst>
            </p:cNvPr>
            <p:cNvSpPr txBox="1"/>
            <p:nvPr/>
          </p:nvSpPr>
          <p:spPr>
            <a:xfrm>
              <a:off x="3680459" y="2853848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미술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9EC30D38-FA1C-4D8A-BB23-7E7E7910351B}"/>
              </a:ext>
            </a:extLst>
          </p:cNvPr>
          <p:cNvGrpSpPr/>
          <p:nvPr/>
        </p:nvGrpSpPr>
        <p:grpSpPr>
          <a:xfrm>
            <a:off x="8548614" y="2567606"/>
            <a:ext cx="693423" cy="670388"/>
            <a:chOff x="3664131" y="2594588"/>
            <a:chExt cx="857336" cy="828856"/>
          </a:xfrm>
        </p:grpSpPr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7E67475-BCBC-4023-9D6A-455B74022485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129B754-9B83-4FB1-A4CE-CB1AABAF2937}"/>
                </a:ext>
              </a:extLst>
            </p:cNvPr>
            <p:cNvSpPr txBox="1"/>
            <p:nvPr/>
          </p:nvSpPr>
          <p:spPr>
            <a:xfrm>
              <a:off x="3680459" y="2853848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음악</a:t>
              </a:r>
            </a:p>
          </p:txBody>
        </p: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6A3F8857-6E46-410B-83D6-9FC3DAEEDC53}"/>
              </a:ext>
            </a:extLst>
          </p:cNvPr>
          <p:cNvGrpSpPr/>
          <p:nvPr/>
        </p:nvGrpSpPr>
        <p:grpSpPr>
          <a:xfrm>
            <a:off x="9848357" y="3654060"/>
            <a:ext cx="1178626" cy="670388"/>
            <a:chOff x="3664131" y="2594588"/>
            <a:chExt cx="857336" cy="828856"/>
          </a:xfrm>
        </p:grpSpPr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F46A4D3E-BBF0-427A-B28A-024BFEC2DD92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CE9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8C699F5-1359-45D0-9B1D-E524BFEB85FF}"/>
                </a:ext>
              </a:extLst>
            </p:cNvPr>
            <p:cNvSpPr txBox="1"/>
            <p:nvPr/>
          </p:nvSpPr>
          <p:spPr>
            <a:xfrm>
              <a:off x="3680459" y="2853848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그림체</a:t>
              </a:r>
              <a:r>
                <a:rPr lang="ko-KR" altLang="en-US" sz="1200" dirty="0"/>
                <a:t> 복사</a:t>
              </a: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F53E8A75-5E3C-46CB-8BDE-9C1D89847842}"/>
              </a:ext>
            </a:extLst>
          </p:cNvPr>
          <p:cNvGrpSpPr/>
          <p:nvPr/>
        </p:nvGrpSpPr>
        <p:grpSpPr>
          <a:xfrm>
            <a:off x="9202891" y="2054790"/>
            <a:ext cx="1178626" cy="670388"/>
            <a:chOff x="3664131" y="2594588"/>
            <a:chExt cx="857336" cy="828856"/>
          </a:xfrm>
        </p:grpSpPr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10A0AC1-54D6-4F58-BE78-7BFC7B242977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CE9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FF5A8BD-1AFA-4AD8-8F27-4B5439EDA608}"/>
                </a:ext>
              </a:extLst>
            </p:cNvPr>
            <p:cNvSpPr txBox="1"/>
            <p:nvPr/>
          </p:nvSpPr>
          <p:spPr>
            <a:xfrm>
              <a:off x="3683516" y="2757605"/>
              <a:ext cx="824678" cy="570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목소리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추출</a:t>
              </a: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A0D1B31B-ED77-4F14-A789-B8FC16030B04}"/>
              </a:ext>
            </a:extLst>
          </p:cNvPr>
          <p:cNvGrpSpPr/>
          <p:nvPr/>
        </p:nvGrpSpPr>
        <p:grpSpPr>
          <a:xfrm>
            <a:off x="9937404" y="2740525"/>
            <a:ext cx="1178626" cy="670388"/>
            <a:chOff x="3664131" y="2594588"/>
            <a:chExt cx="857336" cy="828856"/>
          </a:xfrm>
        </p:grpSpPr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026EC53B-4027-4989-B407-39BA07F738FA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CE9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ADFC766E-9B77-4B19-BECF-6323AF399FD0}"/>
                </a:ext>
              </a:extLst>
            </p:cNvPr>
            <p:cNvSpPr txBox="1"/>
            <p:nvPr/>
          </p:nvSpPr>
          <p:spPr>
            <a:xfrm>
              <a:off x="3680459" y="2853848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표절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C9F7B9F-73BC-418B-964A-1943DE58AFB0}"/>
              </a:ext>
            </a:extLst>
          </p:cNvPr>
          <p:cNvGrpSpPr/>
          <p:nvPr/>
        </p:nvGrpSpPr>
        <p:grpSpPr>
          <a:xfrm>
            <a:off x="7886935" y="705511"/>
            <a:ext cx="1178626" cy="670388"/>
            <a:chOff x="3664131" y="2594588"/>
            <a:chExt cx="857336" cy="828856"/>
          </a:xfrm>
        </p:grpSpPr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4C55A48E-3E91-45F0-A873-0F40002C0D09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FCE9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92C7DE9-7B01-4D66-81FD-18B036D791BF}"/>
                </a:ext>
              </a:extLst>
            </p:cNvPr>
            <p:cNvSpPr txBox="1"/>
            <p:nvPr/>
          </p:nvSpPr>
          <p:spPr>
            <a:xfrm>
              <a:off x="3680459" y="2853848"/>
              <a:ext cx="824678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양산형</a:t>
              </a: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1B5173D6-EB8D-4006-B067-F0F059E283E6}"/>
              </a:ext>
            </a:extLst>
          </p:cNvPr>
          <p:cNvGrpSpPr/>
          <p:nvPr/>
        </p:nvGrpSpPr>
        <p:grpSpPr>
          <a:xfrm>
            <a:off x="3720634" y="689507"/>
            <a:ext cx="1470739" cy="670388"/>
            <a:chOff x="3582142" y="2594588"/>
            <a:chExt cx="1009981" cy="828856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609999DB-27CB-4C23-BAF5-022F6F1C3FBC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E1F2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EF411A9-4C7C-4D31-ABB3-B5AD2A84D494}"/>
                </a:ext>
              </a:extLst>
            </p:cNvPr>
            <p:cNvSpPr txBox="1"/>
            <p:nvPr/>
          </p:nvSpPr>
          <p:spPr>
            <a:xfrm>
              <a:off x="3582142" y="2860836"/>
              <a:ext cx="1009981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머신 러닝</a:t>
              </a:r>
              <a:endParaRPr lang="en-US" altLang="ko-KR" sz="1200" dirty="0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03CBC505-FEA2-45B1-8D5C-30452D18BE6F}"/>
              </a:ext>
            </a:extLst>
          </p:cNvPr>
          <p:cNvGrpSpPr/>
          <p:nvPr/>
        </p:nvGrpSpPr>
        <p:grpSpPr>
          <a:xfrm>
            <a:off x="2631581" y="54238"/>
            <a:ext cx="1470739" cy="670388"/>
            <a:chOff x="3582142" y="2594588"/>
            <a:chExt cx="1009981" cy="828856"/>
          </a:xfrm>
        </p:grpSpPr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1AFFFECB-B0B5-491C-9A26-705BADFB27AE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E1F2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27CBCE7-647B-4835-83E2-A7EFE91359BD}"/>
                </a:ext>
              </a:extLst>
            </p:cNvPr>
            <p:cNvSpPr txBox="1"/>
            <p:nvPr/>
          </p:nvSpPr>
          <p:spPr>
            <a:xfrm>
              <a:off x="3582142" y="2860836"/>
              <a:ext cx="1009981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딥 러닝</a:t>
              </a:r>
              <a:endParaRPr lang="en-US" altLang="ko-KR" sz="1200" dirty="0"/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AEC1006E-146C-480D-8422-19B2522B653B}"/>
              </a:ext>
            </a:extLst>
          </p:cNvPr>
          <p:cNvGrpSpPr/>
          <p:nvPr/>
        </p:nvGrpSpPr>
        <p:grpSpPr>
          <a:xfrm>
            <a:off x="5400798" y="626649"/>
            <a:ext cx="1470739" cy="670388"/>
            <a:chOff x="3582142" y="2594588"/>
            <a:chExt cx="1009981" cy="828856"/>
          </a:xfrm>
        </p:grpSpPr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42822B2D-B5A7-4F30-A8DB-1955F03A1842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E1F2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9C98C0B-99C6-41D9-BE17-E6E042B597AD}"/>
                </a:ext>
              </a:extLst>
            </p:cNvPr>
            <p:cNvSpPr txBox="1"/>
            <p:nvPr/>
          </p:nvSpPr>
          <p:spPr>
            <a:xfrm>
              <a:off x="3582142" y="2860836"/>
              <a:ext cx="1009981" cy="34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긍정적</a:t>
              </a:r>
              <a:endParaRPr lang="en-US" altLang="ko-KR" sz="1200" dirty="0"/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5C2C9F39-DA4E-455A-8BA2-C3CC461C19BD}"/>
              </a:ext>
            </a:extLst>
          </p:cNvPr>
          <p:cNvGrpSpPr/>
          <p:nvPr/>
        </p:nvGrpSpPr>
        <p:grpSpPr>
          <a:xfrm>
            <a:off x="6525781" y="65375"/>
            <a:ext cx="1470739" cy="670388"/>
            <a:chOff x="3600199" y="2594588"/>
            <a:chExt cx="1009981" cy="828856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72E46AD-CD26-474C-9896-0C3173DFF44F}"/>
                </a:ext>
              </a:extLst>
            </p:cNvPr>
            <p:cNvSpPr/>
            <p:nvPr/>
          </p:nvSpPr>
          <p:spPr>
            <a:xfrm>
              <a:off x="3664131" y="2594588"/>
              <a:ext cx="857336" cy="828856"/>
            </a:xfrm>
            <a:prstGeom prst="ellipse">
              <a:avLst/>
            </a:prstGeom>
            <a:solidFill>
              <a:srgbClr val="E1F2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9A75A09A-8FD8-4645-868E-BBBBE4DCCA47}"/>
                </a:ext>
              </a:extLst>
            </p:cNvPr>
            <p:cNvSpPr txBox="1"/>
            <p:nvPr/>
          </p:nvSpPr>
          <p:spPr>
            <a:xfrm>
              <a:off x="3600199" y="2775181"/>
              <a:ext cx="1009981" cy="570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경제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발전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86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4</cp:revision>
  <dcterms:created xsi:type="dcterms:W3CDTF">2023-10-05T08:30:06Z</dcterms:created>
  <dcterms:modified xsi:type="dcterms:W3CDTF">2023-10-06T00:02:06Z</dcterms:modified>
</cp:coreProperties>
</file>