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4T15:13:37.252" idx="1">
    <p:pos x="2322" y="9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2293-5D41-4561-A3B7-EE190349A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C589A-8FF7-4610-95EB-A03196A3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15443-7DAC-499D-8D7D-C04F6D65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0667-4B55-4A30-AA11-1EA54D64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7333D-25DA-46C4-9C63-BAC6C635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A497-EBAB-414E-9A49-CDAC6FBE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28EF8-A231-48B7-9AA9-5471937C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8F653-C025-48D2-B1B7-D3517203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D24D4-63F4-4E0C-BC9C-689D26C9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DE83-242B-4F7C-BEF8-CA5E437C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0F7332-B115-4029-A641-A218DDDE8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CA893-327B-4D9A-A004-FD958A1D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271B0-0B79-4130-88DB-AB79A1BE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1B950-288D-4FEE-9389-B5517A97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1B12F-7BAE-45A8-B39D-FFA671E3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9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B892F-E65B-43DF-A660-0617567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BA98E-8EBB-4D89-888A-4272BFF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C57DC-F3D7-4B4F-873E-5DA5D3F8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1DDF-5139-446A-AF68-C85E5A41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0CA9C-B391-4155-8B00-74B43F25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3D34E-B2CD-41D8-A8B2-96F2926E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AF2D0-06EA-43C6-944E-925C6769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AA53-0A0E-46F8-AE47-B86BDEB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E771E-81B0-40F7-A27B-9DC421A5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C25F1-998E-42EE-BC6C-B3C3F4E5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BCFB3-4CDD-4C13-8F1A-4DA1C5E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2B9C1-777A-4AB5-8E85-2CEE60E2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1C862-4398-49CC-87E4-A72A6598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DD240-5E57-471A-92D5-8CC3B01D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E7F18-F9D6-44D1-BBA2-09A9F7B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753C1-E26F-4340-BB04-1044648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2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39EE-261A-4419-946A-5F48B00A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449E-3E00-4904-8F21-991764EC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12329-DA45-41DC-8159-D59C197A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B235E-FCA2-4B77-9575-E5A414EB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B4F06-AE01-41CF-89B8-A6F088D50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9B5FA-8ACC-4C39-933E-CC768E8E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13DE7E-6DB7-4ED9-A5F1-147CACBE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742CCD-F9CE-4A93-B15B-A5A90ADB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7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783CA-1F77-46DD-BF8D-5624F7FB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3EA8D1-2CCE-4528-AE1D-560285A1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345F2-2497-457C-854C-6063B388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C0410-28EA-44C5-9412-ED1E9EC8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4361D-1A9E-4616-8AEE-ADDCB1EE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5F79E-907E-4D03-8BDF-0028C0AE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ECF08-47FA-49C7-8DB4-49A072C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4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560BB-929E-4C84-B69A-A8297B1D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93F65-9B30-43C9-9F93-8E99BBC0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C65EE-5532-4453-90CC-B37B58AC3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E1FC8-C633-4FA2-93E6-E815B415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5A11F-6843-430D-8634-46E873E0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F897A-1540-45FB-A024-88974B3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01E4E-7376-47EF-AC14-53EF5BE8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AD467-B499-43C6-832C-B60DFD04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D0D6D-CBB7-4A5C-9684-F211A50E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9BDC9-9703-4CB1-AB59-A7AB707E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2C998-7ED2-4A4D-90DA-277DAB4F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ABCBB-0003-44D0-BBCA-35ECA6F0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520C43-9764-407C-9C68-14C5B00D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115C1-98EE-453B-9353-0A4190F5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6911E-3460-4C03-92D9-39C31C990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45A5-5B64-4C62-B578-78F548B68C4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B78AF-9A48-47CF-A6D5-6202F50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149CC-E8E8-4CF3-B28B-F8897C368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E7CD-0944-4482-A83B-6A5E441F9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478F94-1BB4-4F87-AB6B-195A4AFD33E4}"/>
              </a:ext>
            </a:extLst>
          </p:cNvPr>
          <p:cNvCxnSpPr/>
          <p:nvPr/>
        </p:nvCxnSpPr>
        <p:spPr>
          <a:xfrm>
            <a:off x="164983" y="117446"/>
            <a:ext cx="1186203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2D53AB-1A51-49F3-8DF6-6084200B6275}"/>
              </a:ext>
            </a:extLst>
          </p:cNvPr>
          <p:cNvCxnSpPr>
            <a:cxnSpLocks/>
          </p:cNvCxnSpPr>
          <p:nvPr/>
        </p:nvCxnSpPr>
        <p:spPr>
          <a:xfrm>
            <a:off x="187323" y="6590836"/>
            <a:ext cx="11800545" cy="0"/>
          </a:xfrm>
          <a:prstGeom prst="line">
            <a:avLst/>
          </a:prstGeom>
          <a:ln w="317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B68FD4-2968-4A58-91AA-FDFADE7E6777}"/>
              </a:ext>
            </a:extLst>
          </p:cNvPr>
          <p:cNvSpPr/>
          <p:nvPr/>
        </p:nvSpPr>
        <p:spPr>
          <a:xfrm>
            <a:off x="233900" y="252543"/>
            <a:ext cx="2231472" cy="1157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666BA0-F31D-410B-A241-06A3632B1337}"/>
              </a:ext>
            </a:extLst>
          </p:cNvPr>
          <p:cNvSpPr/>
          <p:nvPr/>
        </p:nvSpPr>
        <p:spPr>
          <a:xfrm>
            <a:off x="2558851" y="276449"/>
            <a:ext cx="2903205" cy="114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1B854C-D787-4AE6-9F3C-FDB88B55CCCE}"/>
              </a:ext>
            </a:extLst>
          </p:cNvPr>
          <p:cNvSpPr/>
          <p:nvPr/>
        </p:nvSpPr>
        <p:spPr>
          <a:xfrm>
            <a:off x="5474617" y="267433"/>
            <a:ext cx="6513251" cy="1157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72E709-D2ED-4260-B965-B7341C7A8132}"/>
              </a:ext>
            </a:extLst>
          </p:cNvPr>
          <p:cNvSpPr/>
          <p:nvPr/>
        </p:nvSpPr>
        <p:spPr>
          <a:xfrm>
            <a:off x="187323" y="1509192"/>
            <a:ext cx="3481431" cy="4865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FA63D-739A-4BFA-8354-544093282CB3}"/>
              </a:ext>
            </a:extLst>
          </p:cNvPr>
          <p:cNvSpPr/>
          <p:nvPr/>
        </p:nvSpPr>
        <p:spPr>
          <a:xfrm>
            <a:off x="3749238" y="1496492"/>
            <a:ext cx="3384959" cy="486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9AAD51-B89E-4FD4-B14F-1D27F0A4A8AC}"/>
              </a:ext>
            </a:extLst>
          </p:cNvPr>
          <p:cNvSpPr/>
          <p:nvPr/>
        </p:nvSpPr>
        <p:spPr>
          <a:xfrm>
            <a:off x="7220219" y="1513387"/>
            <a:ext cx="2860658" cy="4857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056FF3-370C-405A-A44D-2E73277AD84C}"/>
              </a:ext>
            </a:extLst>
          </p:cNvPr>
          <p:cNvSpPr/>
          <p:nvPr/>
        </p:nvSpPr>
        <p:spPr>
          <a:xfrm>
            <a:off x="10226285" y="1484252"/>
            <a:ext cx="1736520" cy="4857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C469F5-7B93-480F-AC73-89C31486FD99}"/>
              </a:ext>
            </a:extLst>
          </p:cNvPr>
          <p:cNvSpPr/>
          <p:nvPr/>
        </p:nvSpPr>
        <p:spPr>
          <a:xfrm>
            <a:off x="2543463" y="257234"/>
            <a:ext cx="901701" cy="11576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FB8636-F44C-4379-BF73-2DB1E66664FC}"/>
              </a:ext>
            </a:extLst>
          </p:cNvPr>
          <p:cNvSpPr/>
          <p:nvPr/>
        </p:nvSpPr>
        <p:spPr>
          <a:xfrm>
            <a:off x="5449495" y="267434"/>
            <a:ext cx="1052906" cy="1150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646A99-6D7B-4C79-8450-058B284FE8F9}"/>
              </a:ext>
            </a:extLst>
          </p:cNvPr>
          <p:cNvSpPr/>
          <p:nvPr/>
        </p:nvSpPr>
        <p:spPr>
          <a:xfrm>
            <a:off x="7605123" y="285224"/>
            <a:ext cx="982573" cy="5508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E88A03-512D-4CC6-B8A3-1C7F2477DDFD}"/>
              </a:ext>
            </a:extLst>
          </p:cNvPr>
          <p:cNvSpPr txBox="1"/>
          <p:nvPr/>
        </p:nvSpPr>
        <p:spPr>
          <a:xfrm>
            <a:off x="22082" y="642707"/>
            <a:ext cx="25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2DD39-6C90-4252-A4D8-35ED5CDDC74D}"/>
              </a:ext>
            </a:extLst>
          </p:cNvPr>
          <p:cNvSpPr txBox="1"/>
          <p:nvPr/>
        </p:nvSpPr>
        <p:spPr>
          <a:xfrm>
            <a:off x="2586912" y="417364"/>
            <a:ext cx="83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7F1ED-BAA1-4831-A19B-92C3114B1B59}"/>
              </a:ext>
            </a:extLst>
          </p:cNvPr>
          <p:cNvSpPr txBox="1"/>
          <p:nvPr/>
        </p:nvSpPr>
        <p:spPr>
          <a:xfrm>
            <a:off x="2571413" y="990752"/>
            <a:ext cx="114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화면 경로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AC12FB-B2C9-48AE-BE44-2075BB20B9A3}"/>
              </a:ext>
            </a:extLst>
          </p:cNvPr>
          <p:cNvSpPr txBox="1"/>
          <p:nvPr/>
        </p:nvSpPr>
        <p:spPr>
          <a:xfrm>
            <a:off x="3507732" y="433166"/>
            <a:ext cx="184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모바일 스토리 보드 제작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7BAD41-10AD-4764-82B9-6154103A77E4}"/>
              </a:ext>
            </a:extLst>
          </p:cNvPr>
          <p:cNvSpPr/>
          <p:nvPr/>
        </p:nvSpPr>
        <p:spPr>
          <a:xfrm>
            <a:off x="9889559" y="257234"/>
            <a:ext cx="982573" cy="1167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755AFD-F00A-4A93-98F7-9A0B13D0D8EA}"/>
              </a:ext>
            </a:extLst>
          </p:cNvPr>
          <p:cNvSpPr txBox="1"/>
          <p:nvPr/>
        </p:nvSpPr>
        <p:spPr>
          <a:xfrm>
            <a:off x="5672383" y="424922"/>
            <a:ext cx="83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DB18D-ED54-47E6-BB9B-E90F6782D544}"/>
              </a:ext>
            </a:extLst>
          </p:cNvPr>
          <p:cNvSpPr txBox="1"/>
          <p:nvPr/>
        </p:nvSpPr>
        <p:spPr>
          <a:xfrm>
            <a:off x="5559994" y="983341"/>
            <a:ext cx="8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화면코드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DA4F6-FA39-41AF-9C34-2BB56CF11705}"/>
              </a:ext>
            </a:extLst>
          </p:cNvPr>
          <p:cNvSpPr txBox="1"/>
          <p:nvPr/>
        </p:nvSpPr>
        <p:spPr>
          <a:xfrm>
            <a:off x="7750257" y="433166"/>
            <a:ext cx="83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570D92-5587-4837-B68B-20D1FB779BE7}"/>
              </a:ext>
            </a:extLst>
          </p:cNvPr>
          <p:cNvCxnSpPr>
            <a:cxnSpLocks/>
          </p:cNvCxnSpPr>
          <p:nvPr/>
        </p:nvCxnSpPr>
        <p:spPr>
          <a:xfrm>
            <a:off x="2549117" y="827373"/>
            <a:ext cx="9441578" cy="11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7002E8-DBB5-47A4-852B-613D23F914CA}"/>
              </a:ext>
            </a:extLst>
          </p:cNvPr>
          <p:cNvSpPr txBox="1"/>
          <p:nvPr/>
        </p:nvSpPr>
        <p:spPr>
          <a:xfrm>
            <a:off x="8717077" y="398220"/>
            <a:ext cx="104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박진현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7ED237-DE0D-4AED-96A2-177E23CA6C3A}"/>
              </a:ext>
            </a:extLst>
          </p:cNvPr>
          <p:cNvSpPr txBox="1"/>
          <p:nvPr/>
        </p:nvSpPr>
        <p:spPr>
          <a:xfrm>
            <a:off x="10012916" y="398220"/>
            <a:ext cx="83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328684-0D42-490D-BB1E-1E55D6647E88}"/>
              </a:ext>
            </a:extLst>
          </p:cNvPr>
          <p:cNvSpPr txBox="1"/>
          <p:nvPr/>
        </p:nvSpPr>
        <p:spPr>
          <a:xfrm>
            <a:off x="10917343" y="400388"/>
            <a:ext cx="98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2023-10-04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E1B192-ECF4-442E-B6C3-AC2B0B6B1C49}"/>
              </a:ext>
            </a:extLst>
          </p:cNvPr>
          <p:cNvSpPr txBox="1"/>
          <p:nvPr/>
        </p:nvSpPr>
        <p:spPr>
          <a:xfrm>
            <a:off x="10035211" y="1018898"/>
            <a:ext cx="800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페이지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9BD69B-4269-4CB5-9C2E-3D0F83F1A04B}"/>
              </a:ext>
            </a:extLst>
          </p:cNvPr>
          <p:cNvSpPr txBox="1"/>
          <p:nvPr/>
        </p:nvSpPr>
        <p:spPr>
          <a:xfrm>
            <a:off x="10955623" y="1018898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5</a:t>
            </a:r>
            <a:endParaRPr lang="ko-KR" altLang="en-US" sz="1000" dirty="0"/>
          </a:p>
        </p:txBody>
      </p:sp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FA713DAF-F4FE-47E4-905F-D38CA52B460A}"/>
              </a:ext>
            </a:extLst>
          </p:cNvPr>
          <p:cNvGrpSpPr/>
          <p:nvPr/>
        </p:nvGrpSpPr>
        <p:grpSpPr>
          <a:xfrm>
            <a:off x="289100" y="2220667"/>
            <a:ext cx="3214687" cy="987359"/>
            <a:chOff x="336165" y="1941296"/>
            <a:chExt cx="3214687" cy="9873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015ACE-B230-41FC-B8CF-6792ACD6FB4B}"/>
                </a:ext>
              </a:extLst>
            </p:cNvPr>
            <p:cNvSpPr/>
            <p:nvPr/>
          </p:nvSpPr>
          <p:spPr>
            <a:xfrm>
              <a:off x="336165" y="1941296"/>
              <a:ext cx="3214685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D26EF5-07AF-4C33-8953-ACDA01F4EF5C}"/>
                </a:ext>
              </a:extLst>
            </p:cNvPr>
            <p:cNvSpPr txBox="1"/>
            <p:nvPr/>
          </p:nvSpPr>
          <p:spPr>
            <a:xfrm>
              <a:off x="1032453" y="1941296"/>
              <a:ext cx="153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버튼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1A8919D-96E0-44D0-89D9-5915F73D36A2}"/>
                </a:ext>
              </a:extLst>
            </p:cNvPr>
            <p:cNvSpPr/>
            <p:nvPr/>
          </p:nvSpPr>
          <p:spPr>
            <a:xfrm>
              <a:off x="1405771" y="2296420"/>
              <a:ext cx="958496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9B0AD0-662E-4A1B-9EB5-2829E248CF05}"/>
                </a:ext>
              </a:extLst>
            </p:cNvPr>
            <p:cNvSpPr txBox="1"/>
            <p:nvPr/>
          </p:nvSpPr>
          <p:spPr>
            <a:xfrm>
              <a:off x="1609598" y="2313426"/>
              <a:ext cx="5376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버튼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D22B123-F2CC-4D0C-807E-E6BD12427A42}"/>
                </a:ext>
              </a:extLst>
            </p:cNvPr>
            <p:cNvSpPr/>
            <p:nvPr/>
          </p:nvSpPr>
          <p:spPr>
            <a:xfrm>
              <a:off x="2440060" y="2303813"/>
              <a:ext cx="1110792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C661D6-25CB-455E-9FCB-6FB49D5C4206}"/>
                </a:ext>
              </a:extLst>
            </p:cNvPr>
            <p:cNvSpPr txBox="1"/>
            <p:nvPr/>
          </p:nvSpPr>
          <p:spPr>
            <a:xfrm>
              <a:off x="2716041" y="2301593"/>
              <a:ext cx="5376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버튼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7FF226B-B4FA-4BF9-AB50-167B1535EB6E}"/>
                </a:ext>
              </a:extLst>
            </p:cNvPr>
            <p:cNvSpPr/>
            <p:nvPr/>
          </p:nvSpPr>
          <p:spPr>
            <a:xfrm>
              <a:off x="336166" y="2663208"/>
              <a:ext cx="3214686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7F3464-718B-4D82-A009-C65509C5AED8}"/>
                </a:ext>
              </a:extLst>
            </p:cNvPr>
            <p:cNvSpPr txBox="1"/>
            <p:nvPr/>
          </p:nvSpPr>
          <p:spPr>
            <a:xfrm>
              <a:off x="1197326" y="2672820"/>
              <a:ext cx="153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버튼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28C8EA1-67C0-416B-B9DF-B78E2D5D1F66}"/>
                </a:ext>
              </a:extLst>
            </p:cNvPr>
            <p:cNvSpPr/>
            <p:nvPr/>
          </p:nvSpPr>
          <p:spPr>
            <a:xfrm>
              <a:off x="346743" y="2296420"/>
              <a:ext cx="958496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E50879-F54C-4202-9ACC-A46A939B3B08}"/>
                </a:ext>
              </a:extLst>
            </p:cNvPr>
            <p:cNvSpPr txBox="1"/>
            <p:nvPr/>
          </p:nvSpPr>
          <p:spPr>
            <a:xfrm>
              <a:off x="511398" y="2296420"/>
              <a:ext cx="5376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버튼</a:t>
              </a:r>
              <a:endParaRPr lang="ko-KR" altLang="en-US" sz="1000" dirty="0"/>
            </a:p>
          </p:txBody>
        </p: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7DCFE698-B497-49AB-9359-29D41DDA095F}"/>
              </a:ext>
            </a:extLst>
          </p:cNvPr>
          <p:cNvGrpSpPr/>
          <p:nvPr/>
        </p:nvGrpSpPr>
        <p:grpSpPr>
          <a:xfrm>
            <a:off x="300637" y="3296603"/>
            <a:ext cx="3204108" cy="269511"/>
            <a:chOff x="346743" y="3072300"/>
            <a:chExt cx="3204108" cy="26951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BBAB829-122B-4EB1-9103-87067D8611A4}"/>
                </a:ext>
              </a:extLst>
            </p:cNvPr>
            <p:cNvSpPr/>
            <p:nvPr/>
          </p:nvSpPr>
          <p:spPr>
            <a:xfrm>
              <a:off x="346743" y="3076364"/>
              <a:ext cx="986786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15B3343-6300-492A-9C7F-5CE5C3F93232}"/>
                </a:ext>
              </a:extLst>
            </p:cNvPr>
            <p:cNvSpPr/>
            <p:nvPr/>
          </p:nvSpPr>
          <p:spPr>
            <a:xfrm>
              <a:off x="1422241" y="3075701"/>
              <a:ext cx="958496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476EAB6-E3EB-4F90-AF07-D5C4C78E74FC}"/>
                </a:ext>
              </a:extLst>
            </p:cNvPr>
            <p:cNvSpPr/>
            <p:nvPr/>
          </p:nvSpPr>
          <p:spPr>
            <a:xfrm>
              <a:off x="2469448" y="3072300"/>
              <a:ext cx="1081403" cy="26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>
            <a:extLst>
              <a:ext uri="{FF2B5EF4-FFF2-40B4-BE49-F238E27FC236}">
                <a16:creationId xmlns:a16="http://schemas.microsoft.com/office/drawing/2014/main" id="{1CFEB963-B64E-40F1-A77A-947D7640556C}"/>
              </a:ext>
            </a:extLst>
          </p:cNvPr>
          <p:cNvGrpSpPr/>
          <p:nvPr/>
        </p:nvGrpSpPr>
        <p:grpSpPr>
          <a:xfrm>
            <a:off x="261249" y="3321104"/>
            <a:ext cx="3415973" cy="255835"/>
            <a:chOff x="324942" y="3085045"/>
            <a:chExt cx="3415973" cy="25583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D3DA53-B358-47AB-A506-4A5FEFBC2BF9}"/>
                </a:ext>
              </a:extLst>
            </p:cNvPr>
            <p:cNvSpPr txBox="1"/>
            <p:nvPr/>
          </p:nvSpPr>
          <p:spPr>
            <a:xfrm>
              <a:off x="324942" y="3094659"/>
              <a:ext cx="10303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버튼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ECC0EE2-1876-4503-932E-CF57716462A2}"/>
                </a:ext>
              </a:extLst>
            </p:cNvPr>
            <p:cNvSpPr txBox="1"/>
            <p:nvPr/>
          </p:nvSpPr>
          <p:spPr>
            <a:xfrm>
              <a:off x="1110843" y="3085045"/>
              <a:ext cx="153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버튼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C40BD0-BF87-4083-BD7B-CA6913F001B0}"/>
                </a:ext>
              </a:extLst>
            </p:cNvPr>
            <p:cNvSpPr txBox="1"/>
            <p:nvPr/>
          </p:nvSpPr>
          <p:spPr>
            <a:xfrm>
              <a:off x="2205730" y="3085690"/>
              <a:ext cx="15351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버튼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79192D-AA64-4C45-9B02-C6FEBAC4EE12}"/>
              </a:ext>
            </a:extLst>
          </p:cNvPr>
          <p:cNvGrpSpPr/>
          <p:nvPr/>
        </p:nvGrpSpPr>
        <p:grpSpPr>
          <a:xfrm>
            <a:off x="290368" y="3648671"/>
            <a:ext cx="3235552" cy="1474903"/>
            <a:chOff x="3993160" y="1692734"/>
            <a:chExt cx="3028425" cy="166878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E067F58-3AD3-4D91-8536-58ADC623520F}"/>
                </a:ext>
              </a:extLst>
            </p:cNvPr>
            <p:cNvSpPr/>
            <p:nvPr/>
          </p:nvSpPr>
          <p:spPr>
            <a:xfrm>
              <a:off x="3993160" y="1698960"/>
              <a:ext cx="3013581" cy="166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64CF5B8-7560-4E45-9D60-7B45C35777EB}"/>
                </a:ext>
              </a:extLst>
            </p:cNvPr>
            <p:cNvCxnSpPr>
              <a:cxnSpLocks/>
            </p:cNvCxnSpPr>
            <p:nvPr/>
          </p:nvCxnSpPr>
          <p:spPr>
            <a:xfrm>
              <a:off x="3993160" y="1692734"/>
              <a:ext cx="3028425" cy="1645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36D3920-FAA3-47E8-B785-99EE16510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004" y="1692734"/>
              <a:ext cx="2998737" cy="16385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0F4689-80A3-4E27-B50C-428D4716C921}"/>
                </a:ext>
              </a:extLst>
            </p:cNvPr>
            <p:cNvSpPr txBox="1"/>
            <p:nvPr/>
          </p:nvSpPr>
          <p:spPr>
            <a:xfrm>
              <a:off x="4935606" y="2381869"/>
              <a:ext cx="1121327" cy="3258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IMAGE</a:t>
              </a:r>
              <a:endParaRPr lang="ko-KR" altLang="en-US" sz="1000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8B486C7-97FE-488E-BBCD-3459F662F7D0}"/>
              </a:ext>
            </a:extLst>
          </p:cNvPr>
          <p:cNvGrpSpPr/>
          <p:nvPr/>
        </p:nvGrpSpPr>
        <p:grpSpPr>
          <a:xfrm>
            <a:off x="275808" y="5277735"/>
            <a:ext cx="1008855" cy="883530"/>
            <a:chOff x="3993160" y="1692734"/>
            <a:chExt cx="3028425" cy="166878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728D668-2F4F-41CA-ACE2-79C58E8D1962}"/>
                </a:ext>
              </a:extLst>
            </p:cNvPr>
            <p:cNvSpPr/>
            <p:nvPr/>
          </p:nvSpPr>
          <p:spPr>
            <a:xfrm>
              <a:off x="3993160" y="1698960"/>
              <a:ext cx="3013581" cy="166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2B3188A1-3BA7-45C0-8444-AA6CCA9DCC0C}"/>
                </a:ext>
              </a:extLst>
            </p:cNvPr>
            <p:cNvCxnSpPr>
              <a:cxnSpLocks/>
            </p:cNvCxnSpPr>
            <p:nvPr/>
          </p:nvCxnSpPr>
          <p:spPr>
            <a:xfrm>
              <a:off x="3993160" y="1692734"/>
              <a:ext cx="3028425" cy="1645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CCF11-F868-433D-8E8C-D3D49CC3B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004" y="1692734"/>
              <a:ext cx="2998737" cy="16385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39CA41F-A1FD-4AE3-AC03-884374C10F7F}"/>
                </a:ext>
              </a:extLst>
            </p:cNvPr>
            <p:cNvSpPr txBox="1"/>
            <p:nvPr/>
          </p:nvSpPr>
          <p:spPr>
            <a:xfrm>
              <a:off x="4221588" y="2312245"/>
              <a:ext cx="2686774" cy="4359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IMAGE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16D6FDE-4FDB-4E9C-825A-4FFD972D3AEA}"/>
              </a:ext>
            </a:extLst>
          </p:cNvPr>
          <p:cNvGrpSpPr/>
          <p:nvPr/>
        </p:nvGrpSpPr>
        <p:grpSpPr>
          <a:xfrm>
            <a:off x="1424015" y="5261823"/>
            <a:ext cx="910240" cy="677269"/>
            <a:chOff x="3993160" y="1692734"/>
            <a:chExt cx="3028425" cy="1668783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1AC84-8DA8-4C81-90A4-5088E04DE682}"/>
                </a:ext>
              </a:extLst>
            </p:cNvPr>
            <p:cNvSpPr/>
            <p:nvPr/>
          </p:nvSpPr>
          <p:spPr>
            <a:xfrm>
              <a:off x="3993160" y="1698960"/>
              <a:ext cx="3013580" cy="1662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AEB73FD-5F34-4D1D-AB2A-BF8B160E2D65}"/>
                </a:ext>
              </a:extLst>
            </p:cNvPr>
            <p:cNvCxnSpPr>
              <a:cxnSpLocks/>
            </p:cNvCxnSpPr>
            <p:nvPr/>
          </p:nvCxnSpPr>
          <p:spPr>
            <a:xfrm>
              <a:off x="3993160" y="1692734"/>
              <a:ext cx="3028425" cy="1645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1B7206-15BC-4B2B-855B-25E4E149D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004" y="1692734"/>
              <a:ext cx="2998737" cy="16385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ABFAB9-9EFD-4534-A095-18F2CA120DEE}"/>
                </a:ext>
              </a:extLst>
            </p:cNvPr>
            <p:cNvSpPr txBox="1"/>
            <p:nvPr/>
          </p:nvSpPr>
          <p:spPr>
            <a:xfrm>
              <a:off x="4314378" y="2246570"/>
              <a:ext cx="2237536" cy="6066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IMAGE</a:t>
              </a:r>
              <a:endParaRPr lang="ko-KR" altLang="en-US" sz="10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3577178-E1FA-4871-B473-823217E9FDC3}"/>
              </a:ext>
            </a:extLst>
          </p:cNvPr>
          <p:cNvGrpSpPr/>
          <p:nvPr/>
        </p:nvGrpSpPr>
        <p:grpSpPr>
          <a:xfrm>
            <a:off x="2449306" y="5249298"/>
            <a:ext cx="661379" cy="491348"/>
            <a:chOff x="3990282" y="1670808"/>
            <a:chExt cx="3031303" cy="16669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336A5A5-A6EA-48B9-A94B-22136DD8D183}"/>
                </a:ext>
              </a:extLst>
            </p:cNvPr>
            <p:cNvSpPr/>
            <p:nvPr/>
          </p:nvSpPr>
          <p:spPr>
            <a:xfrm>
              <a:off x="3990282" y="1670808"/>
              <a:ext cx="3013580" cy="1662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715AC4F-E517-4DA4-9E2C-FBD88FEF47F4}"/>
                </a:ext>
              </a:extLst>
            </p:cNvPr>
            <p:cNvCxnSpPr>
              <a:cxnSpLocks/>
            </p:cNvCxnSpPr>
            <p:nvPr/>
          </p:nvCxnSpPr>
          <p:spPr>
            <a:xfrm>
              <a:off x="3993160" y="1692734"/>
              <a:ext cx="3028425" cy="1645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B92EEC1-81CE-494E-BC53-EF26623A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004" y="1692734"/>
              <a:ext cx="2998737" cy="16385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488F1EA-3457-4823-A80E-50DB45B0A601}"/>
                </a:ext>
              </a:extLst>
            </p:cNvPr>
            <p:cNvSpPr txBox="1"/>
            <p:nvPr/>
          </p:nvSpPr>
          <p:spPr>
            <a:xfrm>
              <a:off x="4113985" y="2164523"/>
              <a:ext cx="2647955" cy="7831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IMAGE</a:t>
              </a:r>
              <a:endParaRPr lang="ko-KR" altLang="en-US" sz="9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1B71D0D-1EF7-4FF9-9B24-3E9980DEC27F}"/>
              </a:ext>
            </a:extLst>
          </p:cNvPr>
          <p:cNvGrpSpPr/>
          <p:nvPr/>
        </p:nvGrpSpPr>
        <p:grpSpPr>
          <a:xfrm>
            <a:off x="3902625" y="1615933"/>
            <a:ext cx="3014365" cy="1440552"/>
            <a:chOff x="4010121" y="1631748"/>
            <a:chExt cx="3014365" cy="1847379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F4E4A54-517D-4BBB-9ED0-81BB7DF66956}"/>
                </a:ext>
              </a:extLst>
            </p:cNvPr>
            <p:cNvGrpSpPr/>
            <p:nvPr/>
          </p:nvGrpSpPr>
          <p:grpSpPr>
            <a:xfrm>
              <a:off x="4010121" y="1639452"/>
              <a:ext cx="883038" cy="849907"/>
              <a:chOff x="3993160" y="1692734"/>
              <a:chExt cx="3028425" cy="1668784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F6B0929-7F26-4545-9334-3ED7EE050080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6ABB0EF6-D2F8-4397-A1B2-843275C39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E7F058C-D99F-487C-A65A-390C05933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EE746F-BBA4-4DDA-A90C-F33327F1BCAB}"/>
                  </a:ext>
                </a:extLst>
              </p:cNvPr>
              <p:cNvSpPr txBox="1"/>
              <p:nvPr/>
            </p:nvSpPr>
            <p:spPr>
              <a:xfrm>
                <a:off x="4173352" y="2288512"/>
                <a:ext cx="2645313" cy="483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03FE4FD-C2D3-496B-A001-58536ADF145E}"/>
                </a:ext>
              </a:extLst>
            </p:cNvPr>
            <p:cNvGrpSpPr/>
            <p:nvPr/>
          </p:nvGrpSpPr>
          <p:grpSpPr>
            <a:xfrm>
              <a:off x="5043774" y="1631748"/>
              <a:ext cx="883038" cy="849907"/>
              <a:chOff x="3993160" y="1692734"/>
              <a:chExt cx="3028425" cy="166878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9AE5CB53-61D4-4262-9327-8C030EE9B067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81543656-90F4-4F48-B572-12A79F6AE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25D2029-C506-4648-A3DD-698B0AED9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425E8E3-0D10-4DAA-B321-44F3DF9DAD50}"/>
                  </a:ext>
                </a:extLst>
              </p:cNvPr>
              <p:cNvSpPr txBox="1"/>
              <p:nvPr/>
            </p:nvSpPr>
            <p:spPr>
              <a:xfrm>
                <a:off x="4173352" y="2288512"/>
                <a:ext cx="2645313" cy="483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2B0B7A1-1405-4DB1-8720-D826D177B20B}"/>
                </a:ext>
              </a:extLst>
            </p:cNvPr>
            <p:cNvGrpSpPr/>
            <p:nvPr/>
          </p:nvGrpSpPr>
          <p:grpSpPr>
            <a:xfrm>
              <a:off x="6141448" y="1639452"/>
              <a:ext cx="883038" cy="849907"/>
              <a:chOff x="3993160" y="1692734"/>
              <a:chExt cx="3028425" cy="1668784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31D45E25-B3CE-4551-8432-6B836DCB72AB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671F4904-C612-48BA-AD7F-114224BC3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BCB8E37-4592-429D-868D-B2767EC8FD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F038DB-0460-42BC-AD12-C390B2875D43}"/>
                  </a:ext>
                </a:extLst>
              </p:cNvPr>
              <p:cNvSpPr txBox="1"/>
              <p:nvPr/>
            </p:nvSpPr>
            <p:spPr>
              <a:xfrm>
                <a:off x="4173352" y="2288512"/>
                <a:ext cx="2645313" cy="483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69EFF4D5-3676-46A8-822E-027C8AF27E3B}"/>
                </a:ext>
              </a:extLst>
            </p:cNvPr>
            <p:cNvGrpSpPr/>
            <p:nvPr/>
          </p:nvGrpSpPr>
          <p:grpSpPr>
            <a:xfrm>
              <a:off x="4025706" y="2628929"/>
              <a:ext cx="883038" cy="849907"/>
              <a:chOff x="3993160" y="1692734"/>
              <a:chExt cx="3028425" cy="1668784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4214525-7B4B-46E2-862F-760D57803FF3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856C178-939F-466F-8D47-9B6578C95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A7AD4F00-93E2-4669-A20C-2555C84D7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75FA8CF-7343-4890-9E93-FF4E574CD2F8}"/>
                  </a:ext>
                </a:extLst>
              </p:cNvPr>
              <p:cNvSpPr txBox="1"/>
              <p:nvPr/>
            </p:nvSpPr>
            <p:spPr>
              <a:xfrm>
                <a:off x="4173352" y="2288512"/>
                <a:ext cx="2645313" cy="483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C3C7FECC-465D-413F-BCA2-1252970B6835}"/>
                </a:ext>
              </a:extLst>
            </p:cNvPr>
            <p:cNvGrpSpPr/>
            <p:nvPr/>
          </p:nvGrpSpPr>
          <p:grpSpPr>
            <a:xfrm>
              <a:off x="5039420" y="2629220"/>
              <a:ext cx="883038" cy="849907"/>
              <a:chOff x="3993160" y="1692734"/>
              <a:chExt cx="3028425" cy="1668784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93EA52F-DD87-4362-AE9E-0E07746D006D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D2031FF-22A0-4599-97BA-A9F820DAF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58443DE-7B90-43B8-A734-406E0A7A24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FF51E3B-4F74-4769-A5E7-A8B408DDC6E4}"/>
                  </a:ext>
                </a:extLst>
              </p:cNvPr>
              <p:cNvSpPr txBox="1"/>
              <p:nvPr/>
            </p:nvSpPr>
            <p:spPr>
              <a:xfrm>
                <a:off x="4173352" y="2288512"/>
                <a:ext cx="2645313" cy="483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BC801C0-6317-4C58-9793-A2BCF1000B86}"/>
                </a:ext>
              </a:extLst>
            </p:cNvPr>
            <p:cNvGrpSpPr/>
            <p:nvPr/>
          </p:nvGrpSpPr>
          <p:grpSpPr>
            <a:xfrm>
              <a:off x="6141448" y="2620449"/>
              <a:ext cx="883038" cy="849907"/>
              <a:chOff x="3993160" y="1692734"/>
              <a:chExt cx="3028425" cy="1668784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22B12D9-0404-48E0-B01D-C024333D58B5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B15E487-C1B6-459D-95DA-D960807C7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AEA045E7-3E4E-45F5-8DE2-1AF3106B5B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614C03A-A594-48F7-B46B-1CDE395246EA}"/>
                  </a:ext>
                </a:extLst>
              </p:cNvPr>
              <p:cNvSpPr txBox="1"/>
              <p:nvPr/>
            </p:nvSpPr>
            <p:spPr>
              <a:xfrm>
                <a:off x="4173352" y="2288512"/>
                <a:ext cx="2645313" cy="483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BF39ADB-809F-4F56-9F7A-933A1D2D77EB}"/>
              </a:ext>
            </a:extLst>
          </p:cNvPr>
          <p:cNvSpPr/>
          <p:nvPr/>
        </p:nvSpPr>
        <p:spPr>
          <a:xfrm>
            <a:off x="10226285" y="1483325"/>
            <a:ext cx="1736520" cy="54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C4B2C22-9731-48F4-B703-98DBB7F10839}"/>
              </a:ext>
            </a:extLst>
          </p:cNvPr>
          <p:cNvSpPr txBox="1"/>
          <p:nvPr/>
        </p:nvSpPr>
        <p:spPr>
          <a:xfrm>
            <a:off x="10558276" y="1610312"/>
            <a:ext cx="1110097" cy="27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Description</a:t>
            </a:r>
            <a:endParaRPr lang="ko-KR" altLang="en-US" sz="1200" dirty="0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BFBBC25-97A2-4468-952F-526B44F3A999}"/>
              </a:ext>
            </a:extLst>
          </p:cNvPr>
          <p:cNvSpPr/>
          <p:nvPr/>
        </p:nvSpPr>
        <p:spPr>
          <a:xfrm>
            <a:off x="4432335" y="5860124"/>
            <a:ext cx="361722" cy="346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7A434F03-BE9D-43C2-81AC-F7DEACD0E581}"/>
              </a:ext>
            </a:extLst>
          </p:cNvPr>
          <p:cNvSpPr/>
          <p:nvPr/>
        </p:nvSpPr>
        <p:spPr>
          <a:xfrm>
            <a:off x="4840449" y="5868553"/>
            <a:ext cx="361722" cy="346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739FF08-3BFE-4118-9F4B-B20F8361A1EB}"/>
              </a:ext>
            </a:extLst>
          </p:cNvPr>
          <p:cNvSpPr/>
          <p:nvPr/>
        </p:nvSpPr>
        <p:spPr>
          <a:xfrm>
            <a:off x="3955166" y="5823440"/>
            <a:ext cx="447917" cy="402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D1ED60A3-687F-4A57-B1F0-5F4D196ED0F6}"/>
              </a:ext>
            </a:extLst>
          </p:cNvPr>
          <p:cNvGrpSpPr/>
          <p:nvPr/>
        </p:nvGrpSpPr>
        <p:grpSpPr>
          <a:xfrm>
            <a:off x="4039467" y="5843118"/>
            <a:ext cx="292874" cy="378388"/>
            <a:chOff x="7773526" y="4040123"/>
            <a:chExt cx="190094" cy="485638"/>
          </a:xfrm>
        </p:grpSpPr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BEB3689-CD4A-4F50-9349-7BD34251BE9E}"/>
                </a:ext>
              </a:extLst>
            </p:cNvPr>
            <p:cNvSpPr/>
            <p:nvPr/>
          </p:nvSpPr>
          <p:spPr>
            <a:xfrm>
              <a:off x="7797251" y="4040123"/>
              <a:ext cx="152309" cy="15230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E69D8D8B-0816-4FEA-B768-DDAE7922B98A}"/>
                </a:ext>
              </a:extLst>
            </p:cNvPr>
            <p:cNvSpPr/>
            <p:nvPr/>
          </p:nvSpPr>
          <p:spPr>
            <a:xfrm>
              <a:off x="7773526" y="4182792"/>
              <a:ext cx="190094" cy="3429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7" name="별: 꼭짓점 5개 266">
            <a:extLst>
              <a:ext uri="{FF2B5EF4-FFF2-40B4-BE49-F238E27FC236}">
                <a16:creationId xmlns:a16="http://schemas.microsoft.com/office/drawing/2014/main" id="{D164698D-5DE6-4134-BBCD-F9AC23717A87}"/>
              </a:ext>
            </a:extLst>
          </p:cNvPr>
          <p:cNvSpPr/>
          <p:nvPr/>
        </p:nvSpPr>
        <p:spPr>
          <a:xfrm>
            <a:off x="4476067" y="5888360"/>
            <a:ext cx="290233" cy="290233"/>
          </a:xfrm>
          <a:prstGeom prst="star5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별: 꼭짓점 5개 260">
            <a:extLst>
              <a:ext uri="{FF2B5EF4-FFF2-40B4-BE49-F238E27FC236}">
                <a16:creationId xmlns:a16="http://schemas.microsoft.com/office/drawing/2014/main" id="{97AC3D9D-87FB-47C7-8D4E-A650D3E8197D}"/>
              </a:ext>
            </a:extLst>
          </p:cNvPr>
          <p:cNvSpPr/>
          <p:nvPr/>
        </p:nvSpPr>
        <p:spPr>
          <a:xfrm>
            <a:off x="4871852" y="5884613"/>
            <a:ext cx="290233" cy="297725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B4D62C5-6709-4762-B3F0-15E36BFC2499}"/>
              </a:ext>
            </a:extLst>
          </p:cNvPr>
          <p:cNvSpPr/>
          <p:nvPr/>
        </p:nvSpPr>
        <p:spPr>
          <a:xfrm>
            <a:off x="7326600" y="1615933"/>
            <a:ext cx="2708611" cy="23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05E42C7-52F7-4F56-B2FD-8E7D6FD2E005}"/>
              </a:ext>
            </a:extLst>
          </p:cNvPr>
          <p:cNvSpPr/>
          <p:nvPr/>
        </p:nvSpPr>
        <p:spPr>
          <a:xfrm>
            <a:off x="7326600" y="1934697"/>
            <a:ext cx="2708611" cy="23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56CDE8C2-D7F9-46E9-B134-CA420C11BD28}"/>
              </a:ext>
            </a:extLst>
          </p:cNvPr>
          <p:cNvSpPr/>
          <p:nvPr/>
        </p:nvSpPr>
        <p:spPr>
          <a:xfrm>
            <a:off x="8359060" y="2253461"/>
            <a:ext cx="841731" cy="23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125909E-C85D-46C3-9CE0-9D1D2B8D389F}"/>
              </a:ext>
            </a:extLst>
          </p:cNvPr>
          <p:cNvSpPr/>
          <p:nvPr/>
        </p:nvSpPr>
        <p:spPr>
          <a:xfrm>
            <a:off x="9285341" y="2253461"/>
            <a:ext cx="749870" cy="23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B4008A44-B9F4-43EA-AB87-150651A9217D}"/>
              </a:ext>
            </a:extLst>
          </p:cNvPr>
          <p:cNvSpPr/>
          <p:nvPr/>
        </p:nvSpPr>
        <p:spPr>
          <a:xfrm>
            <a:off x="7332365" y="2554516"/>
            <a:ext cx="2702846" cy="23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이등변 삼각형 278">
            <a:extLst>
              <a:ext uri="{FF2B5EF4-FFF2-40B4-BE49-F238E27FC236}">
                <a16:creationId xmlns:a16="http://schemas.microsoft.com/office/drawing/2014/main" id="{7F21070F-DF49-4498-A214-724A070F5780}"/>
              </a:ext>
            </a:extLst>
          </p:cNvPr>
          <p:cNvSpPr/>
          <p:nvPr/>
        </p:nvSpPr>
        <p:spPr>
          <a:xfrm rot="10800000">
            <a:off x="9799523" y="2623512"/>
            <a:ext cx="194459" cy="149170"/>
          </a:xfrm>
          <a:prstGeom prst="triangle">
            <a:avLst>
              <a:gd name="adj" fmla="val 501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이등변 삼각형 281">
            <a:extLst>
              <a:ext uri="{FF2B5EF4-FFF2-40B4-BE49-F238E27FC236}">
                <a16:creationId xmlns:a16="http://schemas.microsoft.com/office/drawing/2014/main" id="{D1BD1E95-A72D-4DFD-8E10-C4515D6140FE}"/>
              </a:ext>
            </a:extLst>
          </p:cNvPr>
          <p:cNvSpPr/>
          <p:nvPr/>
        </p:nvSpPr>
        <p:spPr>
          <a:xfrm rot="10800000">
            <a:off x="9792329" y="2303813"/>
            <a:ext cx="194459" cy="149170"/>
          </a:xfrm>
          <a:prstGeom prst="triangle">
            <a:avLst>
              <a:gd name="adj" fmla="val 501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이등변 삼각형 282">
            <a:extLst>
              <a:ext uri="{FF2B5EF4-FFF2-40B4-BE49-F238E27FC236}">
                <a16:creationId xmlns:a16="http://schemas.microsoft.com/office/drawing/2014/main" id="{24398983-E859-49A5-AAFA-89326D0542A0}"/>
              </a:ext>
            </a:extLst>
          </p:cNvPr>
          <p:cNvSpPr/>
          <p:nvPr/>
        </p:nvSpPr>
        <p:spPr>
          <a:xfrm rot="10800000">
            <a:off x="8959356" y="2303812"/>
            <a:ext cx="194459" cy="149170"/>
          </a:xfrm>
          <a:prstGeom prst="triangle">
            <a:avLst>
              <a:gd name="adj" fmla="val 501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E2C0410D-CA87-4BA7-84CF-8D1AD1946CF3}"/>
              </a:ext>
            </a:extLst>
          </p:cNvPr>
          <p:cNvGrpSpPr/>
          <p:nvPr/>
        </p:nvGrpSpPr>
        <p:grpSpPr>
          <a:xfrm>
            <a:off x="7324901" y="2253461"/>
            <a:ext cx="923359" cy="236608"/>
            <a:chOff x="7324901" y="2253461"/>
            <a:chExt cx="923359" cy="236608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1EC05187-5EA3-4DB4-8616-6F5441B1EEBC}"/>
                </a:ext>
              </a:extLst>
            </p:cNvPr>
            <p:cNvSpPr/>
            <p:nvPr/>
          </p:nvSpPr>
          <p:spPr>
            <a:xfrm>
              <a:off x="7324901" y="2253461"/>
              <a:ext cx="923359" cy="236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이등변 삼각형 285">
              <a:extLst>
                <a:ext uri="{FF2B5EF4-FFF2-40B4-BE49-F238E27FC236}">
                  <a16:creationId xmlns:a16="http://schemas.microsoft.com/office/drawing/2014/main" id="{0C94C721-0B02-4181-A484-D13D7192F010}"/>
                </a:ext>
              </a:extLst>
            </p:cNvPr>
            <p:cNvSpPr/>
            <p:nvPr/>
          </p:nvSpPr>
          <p:spPr>
            <a:xfrm rot="10800000">
              <a:off x="8017119" y="2294687"/>
              <a:ext cx="194459" cy="149170"/>
            </a:xfrm>
            <a:prstGeom prst="triangle">
              <a:avLst>
                <a:gd name="adj" fmla="val 5012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CB9AD5C2-EE7D-4A0A-8E6A-4062EB254E4F}"/>
                </a:ext>
              </a:extLst>
            </p:cNvPr>
            <p:cNvCxnSpPr/>
            <p:nvPr/>
          </p:nvCxnSpPr>
          <p:spPr>
            <a:xfrm>
              <a:off x="7990325" y="2253461"/>
              <a:ext cx="0" cy="236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5EDF24DC-3F94-4A04-AB89-A2AA044A2251}"/>
              </a:ext>
            </a:extLst>
          </p:cNvPr>
          <p:cNvCxnSpPr/>
          <p:nvPr/>
        </p:nvCxnSpPr>
        <p:spPr>
          <a:xfrm>
            <a:off x="8901445" y="2253461"/>
            <a:ext cx="0" cy="236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14972A6-973A-49DD-BC54-C48FD9379082}"/>
              </a:ext>
            </a:extLst>
          </p:cNvPr>
          <p:cNvCxnSpPr/>
          <p:nvPr/>
        </p:nvCxnSpPr>
        <p:spPr>
          <a:xfrm>
            <a:off x="9759134" y="2253461"/>
            <a:ext cx="0" cy="236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C65BA60D-37E9-47A5-9713-59BAE0573AD2}"/>
              </a:ext>
            </a:extLst>
          </p:cNvPr>
          <p:cNvCxnSpPr>
            <a:cxnSpLocks/>
          </p:cNvCxnSpPr>
          <p:nvPr/>
        </p:nvCxnSpPr>
        <p:spPr>
          <a:xfrm>
            <a:off x="9759134" y="2557000"/>
            <a:ext cx="10877" cy="23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별: 꼭짓점 5개 302">
            <a:extLst>
              <a:ext uri="{FF2B5EF4-FFF2-40B4-BE49-F238E27FC236}">
                <a16:creationId xmlns:a16="http://schemas.microsoft.com/office/drawing/2014/main" id="{DD671934-3448-4F3E-BF4F-D1C7EA078B2E}"/>
              </a:ext>
            </a:extLst>
          </p:cNvPr>
          <p:cNvSpPr/>
          <p:nvPr/>
        </p:nvSpPr>
        <p:spPr>
          <a:xfrm>
            <a:off x="8680906" y="3953883"/>
            <a:ext cx="205158" cy="18918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별: 꼭짓점 5개 303">
            <a:extLst>
              <a:ext uri="{FF2B5EF4-FFF2-40B4-BE49-F238E27FC236}">
                <a16:creationId xmlns:a16="http://schemas.microsoft.com/office/drawing/2014/main" id="{AB26E547-7C53-4192-B1D7-9B2747A96C4A}"/>
              </a:ext>
            </a:extLst>
          </p:cNvPr>
          <p:cNvSpPr/>
          <p:nvPr/>
        </p:nvSpPr>
        <p:spPr>
          <a:xfrm>
            <a:off x="8909649" y="3943209"/>
            <a:ext cx="205158" cy="18918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별: 꼭짓점 5개 304">
            <a:extLst>
              <a:ext uri="{FF2B5EF4-FFF2-40B4-BE49-F238E27FC236}">
                <a16:creationId xmlns:a16="http://schemas.microsoft.com/office/drawing/2014/main" id="{5821432C-4E05-46DF-B1A8-1B15D87B7B4A}"/>
              </a:ext>
            </a:extLst>
          </p:cNvPr>
          <p:cNvSpPr/>
          <p:nvPr/>
        </p:nvSpPr>
        <p:spPr>
          <a:xfrm>
            <a:off x="9153815" y="3943209"/>
            <a:ext cx="205158" cy="189188"/>
          </a:xfrm>
          <a:prstGeom prst="star5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별: 꼭짓점 5개 305">
            <a:extLst>
              <a:ext uri="{FF2B5EF4-FFF2-40B4-BE49-F238E27FC236}">
                <a16:creationId xmlns:a16="http://schemas.microsoft.com/office/drawing/2014/main" id="{58EAF1D1-BE67-4F7E-A735-C49F53F03081}"/>
              </a:ext>
            </a:extLst>
          </p:cNvPr>
          <p:cNvSpPr/>
          <p:nvPr/>
        </p:nvSpPr>
        <p:spPr>
          <a:xfrm>
            <a:off x="9407009" y="3943741"/>
            <a:ext cx="205158" cy="189188"/>
          </a:xfrm>
          <a:prstGeom prst="star5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별: 꼭짓점 5개 306">
            <a:extLst>
              <a:ext uri="{FF2B5EF4-FFF2-40B4-BE49-F238E27FC236}">
                <a16:creationId xmlns:a16="http://schemas.microsoft.com/office/drawing/2014/main" id="{2C6F6289-FA6A-4D51-BCCF-664C97D6304F}"/>
              </a:ext>
            </a:extLst>
          </p:cNvPr>
          <p:cNvSpPr/>
          <p:nvPr/>
        </p:nvSpPr>
        <p:spPr>
          <a:xfrm>
            <a:off x="9635752" y="3943380"/>
            <a:ext cx="205158" cy="189188"/>
          </a:xfrm>
          <a:prstGeom prst="star5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D08590D-C14C-4D8D-B84D-23D3A6ABB9EB}"/>
              </a:ext>
            </a:extLst>
          </p:cNvPr>
          <p:cNvSpPr txBox="1"/>
          <p:nvPr/>
        </p:nvSpPr>
        <p:spPr>
          <a:xfrm>
            <a:off x="7299319" y="1626463"/>
            <a:ext cx="1586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0E528CE-5A6E-40C7-A968-87D46FD1B116}"/>
              </a:ext>
            </a:extLst>
          </p:cNvPr>
          <p:cNvSpPr txBox="1"/>
          <p:nvPr/>
        </p:nvSpPr>
        <p:spPr>
          <a:xfrm>
            <a:off x="7269906" y="1943593"/>
            <a:ext cx="1586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4721B71C-9146-4FBD-A35F-F5829722B1AE}"/>
              </a:ext>
            </a:extLst>
          </p:cNvPr>
          <p:cNvGrpSpPr/>
          <p:nvPr/>
        </p:nvGrpSpPr>
        <p:grpSpPr>
          <a:xfrm>
            <a:off x="7358620" y="4519581"/>
            <a:ext cx="1607011" cy="750292"/>
            <a:chOff x="7332365" y="2791124"/>
            <a:chExt cx="1607011" cy="729425"/>
          </a:xfrm>
        </p:grpSpPr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5ECA9D89-5EB0-491F-A230-D7CFA705172D}"/>
                </a:ext>
              </a:extLst>
            </p:cNvPr>
            <p:cNvSpPr/>
            <p:nvPr/>
          </p:nvSpPr>
          <p:spPr>
            <a:xfrm>
              <a:off x="7332365" y="2791124"/>
              <a:ext cx="733721" cy="729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3510430-4A08-4C67-BC5D-7DC37382AC2E}"/>
                </a:ext>
              </a:extLst>
            </p:cNvPr>
            <p:cNvSpPr txBox="1"/>
            <p:nvPr/>
          </p:nvSpPr>
          <p:spPr>
            <a:xfrm>
              <a:off x="7352632" y="2816451"/>
              <a:ext cx="1586744" cy="57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ABAF640-B2BC-4C49-A831-72663FDA1FA2}"/>
                </a:ext>
              </a:extLst>
            </p:cNvPr>
            <p:cNvSpPr txBox="1"/>
            <p:nvPr/>
          </p:nvSpPr>
          <p:spPr>
            <a:xfrm>
              <a:off x="7342498" y="3260789"/>
              <a:ext cx="15867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9C38481-AF2C-4A6C-B627-83E475D4B0DC}"/>
                </a:ext>
              </a:extLst>
            </p:cNvPr>
            <p:cNvSpPr txBox="1"/>
            <p:nvPr/>
          </p:nvSpPr>
          <p:spPr>
            <a:xfrm>
              <a:off x="7354928" y="3023471"/>
              <a:ext cx="699365" cy="20999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218C94D1-8BE7-431C-A934-9419EA064B89}"/>
              </a:ext>
            </a:extLst>
          </p:cNvPr>
          <p:cNvGrpSpPr/>
          <p:nvPr/>
        </p:nvGrpSpPr>
        <p:grpSpPr>
          <a:xfrm>
            <a:off x="8647909" y="4403823"/>
            <a:ext cx="1338879" cy="154872"/>
            <a:chOff x="8655103" y="4755477"/>
            <a:chExt cx="1338879" cy="154872"/>
          </a:xfrm>
        </p:grpSpPr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CB93B209-3812-41A6-A4A8-27DF88594384}"/>
                </a:ext>
              </a:extLst>
            </p:cNvPr>
            <p:cNvSpPr/>
            <p:nvPr/>
          </p:nvSpPr>
          <p:spPr>
            <a:xfrm>
              <a:off x="8655103" y="4805793"/>
              <a:ext cx="1338879" cy="4571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사각형: 둥근 모서리 318">
              <a:extLst>
                <a:ext uri="{FF2B5EF4-FFF2-40B4-BE49-F238E27FC236}">
                  <a16:creationId xmlns:a16="http://schemas.microsoft.com/office/drawing/2014/main" id="{EF12C454-C74B-4979-8059-1ACFB995E1D8}"/>
                </a:ext>
              </a:extLst>
            </p:cNvPr>
            <p:cNvSpPr/>
            <p:nvPr/>
          </p:nvSpPr>
          <p:spPr>
            <a:xfrm>
              <a:off x="8655103" y="4810932"/>
              <a:ext cx="703870" cy="590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7E2005FF-46F6-403D-B2B7-C012CB1A7986}"/>
                </a:ext>
              </a:extLst>
            </p:cNvPr>
            <p:cNvSpPr/>
            <p:nvPr/>
          </p:nvSpPr>
          <p:spPr>
            <a:xfrm>
              <a:off x="9321636" y="4755477"/>
              <a:ext cx="136962" cy="1548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E55C9362-46EA-49F6-A9F4-404757D83FD6}"/>
              </a:ext>
            </a:extLst>
          </p:cNvPr>
          <p:cNvSpPr txBox="1"/>
          <p:nvPr/>
        </p:nvSpPr>
        <p:spPr>
          <a:xfrm>
            <a:off x="7342775" y="2267199"/>
            <a:ext cx="753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년도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AB0370-07DB-49A4-BE37-AF3BB823640D}"/>
              </a:ext>
            </a:extLst>
          </p:cNvPr>
          <p:cNvSpPr txBox="1"/>
          <p:nvPr/>
        </p:nvSpPr>
        <p:spPr>
          <a:xfrm>
            <a:off x="8426949" y="2258075"/>
            <a:ext cx="348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1BAE31-85DD-499D-8244-8FC44B8136F9}"/>
              </a:ext>
            </a:extLst>
          </p:cNvPr>
          <p:cNvSpPr txBox="1"/>
          <p:nvPr/>
        </p:nvSpPr>
        <p:spPr>
          <a:xfrm>
            <a:off x="9350965" y="2268450"/>
            <a:ext cx="318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일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14292CD-2E3E-479B-ACD9-846298A36324}"/>
              </a:ext>
            </a:extLst>
          </p:cNvPr>
          <p:cNvSpPr txBox="1"/>
          <p:nvPr/>
        </p:nvSpPr>
        <p:spPr>
          <a:xfrm>
            <a:off x="7308604" y="2557205"/>
            <a:ext cx="753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년도</a:t>
            </a:r>
          </a:p>
        </p:txBody>
      </p: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273C90F7-BB39-4D92-8B3F-3D6AA6289792}"/>
              </a:ext>
            </a:extLst>
          </p:cNvPr>
          <p:cNvGrpSpPr/>
          <p:nvPr/>
        </p:nvGrpSpPr>
        <p:grpSpPr>
          <a:xfrm>
            <a:off x="7328433" y="2882958"/>
            <a:ext cx="1264952" cy="268774"/>
            <a:chOff x="7322744" y="3775996"/>
            <a:chExt cx="1264952" cy="247643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51356555-C1A4-42C4-A20A-BCEF6C078A26}"/>
                </a:ext>
              </a:extLst>
            </p:cNvPr>
            <p:cNvGrpSpPr/>
            <p:nvPr/>
          </p:nvGrpSpPr>
          <p:grpSpPr>
            <a:xfrm>
              <a:off x="7333632" y="3775996"/>
              <a:ext cx="1254064" cy="236608"/>
              <a:chOff x="7324901" y="2253461"/>
              <a:chExt cx="923359" cy="236608"/>
            </a:xfrm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9B434F63-2C7C-47F1-9DB7-DFBC4B8194C0}"/>
                  </a:ext>
                </a:extLst>
              </p:cNvPr>
              <p:cNvSpPr/>
              <p:nvPr/>
            </p:nvSpPr>
            <p:spPr>
              <a:xfrm>
                <a:off x="7324901" y="2253461"/>
                <a:ext cx="923359" cy="236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이등변 삼각형 295">
                <a:extLst>
                  <a:ext uri="{FF2B5EF4-FFF2-40B4-BE49-F238E27FC236}">
                    <a16:creationId xmlns:a16="http://schemas.microsoft.com/office/drawing/2014/main" id="{9B2002DC-505E-45A7-A451-EA1EA31A5B6A}"/>
                  </a:ext>
                </a:extLst>
              </p:cNvPr>
              <p:cNvSpPr/>
              <p:nvPr/>
            </p:nvSpPr>
            <p:spPr>
              <a:xfrm rot="10800000">
                <a:off x="8047996" y="2311713"/>
                <a:ext cx="142593" cy="143223"/>
              </a:xfrm>
              <a:prstGeom prst="triangle">
                <a:avLst>
                  <a:gd name="adj" fmla="val 5012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01598655-EE2A-46BD-ADE2-EE92E74A997B}"/>
                  </a:ext>
                </a:extLst>
              </p:cNvPr>
              <p:cNvCxnSpPr/>
              <p:nvPr/>
            </p:nvCxnSpPr>
            <p:spPr>
              <a:xfrm>
                <a:off x="7990325" y="2253461"/>
                <a:ext cx="0" cy="236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5D26657-2AE3-4809-9374-F99F71DC2AA6}"/>
                </a:ext>
              </a:extLst>
            </p:cNvPr>
            <p:cNvSpPr txBox="1"/>
            <p:nvPr/>
          </p:nvSpPr>
          <p:spPr>
            <a:xfrm>
              <a:off x="7322744" y="3777418"/>
              <a:ext cx="753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선택항목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06162987-FB85-4227-AF21-73B60C5E8E89}"/>
              </a:ext>
            </a:extLst>
          </p:cNvPr>
          <p:cNvGrpSpPr/>
          <p:nvPr/>
        </p:nvGrpSpPr>
        <p:grpSpPr>
          <a:xfrm>
            <a:off x="7352075" y="3179005"/>
            <a:ext cx="1254063" cy="205774"/>
            <a:chOff x="7324901" y="2253461"/>
            <a:chExt cx="923359" cy="236608"/>
          </a:xfrm>
        </p:grpSpPr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A8CF5F7C-1772-4C88-842E-0E9335E5D3A4}"/>
                </a:ext>
              </a:extLst>
            </p:cNvPr>
            <p:cNvSpPr/>
            <p:nvPr/>
          </p:nvSpPr>
          <p:spPr>
            <a:xfrm>
              <a:off x="7324901" y="2253461"/>
              <a:ext cx="923359" cy="236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이등변 삼각형 299">
              <a:extLst>
                <a:ext uri="{FF2B5EF4-FFF2-40B4-BE49-F238E27FC236}">
                  <a16:creationId xmlns:a16="http://schemas.microsoft.com/office/drawing/2014/main" id="{57FFBAA6-EE9C-4231-9E9C-D07DC7876BA1}"/>
                </a:ext>
              </a:extLst>
            </p:cNvPr>
            <p:cNvSpPr/>
            <p:nvPr/>
          </p:nvSpPr>
          <p:spPr>
            <a:xfrm rot="10800000">
              <a:off x="8054277" y="2294687"/>
              <a:ext cx="143525" cy="177477"/>
            </a:xfrm>
            <a:prstGeom prst="triangle">
              <a:avLst>
                <a:gd name="adj" fmla="val 5012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3B9559A7-F379-46BC-A6C4-0A635AB6A9B0}"/>
                </a:ext>
              </a:extLst>
            </p:cNvPr>
            <p:cNvCxnSpPr/>
            <p:nvPr/>
          </p:nvCxnSpPr>
          <p:spPr>
            <a:xfrm>
              <a:off x="7990325" y="2253461"/>
              <a:ext cx="0" cy="236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0E5DAAB-BA54-4080-8A4B-54A2B905C278}"/>
              </a:ext>
            </a:extLst>
          </p:cNvPr>
          <p:cNvSpPr/>
          <p:nvPr/>
        </p:nvSpPr>
        <p:spPr>
          <a:xfrm>
            <a:off x="7352075" y="3393850"/>
            <a:ext cx="1254062" cy="696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161B9443-36F0-41E4-87AF-1CF72C1E41D1}"/>
              </a:ext>
            </a:extLst>
          </p:cNvPr>
          <p:cNvGrpSpPr/>
          <p:nvPr/>
        </p:nvGrpSpPr>
        <p:grpSpPr>
          <a:xfrm>
            <a:off x="7341167" y="3405200"/>
            <a:ext cx="1607105" cy="669939"/>
            <a:chOff x="7341167" y="3405200"/>
            <a:chExt cx="1607105" cy="669939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973E08E-7832-4F24-B961-754CD99A645D}"/>
                </a:ext>
              </a:extLst>
            </p:cNvPr>
            <p:cNvSpPr txBox="1"/>
            <p:nvPr/>
          </p:nvSpPr>
          <p:spPr>
            <a:xfrm>
              <a:off x="7361527" y="3405200"/>
              <a:ext cx="1586745" cy="21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CA63C74-C5E0-4C5E-9AB6-5975E9827150}"/>
                </a:ext>
              </a:extLst>
            </p:cNvPr>
            <p:cNvSpPr txBox="1"/>
            <p:nvPr/>
          </p:nvSpPr>
          <p:spPr>
            <a:xfrm>
              <a:off x="7361527" y="3641293"/>
              <a:ext cx="1225975" cy="2160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2E3E2E5-6AC2-4250-B8C1-E7EB97555656}"/>
                </a:ext>
              </a:extLst>
            </p:cNvPr>
            <p:cNvSpPr txBox="1"/>
            <p:nvPr/>
          </p:nvSpPr>
          <p:spPr>
            <a:xfrm>
              <a:off x="7341167" y="3861005"/>
              <a:ext cx="1586745" cy="21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선택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46014A71-EA92-4A50-9145-7CC3776B4730}"/>
              </a:ext>
            </a:extLst>
          </p:cNvPr>
          <p:cNvSpPr txBox="1"/>
          <p:nvPr/>
        </p:nvSpPr>
        <p:spPr>
          <a:xfrm>
            <a:off x="7338431" y="3149201"/>
            <a:ext cx="753660" cy="21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선택항목</a:t>
            </a:r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12890C3D-EC88-4073-B35E-234CA29F742A}"/>
              </a:ext>
            </a:extLst>
          </p:cNvPr>
          <p:cNvSpPr/>
          <p:nvPr/>
        </p:nvSpPr>
        <p:spPr>
          <a:xfrm>
            <a:off x="8525794" y="4802085"/>
            <a:ext cx="1452964" cy="295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CDB2B667-0DD7-496B-95F5-F70A5464A9A4}"/>
              </a:ext>
            </a:extLst>
          </p:cNvPr>
          <p:cNvGrpSpPr/>
          <p:nvPr/>
        </p:nvGrpSpPr>
        <p:grpSpPr>
          <a:xfrm>
            <a:off x="8652492" y="4885599"/>
            <a:ext cx="184368" cy="137610"/>
            <a:chOff x="10621347" y="3037632"/>
            <a:chExt cx="199690" cy="191583"/>
          </a:xfrm>
        </p:grpSpPr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22DC12B4-023E-4902-978C-4BBD378536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990" y="3085044"/>
              <a:ext cx="152047" cy="1441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71B00F7D-4615-492F-81D1-A4D250197FF9}"/>
                </a:ext>
              </a:extLst>
            </p:cNvPr>
            <p:cNvSpPr/>
            <p:nvPr/>
          </p:nvSpPr>
          <p:spPr>
            <a:xfrm>
              <a:off x="10621347" y="3037632"/>
              <a:ext cx="148412" cy="144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312AF01E-51A7-4186-806A-A014C4A474E7}"/>
              </a:ext>
            </a:extLst>
          </p:cNvPr>
          <p:cNvGrpSpPr/>
          <p:nvPr/>
        </p:nvGrpSpPr>
        <p:grpSpPr>
          <a:xfrm>
            <a:off x="4977059" y="3278816"/>
            <a:ext cx="807860" cy="92993"/>
            <a:chOff x="4977059" y="3128299"/>
            <a:chExt cx="807860" cy="92993"/>
          </a:xfrm>
        </p:grpSpPr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8A8ABE12-C508-454F-9737-66958915A3A0}"/>
                </a:ext>
              </a:extLst>
            </p:cNvPr>
            <p:cNvSpPr/>
            <p:nvPr/>
          </p:nvSpPr>
          <p:spPr>
            <a:xfrm>
              <a:off x="4977059" y="3136521"/>
              <a:ext cx="106019" cy="84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B983353-FDEB-48C4-BD28-1E3E571F7BEB}"/>
                </a:ext>
              </a:extLst>
            </p:cNvPr>
            <p:cNvSpPr/>
            <p:nvPr/>
          </p:nvSpPr>
          <p:spPr>
            <a:xfrm>
              <a:off x="5153230" y="3128299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ADD4E9C7-FB35-49A1-B4C5-BFC823784F33}"/>
                </a:ext>
              </a:extLst>
            </p:cNvPr>
            <p:cNvSpPr/>
            <p:nvPr/>
          </p:nvSpPr>
          <p:spPr>
            <a:xfrm>
              <a:off x="5330934" y="3135460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5BD66A1C-4B8F-4DF8-9509-9759DDC8B0D6}"/>
                </a:ext>
              </a:extLst>
            </p:cNvPr>
            <p:cNvSpPr/>
            <p:nvPr/>
          </p:nvSpPr>
          <p:spPr>
            <a:xfrm>
              <a:off x="5503742" y="3136092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14CFD8DE-C08F-49AD-8F81-FFF8F955744D}"/>
                </a:ext>
              </a:extLst>
            </p:cNvPr>
            <p:cNvSpPr/>
            <p:nvPr/>
          </p:nvSpPr>
          <p:spPr>
            <a:xfrm>
              <a:off x="5678900" y="3136715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64758F7A-A346-4CF6-8DE1-54A0445E49E2}"/>
              </a:ext>
            </a:extLst>
          </p:cNvPr>
          <p:cNvGrpSpPr/>
          <p:nvPr/>
        </p:nvGrpSpPr>
        <p:grpSpPr>
          <a:xfrm>
            <a:off x="4967430" y="3424213"/>
            <a:ext cx="820732" cy="232874"/>
            <a:chOff x="4975412" y="3274644"/>
            <a:chExt cx="820732" cy="232874"/>
          </a:xfrm>
        </p:grpSpPr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CB3DE79E-8850-4118-A7E6-9FDDD0BFE600}"/>
                </a:ext>
              </a:extLst>
            </p:cNvPr>
            <p:cNvSpPr/>
            <p:nvPr/>
          </p:nvSpPr>
          <p:spPr>
            <a:xfrm>
              <a:off x="4988284" y="3282866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E9312909-C6A8-4EAE-935F-22083855844B}"/>
                </a:ext>
              </a:extLst>
            </p:cNvPr>
            <p:cNvSpPr/>
            <p:nvPr/>
          </p:nvSpPr>
          <p:spPr>
            <a:xfrm>
              <a:off x="5164455" y="3274644"/>
              <a:ext cx="106019" cy="84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2FDFA70B-2590-4EA0-9C84-9DB452158149}"/>
                </a:ext>
              </a:extLst>
            </p:cNvPr>
            <p:cNvSpPr/>
            <p:nvPr/>
          </p:nvSpPr>
          <p:spPr>
            <a:xfrm>
              <a:off x="5342159" y="3281805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277DCCA7-6D63-4F06-A065-D61770A2A685}"/>
                </a:ext>
              </a:extLst>
            </p:cNvPr>
            <p:cNvSpPr/>
            <p:nvPr/>
          </p:nvSpPr>
          <p:spPr>
            <a:xfrm>
              <a:off x="5514967" y="3282437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22E557A1-0751-4EA7-9323-C4A69E56B542}"/>
                </a:ext>
              </a:extLst>
            </p:cNvPr>
            <p:cNvSpPr/>
            <p:nvPr/>
          </p:nvSpPr>
          <p:spPr>
            <a:xfrm>
              <a:off x="5690125" y="3283060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563851DE-CC46-462E-9481-65FFE9DD7FCC}"/>
                </a:ext>
              </a:extLst>
            </p:cNvPr>
            <p:cNvSpPr/>
            <p:nvPr/>
          </p:nvSpPr>
          <p:spPr>
            <a:xfrm>
              <a:off x="4975412" y="3422747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60D0619B-DF6F-4A29-AEEF-2932A3F59546}"/>
                </a:ext>
              </a:extLst>
            </p:cNvPr>
            <p:cNvSpPr/>
            <p:nvPr/>
          </p:nvSpPr>
          <p:spPr>
            <a:xfrm>
              <a:off x="5151583" y="3414525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0F0A2578-39A5-42C5-AFAC-518F9E17005E}"/>
                </a:ext>
              </a:extLst>
            </p:cNvPr>
            <p:cNvSpPr/>
            <p:nvPr/>
          </p:nvSpPr>
          <p:spPr>
            <a:xfrm>
              <a:off x="5329287" y="3421686"/>
              <a:ext cx="106019" cy="84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C43DA60F-F387-4D9E-BD5A-79C78CC79DC5}"/>
                </a:ext>
              </a:extLst>
            </p:cNvPr>
            <p:cNvSpPr/>
            <p:nvPr/>
          </p:nvSpPr>
          <p:spPr>
            <a:xfrm>
              <a:off x="5502095" y="3422318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BBB30CAE-76AB-4D1F-8A6E-74B3A1A9B621}"/>
                </a:ext>
              </a:extLst>
            </p:cNvPr>
            <p:cNvSpPr/>
            <p:nvPr/>
          </p:nvSpPr>
          <p:spPr>
            <a:xfrm>
              <a:off x="5677253" y="3422941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80BE0894-2EDD-47B7-ABC6-BEEED7F1E13A}"/>
              </a:ext>
            </a:extLst>
          </p:cNvPr>
          <p:cNvGrpSpPr/>
          <p:nvPr/>
        </p:nvGrpSpPr>
        <p:grpSpPr>
          <a:xfrm>
            <a:off x="4973212" y="3701950"/>
            <a:ext cx="809167" cy="224494"/>
            <a:chOff x="4974105" y="3545290"/>
            <a:chExt cx="809167" cy="224494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E390487-9423-450B-AE30-7E7C7E574B4A}"/>
                </a:ext>
              </a:extLst>
            </p:cNvPr>
            <p:cNvSpPr/>
            <p:nvPr/>
          </p:nvSpPr>
          <p:spPr>
            <a:xfrm>
              <a:off x="4974105" y="3553512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01FBCBA4-60B8-4615-9CE4-33E21BE886FE}"/>
                </a:ext>
              </a:extLst>
            </p:cNvPr>
            <p:cNvSpPr/>
            <p:nvPr/>
          </p:nvSpPr>
          <p:spPr>
            <a:xfrm>
              <a:off x="5150276" y="3545290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3B3FA678-B628-4B4A-ADB0-46D9CE02428F}"/>
                </a:ext>
              </a:extLst>
            </p:cNvPr>
            <p:cNvSpPr/>
            <p:nvPr/>
          </p:nvSpPr>
          <p:spPr>
            <a:xfrm>
              <a:off x="5327980" y="3552451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9DDA9896-5320-4866-8A6F-80163824F53E}"/>
                </a:ext>
              </a:extLst>
            </p:cNvPr>
            <p:cNvSpPr/>
            <p:nvPr/>
          </p:nvSpPr>
          <p:spPr>
            <a:xfrm>
              <a:off x="5500788" y="3553083"/>
              <a:ext cx="106019" cy="84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6FEDDC11-1EC4-47C3-8973-7BFD975F6E54}"/>
                </a:ext>
              </a:extLst>
            </p:cNvPr>
            <p:cNvSpPr/>
            <p:nvPr/>
          </p:nvSpPr>
          <p:spPr>
            <a:xfrm>
              <a:off x="5675946" y="3553706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B70AF77-B428-47DF-B4A1-F3D0E80D2CB6}"/>
                </a:ext>
              </a:extLst>
            </p:cNvPr>
            <p:cNvSpPr/>
            <p:nvPr/>
          </p:nvSpPr>
          <p:spPr>
            <a:xfrm>
              <a:off x="4975412" y="3685013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B37D11C-59B9-4C8A-A47D-1C70B1038DA7}"/>
                </a:ext>
              </a:extLst>
            </p:cNvPr>
            <p:cNvSpPr/>
            <p:nvPr/>
          </p:nvSpPr>
          <p:spPr>
            <a:xfrm>
              <a:off x="5151583" y="3676791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E11E8128-91FB-47EB-92DC-A351EA996F57}"/>
                </a:ext>
              </a:extLst>
            </p:cNvPr>
            <p:cNvSpPr/>
            <p:nvPr/>
          </p:nvSpPr>
          <p:spPr>
            <a:xfrm>
              <a:off x="5329287" y="3683952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DCE646E-A676-4F48-82BE-6F492277772F}"/>
                </a:ext>
              </a:extLst>
            </p:cNvPr>
            <p:cNvSpPr/>
            <p:nvPr/>
          </p:nvSpPr>
          <p:spPr>
            <a:xfrm>
              <a:off x="5502095" y="3684584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664B260-B1EE-464D-8690-26A0ACFE6B24}"/>
                </a:ext>
              </a:extLst>
            </p:cNvPr>
            <p:cNvSpPr/>
            <p:nvPr/>
          </p:nvSpPr>
          <p:spPr>
            <a:xfrm>
              <a:off x="5677253" y="3685207"/>
              <a:ext cx="106019" cy="845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A53BA349-1D5D-480B-8E1B-2B0C638E6589}"/>
              </a:ext>
            </a:extLst>
          </p:cNvPr>
          <p:cNvGrpSpPr/>
          <p:nvPr/>
        </p:nvGrpSpPr>
        <p:grpSpPr>
          <a:xfrm>
            <a:off x="3810986" y="4028042"/>
            <a:ext cx="3135253" cy="1647237"/>
            <a:chOff x="3821424" y="3720861"/>
            <a:chExt cx="3135253" cy="1647237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AD1DE761-10D1-4789-8042-DF2A6C17F57B}"/>
                </a:ext>
              </a:extLst>
            </p:cNvPr>
            <p:cNvGrpSpPr/>
            <p:nvPr/>
          </p:nvGrpSpPr>
          <p:grpSpPr>
            <a:xfrm>
              <a:off x="3942312" y="3986028"/>
              <a:ext cx="883038" cy="638499"/>
              <a:chOff x="3993160" y="1692734"/>
              <a:chExt cx="3028425" cy="1668784"/>
            </a:xfrm>
            <a:solidFill>
              <a:schemeClr val="bg2"/>
            </a:solidFill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E28BAC09-847A-4BE1-8395-8C9158A327F2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39C87CFB-074B-4488-8B00-80B34D7CC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D5FAAA12-AC25-4910-BE0A-884CB8A1B7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DC41B67-154E-4375-8C3E-5D1EEDCEAFD4}"/>
                  </a:ext>
                </a:extLst>
              </p:cNvPr>
              <p:cNvSpPr txBox="1"/>
              <p:nvPr/>
            </p:nvSpPr>
            <p:spPr>
              <a:xfrm>
                <a:off x="4173352" y="2288513"/>
                <a:ext cx="2645313" cy="6435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77DFA9C-1211-4296-AD4D-3771FC368E4E}"/>
                </a:ext>
              </a:extLst>
            </p:cNvPr>
            <p:cNvGrpSpPr/>
            <p:nvPr/>
          </p:nvGrpSpPr>
          <p:grpSpPr>
            <a:xfrm>
              <a:off x="4975965" y="3980240"/>
              <a:ext cx="883038" cy="638499"/>
              <a:chOff x="3993160" y="1692734"/>
              <a:chExt cx="3028425" cy="1668784"/>
            </a:xfrm>
            <a:solidFill>
              <a:schemeClr val="bg2"/>
            </a:solidFill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04C452AB-0F4B-4A0A-AFB9-BB59D77A7804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1DE62676-C93B-4584-BE2E-AEA22813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8261B732-8A1F-4B10-B3F1-70084285E5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0968D3A-0290-43E8-8918-90C6D193E13B}"/>
                  </a:ext>
                </a:extLst>
              </p:cNvPr>
              <p:cNvSpPr txBox="1"/>
              <p:nvPr/>
            </p:nvSpPr>
            <p:spPr>
              <a:xfrm>
                <a:off x="4173352" y="2288513"/>
                <a:ext cx="2645313" cy="6435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251A2A82-AD36-4A19-A312-7C3BB48F5BE7}"/>
                </a:ext>
              </a:extLst>
            </p:cNvPr>
            <p:cNvGrpSpPr/>
            <p:nvPr/>
          </p:nvGrpSpPr>
          <p:grpSpPr>
            <a:xfrm>
              <a:off x="6073639" y="3986028"/>
              <a:ext cx="883038" cy="638499"/>
              <a:chOff x="3993160" y="1692734"/>
              <a:chExt cx="3028425" cy="1668784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2FDE7D4C-494E-4E24-8478-937993E45D7E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1F4B7949-A3A6-4215-811A-D72823EFE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98F20AA1-01DC-4387-90F8-0A5071C062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A0DDDB5B-463C-4131-95A7-CA33D9FEEB95}"/>
                  </a:ext>
                </a:extLst>
              </p:cNvPr>
              <p:cNvSpPr txBox="1"/>
              <p:nvPr/>
            </p:nvSpPr>
            <p:spPr>
              <a:xfrm>
                <a:off x="4173352" y="2288513"/>
                <a:ext cx="2645313" cy="643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5E3559D3-301E-4E35-AD10-965CAFBB90F0}"/>
                </a:ext>
              </a:extLst>
            </p:cNvPr>
            <p:cNvGrpSpPr/>
            <p:nvPr/>
          </p:nvGrpSpPr>
          <p:grpSpPr>
            <a:xfrm>
              <a:off x="3957897" y="4729380"/>
              <a:ext cx="883038" cy="638499"/>
              <a:chOff x="3993160" y="1692734"/>
              <a:chExt cx="3028425" cy="1668784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67FA2AE-369D-4462-BABA-92AB14A1E6B9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16AC68F8-3105-46A4-A471-45C38C410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732E1254-833A-4741-9CCB-5661A6A10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B96D346-238D-404B-83DA-3E2F2CA1FCF5}"/>
                  </a:ext>
                </a:extLst>
              </p:cNvPr>
              <p:cNvSpPr txBox="1"/>
              <p:nvPr/>
            </p:nvSpPr>
            <p:spPr>
              <a:xfrm>
                <a:off x="4173352" y="2288513"/>
                <a:ext cx="2645313" cy="643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A34F8F47-D07D-45B0-86ED-EF3E3313C037}"/>
                </a:ext>
              </a:extLst>
            </p:cNvPr>
            <p:cNvGrpSpPr/>
            <p:nvPr/>
          </p:nvGrpSpPr>
          <p:grpSpPr>
            <a:xfrm>
              <a:off x="4971611" y="4729599"/>
              <a:ext cx="883038" cy="638499"/>
              <a:chOff x="3993160" y="1692734"/>
              <a:chExt cx="3028425" cy="1668784"/>
            </a:xfrm>
            <a:solidFill>
              <a:schemeClr val="bg2"/>
            </a:solidFill>
          </p:grpSpPr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151214C-E33A-4CC8-8613-7AA46A982D29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013C3B31-72EC-42F8-9427-98189FCE0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CA966B9-C60F-481B-846D-063657573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52AC08F4-E229-4288-AC80-863D81489057}"/>
                  </a:ext>
                </a:extLst>
              </p:cNvPr>
              <p:cNvSpPr txBox="1"/>
              <p:nvPr/>
            </p:nvSpPr>
            <p:spPr>
              <a:xfrm>
                <a:off x="4173352" y="2288513"/>
                <a:ext cx="2645313" cy="6435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5093C760-52A9-45D3-8B3B-8893F4D9B0FF}"/>
                </a:ext>
              </a:extLst>
            </p:cNvPr>
            <p:cNvGrpSpPr/>
            <p:nvPr/>
          </p:nvGrpSpPr>
          <p:grpSpPr>
            <a:xfrm>
              <a:off x="6073639" y="4723009"/>
              <a:ext cx="883038" cy="638499"/>
              <a:chOff x="3993160" y="1692734"/>
              <a:chExt cx="3028425" cy="1668784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C4A6F5E-304B-4073-BB64-B0E4CDA2D626}"/>
                  </a:ext>
                </a:extLst>
              </p:cNvPr>
              <p:cNvSpPr/>
              <p:nvPr/>
            </p:nvSpPr>
            <p:spPr>
              <a:xfrm>
                <a:off x="3993160" y="1698960"/>
                <a:ext cx="3013581" cy="1662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73A179D1-8886-4F77-8BBF-F6FC8A0E8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3160" y="1692734"/>
                <a:ext cx="3028425" cy="16450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F5DC963-F8F8-433B-B39C-9014B0B6B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8004" y="1692734"/>
                <a:ext cx="2998737" cy="16385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61865AC3-087E-41E7-BC5B-A849CA41308D}"/>
                  </a:ext>
                </a:extLst>
              </p:cNvPr>
              <p:cNvSpPr txBox="1"/>
              <p:nvPr/>
            </p:nvSpPr>
            <p:spPr>
              <a:xfrm>
                <a:off x="4194869" y="2246502"/>
                <a:ext cx="2645313" cy="643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IMAGE</a:t>
                </a:r>
                <a:endParaRPr lang="ko-KR" altLang="en-US" sz="1000" dirty="0"/>
              </a:p>
            </p:txBody>
          </p:sp>
        </p:grp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094AA82A-EFCA-4AAF-A823-D76985E487F6}"/>
                </a:ext>
              </a:extLst>
            </p:cNvPr>
            <p:cNvGrpSpPr/>
            <p:nvPr/>
          </p:nvGrpSpPr>
          <p:grpSpPr>
            <a:xfrm>
              <a:off x="3821424" y="3729937"/>
              <a:ext cx="443830" cy="431902"/>
              <a:chOff x="10538767" y="2982338"/>
              <a:chExt cx="643564" cy="431902"/>
            </a:xfrm>
          </p:grpSpPr>
          <p:sp>
            <p:nvSpPr>
              <p:cNvPr id="344" name="빼기 기호 343">
                <a:extLst>
                  <a:ext uri="{FF2B5EF4-FFF2-40B4-BE49-F238E27FC236}">
                    <a16:creationId xmlns:a16="http://schemas.microsoft.com/office/drawing/2014/main" id="{0F573E25-FE99-4140-922F-4CC2AFFB5303}"/>
                  </a:ext>
                </a:extLst>
              </p:cNvPr>
              <p:cNvSpPr/>
              <p:nvPr/>
            </p:nvSpPr>
            <p:spPr>
              <a:xfrm rot="2687735">
                <a:off x="10538767" y="3057692"/>
                <a:ext cx="392827" cy="356548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빼기 기호 344">
                <a:extLst>
                  <a:ext uri="{FF2B5EF4-FFF2-40B4-BE49-F238E27FC236}">
                    <a16:creationId xmlns:a16="http://schemas.microsoft.com/office/drawing/2014/main" id="{D98409A1-D1F8-48DF-AD49-C13382235BE1}"/>
                  </a:ext>
                </a:extLst>
              </p:cNvPr>
              <p:cNvSpPr/>
              <p:nvPr/>
            </p:nvSpPr>
            <p:spPr>
              <a:xfrm rot="18959895">
                <a:off x="10652354" y="2982338"/>
                <a:ext cx="529977" cy="415205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1C3748C3-A38C-481B-994F-24EDEF11FDCA}"/>
                </a:ext>
              </a:extLst>
            </p:cNvPr>
            <p:cNvGrpSpPr/>
            <p:nvPr/>
          </p:nvGrpSpPr>
          <p:grpSpPr>
            <a:xfrm>
              <a:off x="4834802" y="4474716"/>
              <a:ext cx="443830" cy="431902"/>
              <a:chOff x="10538767" y="2982338"/>
              <a:chExt cx="643564" cy="431902"/>
            </a:xfrm>
          </p:grpSpPr>
          <p:sp>
            <p:nvSpPr>
              <p:cNvPr id="352" name="빼기 기호 351">
                <a:extLst>
                  <a:ext uri="{FF2B5EF4-FFF2-40B4-BE49-F238E27FC236}">
                    <a16:creationId xmlns:a16="http://schemas.microsoft.com/office/drawing/2014/main" id="{A82CC5FF-0945-4910-A525-DDE7789E3DF6}"/>
                  </a:ext>
                </a:extLst>
              </p:cNvPr>
              <p:cNvSpPr/>
              <p:nvPr/>
            </p:nvSpPr>
            <p:spPr>
              <a:xfrm rot="2687735">
                <a:off x="10538767" y="3057692"/>
                <a:ext cx="392827" cy="356548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빼기 기호 352">
                <a:extLst>
                  <a:ext uri="{FF2B5EF4-FFF2-40B4-BE49-F238E27FC236}">
                    <a16:creationId xmlns:a16="http://schemas.microsoft.com/office/drawing/2014/main" id="{32FE951E-94D4-4564-BAD6-002EE3A701B8}"/>
                  </a:ext>
                </a:extLst>
              </p:cNvPr>
              <p:cNvSpPr/>
              <p:nvPr/>
            </p:nvSpPr>
            <p:spPr>
              <a:xfrm rot="18959895">
                <a:off x="10652354" y="2982338"/>
                <a:ext cx="529977" cy="415205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3C61EA3C-4BAC-4B31-B85B-4EDB960ABCD0}"/>
                </a:ext>
              </a:extLst>
            </p:cNvPr>
            <p:cNvGrpSpPr/>
            <p:nvPr/>
          </p:nvGrpSpPr>
          <p:grpSpPr>
            <a:xfrm>
              <a:off x="4855707" y="3720861"/>
              <a:ext cx="443830" cy="431902"/>
              <a:chOff x="10538767" y="2982338"/>
              <a:chExt cx="643564" cy="431902"/>
            </a:xfrm>
          </p:grpSpPr>
          <p:sp>
            <p:nvSpPr>
              <p:cNvPr id="349" name="빼기 기호 348">
                <a:extLst>
                  <a:ext uri="{FF2B5EF4-FFF2-40B4-BE49-F238E27FC236}">
                    <a16:creationId xmlns:a16="http://schemas.microsoft.com/office/drawing/2014/main" id="{65884F82-EF80-4D28-8771-FF489712EE4A}"/>
                  </a:ext>
                </a:extLst>
              </p:cNvPr>
              <p:cNvSpPr/>
              <p:nvPr/>
            </p:nvSpPr>
            <p:spPr>
              <a:xfrm rot="2687735">
                <a:off x="10538767" y="3057692"/>
                <a:ext cx="392827" cy="356548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빼기 기호 349">
                <a:extLst>
                  <a:ext uri="{FF2B5EF4-FFF2-40B4-BE49-F238E27FC236}">
                    <a16:creationId xmlns:a16="http://schemas.microsoft.com/office/drawing/2014/main" id="{D667FFF7-8F05-4135-96E6-990E7D34A96E}"/>
                  </a:ext>
                </a:extLst>
              </p:cNvPr>
              <p:cNvSpPr/>
              <p:nvPr/>
            </p:nvSpPr>
            <p:spPr>
              <a:xfrm rot="18959895">
                <a:off x="10652354" y="2982338"/>
                <a:ext cx="529977" cy="415205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2F93979F-B852-434E-9FD1-311F9B7C9889}"/>
              </a:ext>
            </a:extLst>
          </p:cNvPr>
          <p:cNvGrpSpPr/>
          <p:nvPr/>
        </p:nvGrpSpPr>
        <p:grpSpPr>
          <a:xfrm>
            <a:off x="7451475" y="5487910"/>
            <a:ext cx="2483993" cy="360824"/>
            <a:chOff x="7499104" y="5538162"/>
            <a:chExt cx="2483993" cy="231689"/>
          </a:xfrm>
        </p:grpSpPr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868038ED-C115-420B-920B-73C640D19557}"/>
                </a:ext>
              </a:extLst>
            </p:cNvPr>
            <p:cNvSpPr/>
            <p:nvPr/>
          </p:nvSpPr>
          <p:spPr>
            <a:xfrm>
              <a:off x="7499104" y="5573001"/>
              <a:ext cx="106019" cy="8457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D6CFDBB1-26B4-4D6E-97E3-B1B61AAE38C3}"/>
                </a:ext>
              </a:extLst>
            </p:cNvPr>
            <p:cNvSpPr/>
            <p:nvPr/>
          </p:nvSpPr>
          <p:spPr>
            <a:xfrm>
              <a:off x="8232912" y="5584326"/>
              <a:ext cx="106019" cy="84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4301C0D8-91BE-4548-A8D6-2D219EE66F9C}"/>
                </a:ext>
              </a:extLst>
            </p:cNvPr>
            <p:cNvSpPr/>
            <p:nvPr/>
          </p:nvSpPr>
          <p:spPr>
            <a:xfrm>
              <a:off x="8810865" y="5584325"/>
              <a:ext cx="106019" cy="84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0BFD0926-2890-4A12-BEE6-65F87025E610}"/>
                </a:ext>
              </a:extLst>
            </p:cNvPr>
            <p:cNvSpPr/>
            <p:nvPr/>
          </p:nvSpPr>
          <p:spPr>
            <a:xfrm>
              <a:off x="9406602" y="5584325"/>
              <a:ext cx="106019" cy="84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7DFD5B3B-E960-43B9-88DD-423EBB30B47D}"/>
                </a:ext>
              </a:extLst>
            </p:cNvPr>
            <p:cNvSpPr txBox="1"/>
            <p:nvPr/>
          </p:nvSpPr>
          <p:spPr>
            <a:xfrm>
              <a:off x="7640068" y="5550800"/>
              <a:ext cx="474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선택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A858CD65-6A88-4443-9ADD-B73430B2C1E6}"/>
                </a:ext>
              </a:extLst>
            </p:cNvPr>
            <p:cNvSpPr txBox="1"/>
            <p:nvPr/>
          </p:nvSpPr>
          <p:spPr>
            <a:xfrm>
              <a:off x="8284707" y="5554407"/>
              <a:ext cx="474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선택</a:t>
              </a: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833B671E-79B7-4551-90D1-6BA342A81EC9}"/>
                </a:ext>
              </a:extLst>
            </p:cNvPr>
            <p:cNvSpPr txBox="1"/>
            <p:nvPr/>
          </p:nvSpPr>
          <p:spPr>
            <a:xfrm>
              <a:off x="8867941" y="5554407"/>
              <a:ext cx="4565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선택</a:t>
              </a: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5999091A-BC71-4484-9C8A-9F2654FBBA67}"/>
                </a:ext>
              </a:extLst>
            </p:cNvPr>
            <p:cNvSpPr txBox="1"/>
            <p:nvPr/>
          </p:nvSpPr>
          <p:spPr>
            <a:xfrm>
              <a:off x="9508734" y="5538162"/>
              <a:ext cx="474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선택</a:t>
              </a: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E927D219-0A65-4F6B-A31D-9B88E53D9A7B}"/>
              </a:ext>
            </a:extLst>
          </p:cNvPr>
          <p:cNvSpPr txBox="1"/>
          <p:nvPr/>
        </p:nvSpPr>
        <p:spPr>
          <a:xfrm>
            <a:off x="7580581" y="5848738"/>
            <a:ext cx="47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1A70DE4-AEBE-42D1-98FF-FCE18698FF2A}"/>
              </a:ext>
            </a:extLst>
          </p:cNvPr>
          <p:cNvSpPr txBox="1"/>
          <p:nvPr/>
        </p:nvSpPr>
        <p:spPr>
          <a:xfrm>
            <a:off x="8242714" y="5857397"/>
            <a:ext cx="47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6F09C6C-32D3-492A-BD89-65E3B6A261A3}"/>
              </a:ext>
            </a:extLst>
          </p:cNvPr>
          <p:cNvSpPr txBox="1"/>
          <p:nvPr/>
        </p:nvSpPr>
        <p:spPr>
          <a:xfrm>
            <a:off x="8863108" y="5862209"/>
            <a:ext cx="456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</a:t>
            </a:r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2965D483-3AAD-4634-B98D-A277B6BC309B}"/>
              </a:ext>
            </a:extLst>
          </p:cNvPr>
          <p:cNvSpPr txBox="1"/>
          <p:nvPr/>
        </p:nvSpPr>
        <p:spPr>
          <a:xfrm>
            <a:off x="9472963" y="5848738"/>
            <a:ext cx="47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선택</a:t>
            </a:r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5E1CEF99-CADD-427E-B3E5-E16C4FC1A4A2}"/>
              </a:ext>
            </a:extLst>
          </p:cNvPr>
          <p:cNvSpPr/>
          <p:nvPr/>
        </p:nvSpPr>
        <p:spPr>
          <a:xfrm>
            <a:off x="7482122" y="5888360"/>
            <a:ext cx="129176" cy="1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7F982CC8-D836-4473-BB38-67DD19A02CDB}"/>
              </a:ext>
            </a:extLst>
          </p:cNvPr>
          <p:cNvSpPr/>
          <p:nvPr/>
        </p:nvSpPr>
        <p:spPr>
          <a:xfrm>
            <a:off x="8162126" y="5893433"/>
            <a:ext cx="129176" cy="1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A5164EBF-A4F5-485E-9344-503288768B17}"/>
              </a:ext>
            </a:extLst>
          </p:cNvPr>
          <p:cNvSpPr/>
          <p:nvPr/>
        </p:nvSpPr>
        <p:spPr>
          <a:xfrm>
            <a:off x="8754002" y="5893433"/>
            <a:ext cx="129176" cy="1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84E9D803-8B98-4350-81E5-B34E42987F54}"/>
              </a:ext>
            </a:extLst>
          </p:cNvPr>
          <p:cNvSpPr/>
          <p:nvPr/>
        </p:nvSpPr>
        <p:spPr>
          <a:xfrm>
            <a:off x="9374504" y="5901831"/>
            <a:ext cx="129176" cy="1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EE4E5F8-6949-4A65-9A57-D33A8FDBEB80}"/>
              </a:ext>
            </a:extLst>
          </p:cNvPr>
          <p:cNvGrpSpPr/>
          <p:nvPr/>
        </p:nvGrpSpPr>
        <p:grpSpPr>
          <a:xfrm>
            <a:off x="7369967" y="5766723"/>
            <a:ext cx="381658" cy="235074"/>
            <a:chOff x="10538767" y="2982338"/>
            <a:chExt cx="643564" cy="431902"/>
          </a:xfrm>
        </p:grpSpPr>
        <p:sp>
          <p:nvSpPr>
            <p:cNvPr id="409" name="빼기 기호 408">
              <a:extLst>
                <a:ext uri="{FF2B5EF4-FFF2-40B4-BE49-F238E27FC236}">
                  <a16:creationId xmlns:a16="http://schemas.microsoft.com/office/drawing/2014/main" id="{CEBE86D8-BDDD-4C54-ACCA-0D6508B06763}"/>
                </a:ext>
              </a:extLst>
            </p:cNvPr>
            <p:cNvSpPr/>
            <p:nvPr/>
          </p:nvSpPr>
          <p:spPr>
            <a:xfrm rot="2687735">
              <a:off x="10538767" y="3057692"/>
              <a:ext cx="392827" cy="356548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빼기 기호 409">
              <a:extLst>
                <a:ext uri="{FF2B5EF4-FFF2-40B4-BE49-F238E27FC236}">
                  <a16:creationId xmlns:a16="http://schemas.microsoft.com/office/drawing/2014/main" id="{0D05C5EA-BA25-49F1-B084-0F93C2C16A56}"/>
                </a:ext>
              </a:extLst>
            </p:cNvPr>
            <p:cNvSpPr/>
            <p:nvPr/>
          </p:nvSpPr>
          <p:spPr>
            <a:xfrm rot="18959895">
              <a:off x="10652354" y="2982338"/>
              <a:ext cx="529977" cy="415205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05EBD0A9-7421-43C9-AB1D-E46A8DF3DF37}"/>
              </a:ext>
            </a:extLst>
          </p:cNvPr>
          <p:cNvSpPr txBox="1"/>
          <p:nvPr/>
        </p:nvSpPr>
        <p:spPr>
          <a:xfrm>
            <a:off x="187323" y="6405600"/>
            <a:ext cx="38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94B0037-3F9F-4337-B476-0A1687381A76}"/>
              </a:ext>
            </a:extLst>
          </p:cNvPr>
          <p:cNvGrpSpPr/>
          <p:nvPr/>
        </p:nvGrpSpPr>
        <p:grpSpPr>
          <a:xfrm>
            <a:off x="7351328" y="4104091"/>
            <a:ext cx="740091" cy="246221"/>
            <a:chOff x="7322744" y="3725792"/>
            <a:chExt cx="1264952" cy="334804"/>
          </a:xfrm>
        </p:grpSpPr>
        <p:grpSp>
          <p:nvGrpSpPr>
            <p:cNvPr id="418" name="그룹 417">
              <a:extLst>
                <a:ext uri="{FF2B5EF4-FFF2-40B4-BE49-F238E27FC236}">
                  <a16:creationId xmlns:a16="http://schemas.microsoft.com/office/drawing/2014/main" id="{457565E9-EF90-45CE-94D2-23A10740C3AB}"/>
                </a:ext>
              </a:extLst>
            </p:cNvPr>
            <p:cNvGrpSpPr/>
            <p:nvPr/>
          </p:nvGrpSpPr>
          <p:grpSpPr>
            <a:xfrm>
              <a:off x="7333632" y="3775996"/>
              <a:ext cx="1254064" cy="236608"/>
              <a:chOff x="7324901" y="2253461"/>
              <a:chExt cx="923359" cy="236608"/>
            </a:xfrm>
          </p:grpSpPr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3562B5B4-6ED6-4442-BF0D-00755C012F4E}"/>
                  </a:ext>
                </a:extLst>
              </p:cNvPr>
              <p:cNvSpPr/>
              <p:nvPr/>
            </p:nvSpPr>
            <p:spPr>
              <a:xfrm>
                <a:off x="7324901" y="2253461"/>
                <a:ext cx="923359" cy="236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이등변 삼각형 420">
                <a:extLst>
                  <a:ext uri="{FF2B5EF4-FFF2-40B4-BE49-F238E27FC236}">
                    <a16:creationId xmlns:a16="http://schemas.microsoft.com/office/drawing/2014/main" id="{70A72CA6-3DEF-44AF-A296-549CF3F090AA}"/>
                  </a:ext>
                </a:extLst>
              </p:cNvPr>
              <p:cNvSpPr/>
              <p:nvPr/>
            </p:nvSpPr>
            <p:spPr>
              <a:xfrm rot="10800000">
                <a:off x="8047996" y="2311713"/>
                <a:ext cx="142593" cy="143223"/>
              </a:xfrm>
              <a:prstGeom prst="triangle">
                <a:avLst>
                  <a:gd name="adj" fmla="val 5012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99ACDD19-6094-42BE-9663-8B7B9286F1BA}"/>
                  </a:ext>
                </a:extLst>
              </p:cNvPr>
              <p:cNvCxnSpPr/>
              <p:nvPr/>
            </p:nvCxnSpPr>
            <p:spPr>
              <a:xfrm>
                <a:off x="7990325" y="2253461"/>
                <a:ext cx="0" cy="236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18BAE59-CBA8-4281-A542-F106B8DAA7A0}"/>
                </a:ext>
              </a:extLst>
            </p:cNvPr>
            <p:cNvSpPr txBox="1"/>
            <p:nvPr/>
          </p:nvSpPr>
          <p:spPr>
            <a:xfrm>
              <a:off x="7322744" y="3725792"/>
              <a:ext cx="753660" cy="334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</a:t>
              </a:r>
            </a:p>
          </p:txBody>
        </p:sp>
      </p:grp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1DFCBE9F-033C-4DE8-BA8D-9EE2F6901379}"/>
              </a:ext>
            </a:extLst>
          </p:cNvPr>
          <p:cNvGrpSpPr/>
          <p:nvPr/>
        </p:nvGrpSpPr>
        <p:grpSpPr>
          <a:xfrm>
            <a:off x="7351328" y="4329998"/>
            <a:ext cx="740091" cy="246221"/>
            <a:chOff x="7322744" y="3725792"/>
            <a:chExt cx="1264952" cy="334804"/>
          </a:xfrm>
        </p:grpSpPr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45E2CB9F-3CFA-436D-A96F-05F1D1AEE5AF}"/>
                </a:ext>
              </a:extLst>
            </p:cNvPr>
            <p:cNvGrpSpPr/>
            <p:nvPr/>
          </p:nvGrpSpPr>
          <p:grpSpPr>
            <a:xfrm>
              <a:off x="7333632" y="3775996"/>
              <a:ext cx="1254064" cy="236608"/>
              <a:chOff x="7324901" y="2253461"/>
              <a:chExt cx="923359" cy="236608"/>
            </a:xfrm>
          </p:grpSpPr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3D9B951F-7788-494C-A04C-A5143B716CF1}"/>
                  </a:ext>
                </a:extLst>
              </p:cNvPr>
              <p:cNvSpPr/>
              <p:nvPr/>
            </p:nvSpPr>
            <p:spPr>
              <a:xfrm>
                <a:off x="7324901" y="2253461"/>
                <a:ext cx="923359" cy="236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이등변 삼각형 426">
                <a:extLst>
                  <a:ext uri="{FF2B5EF4-FFF2-40B4-BE49-F238E27FC236}">
                    <a16:creationId xmlns:a16="http://schemas.microsoft.com/office/drawing/2014/main" id="{D5CA18B5-E820-4A92-AF9E-7B2A9908CE44}"/>
                  </a:ext>
                </a:extLst>
              </p:cNvPr>
              <p:cNvSpPr/>
              <p:nvPr/>
            </p:nvSpPr>
            <p:spPr>
              <a:xfrm rot="10800000">
                <a:off x="8047996" y="2311713"/>
                <a:ext cx="142593" cy="143223"/>
              </a:xfrm>
              <a:prstGeom prst="triangle">
                <a:avLst>
                  <a:gd name="adj" fmla="val 5012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5386445B-A064-4C5A-BBAC-F013983A7012}"/>
                  </a:ext>
                </a:extLst>
              </p:cNvPr>
              <p:cNvCxnSpPr/>
              <p:nvPr/>
            </p:nvCxnSpPr>
            <p:spPr>
              <a:xfrm>
                <a:off x="7990325" y="2253461"/>
                <a:ext cx="0" cy="2366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E3CD8BEE-82A3-4B95-9129-63F3C17F1CEA}"/>
                </a:ext>
              </a:extLst>
            </p:cNvPr>
            <p:cNvSpPr txBox="1"/>
            <p:nvPr/>
          </p:nvSpPr>
          <p:spPr>
            <a:xfrm>
              <a:off x="7322744" y="3725792"/>
              <a:ext cx="753660" cy="334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</a:t>
              </a:r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45CB75B3-3F3E-43B3-89B1-99157A3F8430}"/>
              </a:ext>
            </a:extLst>
          </p:cNvPr>
          <p:cNvSpPr txBox="1"/>
          <p:nvPr/>
        </p:nvSpPr>
        <p:spPr>
          <a:xfrm>
            <a:off x="275808" y="1659593"/>
            <a:ext cx="20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 </a:t>
            </a:r>
            <a:r>
              <a:rPr lang="ko-KR" altLang="en-US" dirty="0"/>
              <a:t>텍스트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C1C3A67-A369-41FE-9560-450DD818B81D}"/>
              </a:ext>
            </a:extLst>
          </p:cNvPr>
          <p:cNvSpPr txBox="1"/>
          <p:nvPr/>
        </p:nvSpPr>
        <p:spPr>
          <a:xfrm>
            <a:off x="268603" y="1970537"/>
            <a:ext cx="2124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 내용 텍스트</a:t>
            </a:r>
          </a:p>
        </p:txBody>
      </p:sp>
    </p:spTree>
    <p:extLst>
      <p:ext uri="{BB962C8B-B14F-4D97-AF65-F5344CB8AC3E}">
        <p14:creationId xmlns:p14="http://schemas.microsoft.com/office/powerpoint/2010/main" val="225844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E7FD6E-0046-483E-992D-51256738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38061" cy="801202"/>
          </a:xfrm>
        </p:spPr>
        <p:txBody>
          <a:bodyPr>
            <a:normAutofit/>
          </a:bodyPr>
          <a:lstStyle/>
          <a:p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623D212-D7E9-4ECB-9FAB-D3404CA1820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102637" y="1825625"/>
            <a:ext cx="940837" cy="1169502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170D4-93D3-45F1-821D-9FF8891642F2}"/>
              </a:ext>
            </a:extLst>
          </p:cNvPr>
          <p:cNvSpPr txBox="1"/>
          <p:nvPr/>
        </p:nvSpPr>
        <p:spPr>
          <a:xfrm>
            <a:off x="209162" y="646955"/>
            <a:ext cx="136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User Flow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6C5CB-35C8-4519-B513-A35C68E9EA1C}"/>
              </a:ext>
            </a:extLst>
          </p:cNvPr>
          <p:cNvSpPr txBox="1"/>
          <p:nvPr/>
        </p:nvSpPr>
        <p:spPr>
          <a:xfrm>
            <a:off x="209162" y="1086961"/>
            <a:ext cx="3467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앞선 페르소나 설정의 문제점 해결방안을 목표로 하여 기존 모바일 시루 사용 과정을 개선하여 플로우 차트를 제작하였습니다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08079A-9EF9-4F4E-90B5-A6D56FE11FA8}"/>
              </a:ext>
            </a:extLst>
          </p:cNvPr>
          <p:cNvSpPr/>
          <p:nvPr/>
        </p:nvSpPr>
        <p:spPr>
          <a:xfrm>
            <a:off x="4208107" y="242410"/>
            <a:ext cx="1558212" cy="577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4091-4995-41B5-8D40-E57893C8FFC4}"/>
              </a:ext>
            </a:extLst>
          </p:cNvPr>
          <p:cNvSpPr/>
          <p:nvPr/>
        </p:nvSpPr>
        <p:spPr>
          <a:xfrm>
            <a:off x="4265603" y="1166328"/>
            <a:ext cx="1388260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8E2C9-673F-4D08-A585-1601DB4CB820}"/>
              </a:ext>
            </a:extLst>
          </p:cNvPr>
          <p:cNvSpPr/>
          <p:nvPr/>
        </p:nvSpPr>
        <p:spPr>
          <a:xfrm>
            <a:off x="6338594" y="1166328"/>
            <a:ext cx="1301170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7B178B-C21F-469B-A907-D830C00108CD}"/>
              </a:ext>
            </a:extLst>
          </p:cNvPr>
          <p:cNvSpPr/>
          <p:nvPr/>
        </p:nvSpPr>
        <p:spPr>
          <a:xfrm>
            <a:off x="6338594" y="1825625"/>
            <a:ext cx="1301170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7983B3-3E2B-4261-836B-79A6DD330864}"/>
              </a:ext>
            </a:extLst>
          </p:cNvPr>
          <p:cNvSpPr/>
          <p:nvPr/>
        </p:nvSpPr>
        <p:spPr>
          <a:xfrm>
            <a:off x="9726503" y="1086961"/>
            <a:ext cx="1328055" cy="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720AA303-CD48-4616-855A-25E801B50ED9}"/>
              </a:ext>
            </a:extLst>
          </p:cNvPr>
          <p:cNvSpPr/>
          <p:nvPr/>
        </p:nvSpPr>
        <p:spPr>
          <a:xfrm>
            <a:off x="8189612" y="886886"/>
            <a:ext cx="987043" cy="9772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F174E-52E1-498E-B0A2-4E4ACAC4CDBB}"/>
              </a:ext>
            </a:extLst>
          </p:cNvPr>
          <p:cNvSpPr/>
          <p:nvPr/>
        </p:nvSpPr>
        <p:spPr>
          <a:xfrm>
            <a:off x="534953" y="3381803"/>
            <a:ext cx="1070525" cy="391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3EF811-C337-4423-AFA9-2CDF37FC4B00}"/>
              </a:ext>
            </a:extLst>
          </p:cNvPr>
          <p:cNvSpPr/>
          <p:nvPr/>
        </p:nvSpPr>
        <p:spPr>
          <a:xfrm>
            <a:off x="534953" y="6100990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2095A4-12CB-4AB6-99CC-C2F9305D888F}"/>
              </a:ext>
            </a:extLst>
          </p:cNvPr>
          <p:cNvSpPr/>
          <p:nvPr/>
        </p:nvSpPr>
        <p:spPr>
          <a:xfrm>
            <a:off x="1814395" y="3377138"/>
            <a:ext cx="1070525" cy="391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0682B-26D3-476E-A40B-8E8BC5C016D5}"/>
              </a:ext>
            </a:extLst>
          </p:cNvPr>
          <p:cNvSpPr/>
          <p:nvPr/>
        </p:nvSpPr>
        <p:spPr>
          <a:xfrm>
            <a:off x="3119433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27585D-C71F-4A7C-B4C7-998B3B958BA8}"/>
              </a:ext>
            </a:extLst>
          </p:cNvPr>
          <p:cNvSpPr/>
          <p:nvPr/>
        </p:nvSpPr>
        <p:spPr>
          <a:xfrm>
            <a:off x="4424471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656B4E-2BCE-40EB-B160-5DC15E7F1767}"/>
              </a:ext>
            </a:extLst>
          </p:cNvPr>
          <p:cNvSpPr/>
          <p:nvPr/>
        </p:nvSpPr>
        <p:spPr>
          <a:xfrm>
            <a:off x="5709036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AE3FBF-95E1-40FC-A0D8-C127879BD03B}"/>
              </a:ext>
            </a:extLst>
          </p:cNvPr>
          <p:cNvSpPr/>
          <p:nvPr/>
        </p:nvSpPr>
        <p:spPr>
          <a:xfrm>
            <a:off x="7042211" y="3377138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1A5F3D-586D-491E-A7E7-FB73F9AC6674}"/>
              </a:ext>
            </a:extLst>
          </p:cNvPr>
          <p:cNvSpPr/>
          <p:nvPr/>
        </p:nvSpPr>
        <p:spPr>
          <a:xfrm>
            <a:off x="8232095" y="3367263"/>
            <a:ext cx="1070525" cy="391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12AD9C-C2A8-49B1-B4A5-6A87A30545A3}"/>
              </a:ext>
            </a:extLst>
          </p:cNvPr>
          <p:cNvSpPr/>
          <p:nvPr/>
        </p:nvSpPr>
        <p:spPr>
          <a:xfrm>
            <a:off x="9511537" y="3367263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4BCFD1-0017-4EE8-A8AA-F04EFA7C4B14}"/>
              </a:ext>
            </a:extLst>
          </p:cNvPr>
          <p:cNvSpPr/>
          <p:nvPr/>
        </p:nvSpPr>
        <p:spPr>
          <a:xfrm>
            <a:off x="10790979" y="3367263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11513-3434-44F5-8C96-AEB076DCFFA2}"/>
              </a:ext>
            </a:extLst>
          </p:cNvPr>
          <p:cNvSpPr/>
          <p:nvPr/>
        </p:nvSpPr>
        <p:spPr>
          <a:xfrm>
            <a:off x="8232095" y="3871199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C9CAF50-06FE-4E30-8C21-D68057C2951D}"/>
              </a:ext>
            </a:extLst>
          </p:cNvPr>
          <p:cNvSpPr/>
          <p:nvPr/>
        </p:nvSpPr>
        <p:spPr>
          <a:xfrm>
            <a:off x="8232094" y="4375135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520781-987B-4DD2-8036-86FF65CAE057}"/>
              </a:ext>
            </a:extLst>
          </p:cNvPr>
          <p:cNvSpPr/>
          <p:nvPr/>
        </p:nvSpPr>
        <p:spPr>
          <a:xfrm>
            <a:off x="8232094" y="4910156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9EE297-7F52-4489-B141-C20EB4F252A2}"/>
              </a:ext>
            </a:extLst>
          </p:cNvPr>
          <p:cNvSpPr/>
          <p:nvPr/>
        </p:nvSpPr>
        <p:spPr>
          <a:xfrm>
            <a:off x="9320005" y="6296932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75515C-B2E8-4B8F-BA16-4DA2D05647DC}"/>
              </a:ext>
            </a:extLst>
          </p:cNvPr>
          <p:cNvSpPr/>
          <p:nvPr/>
        </p:nvSpPr>
        <p:spPr>
          <a:xfrm>
            <a:off x="10790979" y="6296932"/>
            <a:ext cx="1070525" cy="39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25699-4CC2-4663-AE37-F46A94A871FE}"/>
              </a:ext>
            </a:extLst>
          </p:cNvPr>
          <p:cNvSpPr txBox="1"/>
          <p:nvPr/>
        </p:nvSpPr>
        <p:spPr>
          <a:xfrm>
            <a:off x="4424471" y="377061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앱 시작하기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4CFA57-47F7-4BCF-8B3C-D96E124477A8}"/>
              </a:ext>
            </a:extLst>
          </p:cNvPr>
          <p:cNvSpPr txBox="1"/>
          <p:nvPr/>
        </p:nvSpPr>
        <p:spPr>
          <a:xfrm>
            <a:off x="4360993" y="1208381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Onboarding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EDA00-82A5-4AF4-B527-744870072ECE}"/>
              </a:ext>
            </a:extLst>
          </p:cNvPr>
          <p:cNvSpPr txBox="1"/>
          <p:nvPr/>
        </p:nvSpPr>
        <p:spPr>
          <a:xfrm>
            <a:off x="6348081" y="1208381"/>
            <a:ext cx="138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입력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8FA313-51C9-4342-A458-59BEC930681D}"/>
              </a:ext>
            </a:extLst>
          </p:cNvPr>
          <p:cNvSpPr txBox="1"/>
          <p:nvPr/>
        </p:nvSpPr>
        <p:spPr>
          <a:xfrm>
            <a:off x="6441267" y="1873899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dashboard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D59122-1CD2-4DA4-B298-674C4239CB89}"/>
              </a:ext>
            </a:extLst>
          </p:cNvPr>
          <p:cNvSpPr txBox="1"/>
          <p:nvPr/>
        </p:nvSpPr>
        <p:spPr>
          <a:xfrm>
            <a:off x="9789586" y="1179525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본인 인증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E0855F-3175-4911-9087-38BD3A9E9EAD}"/>
              </a:ext>
            </a:extLst>
          </p:cNvPr>
          <p:cNvSpPr txBox="1"/>
          <p:nvPr/>
        </p:nvSpPr>
        <p:spPr>
          <a:xfrm>
            <a:off x="8082189" y="1221612"/>
            <a:ext cx="120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재등록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7DC696-D95A-4269-9159-BACC19985AE4}"/>
              </a:ext>
            </a:extLst>
          </p:cNvPr>
          <p:cNvSpPr txBox="1"/>
          <p:nvPr/>
        </p:nvSpPr>
        <p:spPr>
          <a:xfrm>
            <a:off x="487184" y="3423856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결제</a:t>
            </a:r>
            <a:endParaRPr lang="ko-KR" altLang="en-US" sz="12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36BBB46-8CE9-440B-BE85-2AD4881413A3}"/>
              </a:ext>
            </a:extLst>
          </p:cNvPr>
          <p:cNvGrpSpPr/>
          <p:nvPr/>
        </p:nvGrpSpPr>
        <p:grpSpPr>
          <a:xfrm>
            <a:off x="433372" y="4096458"/>
            <a:ext cx="1278631" cy="391884"/>
            <a:chOff x="445064" y="4160363"/>
            <a:chExt cx="1278631" cy="3918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83450A-46FA-43A3-B9FA-E28A61203078}"/>
                </a:ext>
              </a:extLst>
            </p:cNvPr>
            <p:cNvSpPr/>
            <p:nvPr/>
          </p:nvSpPr>
          <p:spPr>
            <a:xfrm>
              <a:off x="534953" y="4160363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06C99B-7704-4036-9658-634373F3F5B1}"/>
                </a:ext>
              </a:extLst>
            </p:cNvPr>
            <p:cNvSpPr txBox="1"/>
            <p:nvPr/>
          </p:nvSpPr>
          <p:spPr>
            <a:xfrm>
              <a:off x="445064" y="4197414"/>
              <a:ext cx="1278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QR</a:t>
              </a:r>
              <a:r>
                <a:rPr lang="ko-KR" altLang="en-US" sz="1200" dirty="0"/>
                <a:t>코드 스캔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07DFA0B-2353-4614-A941-0ACF31902C09}"/>
              </a:ext>
            </a:extLst>
          </p:cNvPr>
          <p:cNvGrpSpPr/>
          <p:nvPr/>
        </p:nvGrpSpPr>
        <p:grpSpPr>
          <a:xfrm>
            <a:off x="515187" y="4762066"/>
            <a:ext cx="1201888" cy="391884"/>
            <a:chOff x="505487" y="4845073"/>
            <a:chExt cx="1201888" cy="39188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42A727-C322-43FB-A7DB-D2247D0AD039}"/>
                </a:ext>
              </a:extLst>
            </p:cNvPr>
            <p:cNvSpPr/>
            <p:nvPr/>
          </p:nvSpPr>
          <p:spPr>
            <a:xfrm>
              <a:off x="534953" y="4845073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AC0FA4-21E2-4987-877C-98C2F043EAB7}"/>
                </a:ext>
              </a:extLst>
            </p:cNvPr>
            <p:cNvSpPr txBox="1"/>
            <p:nvPr/>
          </p:nvSpPr>
          <p:spPr>
            <a:xfrm>
              <a:off x="505487" y="4914120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결제금액 입력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B09EC59-1F89-4967-BC15-BC218CC69F7D}"/>
              </a:ext>
            </a:extLst>
          </p:cNvPr>
          <p:cNvGrpSpPr/>
          <p:nvPr/>
        </p:nvGrpSpPr>
        <p:grpSpPr>
          <a:xfrm>
            <a:off x="490755" y="5408276"/>
            <a:ext cx="1201888" cy="391884"/>
            <a:chOff x="490956" y="5482118"/>
            <a:chExt cx="1201888" cy="3918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EBBEAE-832B-4D3D-80A9-85C6005F00C0}"/>
                </a:ext>
              </a:extLst>
            </p:cNvPr>
            <p:cNvSpPr/>
            <p:nvPr/>
          </p:nvSpPr>
          <p:spPr>
            <a:xfrm>
              <a:off x="534953" y="5482118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8768E2-BE27-4B05-946A-23A8B7330CC9}"/>
                </a:ext>
              </a:extLst>
            </p:cNvPr>
            <p:cNvSpPr txBox="1"/>
            <p:nvPr/>
          </p:nvSpPr>
          <p:spPr>
            <a:xfrm>
              <a:off x="490956" y="5553620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비밀번호 확인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CD1B713-CEBA-43A6-820E-A090D2567FAB}"/>
              </a:ext>
            </a:extLst>
          </p:cNvPr>
          <p:cNvSpPr txBox="1"/>
          <p:nvPr/>
        </p:nvSpPr>
        <p:spPr>
          <a:xfrm>
            <a:off x="446762" y="615324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결제완료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800CB-BA20-4590-A304-4F8C2525EF26}"/>
              </a:ext>
            </a:extLst>
          </p:cNvPr>
          <p:cNvSpPr/>
          <p:nvPr/>
        </p:nvSpPr>
        <p:spPr>
          <a:xfrm>
            <a:off x="1798068" y="5402270"/>
            <a:ext cx="1070525" cy="83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AEEAED-9E01-461C-9E5A-F8EF0A21B36D}"/>
              </a:ext>
            </a:extLst>
          </p:cNvPr>
          <p:cNvSpPr txBox="1"/>
          <p:nvPr/>
        </p:nvSpPr>
        <p:spPr>
          <a:xfrm>
            <a:off x="1711891" y="549404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</a:t>
            </a:r>
            <a:r>
              <a:rPr lang="ko-KR" altLang="en-US" sz="1200" dirty="0"/>
              <a:t> 원격주문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2565C5-63DA-4590-BF90-6C9FEBE84CC4}"/>
              </a:ext>
            </a:extLst>
          </p:cNvPr>
          <p:cNvGrpSpPr/>
          <p:nvPr/>
        </p:nvGrpSpPr>
        <p:grpSpPr>
          <a:xfrm>
            <a:off x="1729498" y="4721527"/>
            <a:ext cx="1201888" cy="391884"/>
            <a:chOff x="1736662" y="4828102"/>
            <a:chExt cx="1201888" cy="39188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F44D077-97AB-4DDE-ABF8-DCDC0D3FC93C}"/>
                </a:ext>
              </a:extLst>
            </p:cNvPr>
            <p:cNvSpPr/>
            <p:nvPr/>
          </p:nvSpPr>
          <p:spPr>
            <a:xfrm>
              <a:off x="1814395" y="4828102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41C30B-AC4C-454E-8BDF-BC132B08E0D2}"/>
                </a:ext>
              </a:extLst>
            </p:cNvPr>
            <p:cNvSpPr txBox="1"/>
            <p:nvPr/>
          </p:nvSpPr>
          <p:spPr>
            <a:xfrm>
              <a:off x="1736662" y="4880594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매장정보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7723D2-87D3-4250-8D90-FBAC9CEC925E}"/>
              </a:ext>
            </a:extLst>
          </p:cNvPr>
          <p:cNvGrpSpPr/>
          <p:nvPr/>
        </p:nvGrpSpPr>
        <p:grpSpPr>
          <a:xfrm>
            <a:off x="1774251" y="4064985"/>
            <a:ext cx="1201888" cy="391884"/>
            <a:chOff x="1775924" y="4197414"/>
            <a:chExt cx="1201888" cy="39188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02C468-075A-4510-BC09-F5D0C5C77C30}"/>
                </a:ext>
              </a:extLst>
            </p:cNvPr>
            <p:cNvSpPr/>
            <p:nvPr/>
          </p:nvSpPr>
          <p:spPr>
            <a:xfrm>
              <a:off x="1814395" y="4197414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C025C8D-7058-4ED4-8CE2-7561C6A1061A}"/>
                </a:ext>
              </a:extLst>
            </p:cNvPr>
            <p:cNvSpPr txBox="1"/>
            <p:nvPr/>
          </p:nvSpPr>
          <p:spPr>
            <a:xfrm>
              <a:off x="1775924" y="4257927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가맹점찾기</a:t>
              </a:r>
              <a:endParaRPr lang="ko-KR" altLang="en-US" sz="12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B8E61EF-76CC-4B05-AFFF-F7A43087750F}"/>
              </a:ext>
            </a:extLst>
          </p:cNvPr>
          <p:cNvSpPr txBox="1"/>
          <p:nvPr/>
        </p:nvSpPr>
        <p:spPr>
          <a:xfrm>
            <a:off x="1757072" y="3418382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가맹점 지도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BFA1C-6277-46F7-A411-696FAE9ABABC}"/>
              </a:ext>
            </a:extLst>
          </p:cNvPr>
          <p:cNvGrpSpPr/>
          <p:nvPr/>
        </p:nvGrpSpPr>
        <p:grpSpPr>
          <a:xfrm>
            <a:off x="3080034" y="4080188"/>
            <a:ext cx="1201888" cy="391884"/>
            <a:chOff x="3044031" y="4197414"/>
            <a:chExt cx="1201888" cy="39188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A10052-9F90-4108-B0AB-B890CFF72F95}"/>
                </a:ext>
              </a:extLst>
            </p:cNvPr>
            <p:cNvSpPr/>
            <p:nvPr/>
          </p:nvSpPr>
          <p:spPr>
            <a:xfrm>
              <a:off x="3119433" y="4197414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14623F-D804-403C-8ECE-CE077FCA4C15}"/>
                </a:ext>
              </a:extLst>
            </p:cNvPr>
            <p:cNvSpPr txBox="1"/>
            <p:nvPr/>
          </p:nvSpPr>
          <p:spPr>
            <a:xfrm>
              <a:off x="3044031" y="4247953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상세내역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BD8A190-E1CD-4CDD-8D01-A9E5FB852DFA}"/>
              </a:ext>
            </a:extLst>
          </p:cNvPr>
          <p:cNvSpPr txBox="1"/>
          <p:nvPr/>
        </p:nvSpPr>
        <p:spPr>
          <a:xfrm>
            <a:off x="3045295" y="3446963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이용내역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DDC67A-A6D9-49D5-B972-24767CEAB1F5}"/>
              </a:ext>
            </a:extLst>
          </p:cNvPr>
          <p:cNvSpPr txBox="1"/>
          <p:nvPr/>
        </p:nvSpPr>
        <p:spPr>
          <a:xfrm>
            <a:off x="4378508" y="343788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현금영수증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4F58A9-82BC-4F04-AA38-7078BD592652}"/>
              </a:ext>
            </a:extLst>
          </p:cNvPr>
          <p:cNvSpPr txBox="1"/>
          <p:nvPr/>
        </p:nvSpPr>
        <p:spPr>
          <a:xfrm>
            <a:off x="5643354" y="343739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구매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C5306C-64E2-49BF-A3F1-AC9AAD957812}"/>
              </a:ext>
            </a:extLst>
          </p:cNvPr>
          <p:cNvSpPr txBox="1"/>
          <p:nvPr/>
        </p:nvSpPr>
        <p:spPr>
          <a:xfrm>
            <a:off x="6967497" y="3437391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0C220-D08B-41C5-8102-5D2CBA2C32AC}"/>
              </a:ext>
            </a:extLst>
          </p:cNvPr>
          <p:cNvSpPr txBox="1"/>
          <p:nvPr/>
        </p:nvSpPr>
        <p:spPr>
          <a:xfrm>
            <a:off x="8169016" y="341920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원격결제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39B66B-2E9C-4F8D-9CEF-E04E0D7E6B32}"/>
              </a:ext>
            </a:extLst>
          </p:cNvPr>
          <p:cNvSpPr txBox="1"/>
          <p:nvPr/>
        </p:nvSpPr>
        <p:spPr>
          <a:xfrm>
            <a:off x="9484633" y="3425740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연결계좌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16C006-3C94-4523-9279-E1F8E1F0795C}"/>
              </a:ext>
            </a:extLst>
          </p:cNvPr>
          <p:cNvSpPr txBox="1"/>
          <p:nvPr/>
        </p:nvSpPr>
        <p:spPr>
          <a:xfrm>
            <a:off x="10725297" y="3414779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프로필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60AB26-4079-4888-81D2-BFE0541BD77C}"/>
              </a:ext>
            </a:extLst>
          </p:cNvPr>
          <p:cNvSpPr txBox="1"/>
          <p:nvPr/>
        </p:nvSpPr>
        <p:spPr>
          <a:xfrm>
            <a:off x="8205191" y="3938915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가맹점찾기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724152-6D57-4FF7-B7AA-B5729E04C88B}"/>
              </a:ext>
            </a:extLst>
          </p:cNvPr>
          <p:cNvGrpSpPr/>
          <p:nvPr/>
        </p:nvGrpSpPr>
        <p:grpSpPr>
          <a:xfrm>
            <a:off x="9456487" y="3987820"/>
            <a:ext cx="1201888" cy="391884"/>
            <a:chOff x="9443451" y="3871199"/>
            <a:chExt cx="1201888" cy="39188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C1BB83-549D-4917-914E-CAE16E1299EF}"/>
                </a:ext>
              </a:extLst>
            </p:cNvPr>
            <p:cNvSpPr/>
            <p:nvPr/>
          </p:nvSpPr>
          <p:spPr>
            <a:xfrm>
              <a:off x="9511537" y="3871199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4B3290-FFF0-49B6-9298-279019728B25}"/>
                </a:ext>
              </a:extLst>
            </p:cNvPr>
            <p:cNvSpPr txBox="1"/>
            <p:nvPr/>
          </p:nvSpPr>
          <p:spPr>
            <a:xfrm>
              <a:off x="9443451" y="3930224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계좌추가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144078E-2845-4FF1-979C-38CCA1C0DB29}"/>
              </a:ext>
            </a:extLst>
          </p:cNvPr>
          <p:cNvSpPr txBox="1"/>
          <p:nvPr/>
        </p:nvSpPr>
        <p:spPr>
          <a:xfrm>
            <a:off x="8184590" y="4432731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매장정보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3BAC54-B4E1-4236-981E-E833D6EEFF88}"/>
              </a:ext>
            </a:extLst>
          </p:cNvPr>
          <p:cNvSpPr txBox="1"/>
          <p:nvPr/>
        </p:nvSpPr>
        <p:spPr>
          <a:xfrm>
            <a:off x="8170838" y="494978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원격주문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93A8315E-0DD9-4F8B-BC29-38A49AE588D9}"/>
              </a:ext>
            </a:extLst>
          </p:cNvPr>
          <p:cNvGrpSpPr/>
          <p:nvPr/>
        </p:nvGrpSpPr>
        <p:grpSpPr>
          <a:xfrm>
            <a:off x="9867285" y="5564008"/>
            <a:ext cx="1201888" cy="391884"/>
            <a:chOff x="9890346" y="5668729"/>
            <a:chExt cx="1201888" cy="39188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94F7F3F-65C2-43F6-B421-E15A75512F96}"/>
                </a:ext>
              </a:extLst>
            </p:cNvPr>
            <p:cNvSpPr/>
            <p:nvPr/>
          </p:nvSpPr>
          <p:spPr>
            <a:xfrm>
              <a:off x="9997059" y="5668729"/>
              <a:ext cx="1070525" cy="391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D72134-2307-4030-951C-A7786CD754F0}"/>
                </a:ext>
              </a:extLst>
            </p:cNvPr>
            <p:cNvSpPr txBox="1"/>
            <p:nvPr/>
          </p:nvSpPr>
          <p:spPr>
            <a:xfrm>
              <a:off x="9890346" y="5721465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결제완료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574A4E4-7E3B-4719-86C2-C52424995FAA}"/>
              </a:ext>
            </a:extLst>
          </p:cNvPr>
          <p:cNvSpPr txBox="1"/>
          <p:nvPr/>
        </p:nvSpPr>
        <p:spPr>
          <a:xfrm>
            <a:off x="9266440" y="636830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홈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83125F-CB18-4F26-B1A9-3DBC5336C8D6}"/>
              </a:ext>
            </a:extLst>
          </p:cNvPr>
          <p:cNvSpPr txBox="1"/>
          <p:nvPr/>
        </p:nvSpPr>
        <p:spPr>
          <a:xfrm>
            <a:off x="10725297" y="6354374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전화걸기</a:t>
            </a:r>
            <a:endParaRPr lang="ko-KR" altLang="en-US" sz="1200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52F691E-87E2-43F5-AB1D-1D3D2DFC2A8D}"/>
              </a:ext>
            </a:extLst>
          </p:cNvPr>
          <p:cNvGrpSpPr/>
          <p:nvPr/>
        </p:nvGrpSpPr>
        <p:grpSpPr>
          <a:xfrm>
            <a:off x="8158071" y="5567837"/>
            <a:ext cx="1201888" cy="977230"/>
            <a:chOff x="8133199" y="5396676"/>
            <a:chExt cx="1201888" cy="977230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758D24CD-4E63-4A2A-8AC5-D0649129BA9C}"/>
                </a:ext>
              </a:extLst>
            </p:cNvPr>
            <p:cNvSpPr/>
            <p:nvPr/>
          </p:nvSpPr>
          <p:spPr>
            <a:xfrm>
              <a:off x="8254525" y="5396676"/>
              <a:ext cx="987043" cy="97723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ED6DB0-D81B-4065-86DA-CF839AB99E33}"/>
                </a:ext>
              </a:extLst>
            </p:cNvPr>
            <p:cNvSpPr txBox="1"/>
            <p:nvPr/>
          </p:nvSpPr>
          <p:spPr>
            <a:xfrm>
              <a:off x="8133199" y="5731096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주문확인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66AA845-73A5-43B7-80D2-09AF2D7F1B5A}"/>
              </a:ext>
            </a:extLst>
          </p:cNvPr>
          <p:cNvSpPr txBox="1"/>
          <p:nvPr/>
        </p:nvSpPr>
        <p:spPr>
          <a:xfrm>
            <a:off x="1723771" y="5750342"/>
            <a:ext cx="120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</a:t>
            </a:r>
            <a:r>
              <a:rPr lang="ko-KR" altLang="en-US" sz="1200" dirty="0"/>
              <a:t> 오류신고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5AC154-7901-4490-A39B-61055B5AF09A}"/>
              </a:ext>
            </a:extLst>
          </p:cNvPr>
          <p:cNvGrpSpPr/>
          <p:nvPr/>
        </p:nvGrpSpPr>
        <p:grpSpPr>
          <a:xfrm>
            <a:off x="4370353" y="4112252"/>
            <a:ext cx="1211387" cy="830422"/>
            <a:chOff x="4342430" y="3959924"/>
            <a:chExt cx="1211387" cy="83042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3EA95E9-2414-4315-A879-61707AD673B5}"/>
                </a:ext>
              </a:extLst>
            </p:cNvPr>
            <p:cNvSpPr/>
            <p:nvPr/>
          </p:nvSpPr>
          <p:spPr>
            <a:xfrm>
              <a:off x="4439552" y="3959924"/>
              <a:ext cx="1070525" cy="830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1120E1B-3480-4754-8E94-4AC1BFDCDD4A}"/>
                </a:ext>
              </a:extLst>
            </p:cNvPr>
            <p:cNvSpPr txBox="1"/>
            <p:nvPr/>
          </p:nvSpPr>
          <p:spPr>
            <a:xfrm>
              <a:off x="4342430" y="3965688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1. </a:t>
              </a:r>
              <a:r>
                <a:rPr lang="ko-KR" altLang="en-US" sz="1200" dirty="0"/>
                <a:t>발급내역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86BB4B-E85D-4C6D-B53E-402A9D43C7B4}"/>
                </a:ext>
              </a:extLst>
            </p:cNvPr>
            <p:cNvSpPr txBox="1"/>
            <p:nvPr/>
          </p:nvSpPr>
          <p:spPr>
            <a:xfrm>
              <a:off x="4350585" y="4217804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2. </a:t>
              </a:r>
              <a:r>
                <a:rPr lang="ko-KR" altLang="en-US" sz="1200" dirty="0"/>
                <a:t>발급신청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355070-F533-4007-9466-006C303DB1FB}"/>
                </a:ext>
              </a:extLst>
            </p:cNvPr>
            <p:cNvSpPr txBox="1"/>
            <p:nvPr/>
          </p:nvSpPr>
          <p:spPr>
            <a:xfrm>
              <a:off x="4351929" y="4443026"/>
              <a:ext cx="120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3.</a:t>
              </a:r>
              <a:r>
                <a:rPr lang="ko-KR" altLang="en-US" sz="1200" dirty="0"/>
                <a:t> 발급정보</a:t>
              </a: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95563CD-F66D-4AB1-A6EF-28837E279A22}"/>
              </a:ext>
            </a:extLst>
          </p:cNvPr>
          <p:cNvCxnSpPr>
            <a:cxnSpLocks/>
          </p:cNvCxnSpPr>
          <p:nvPr/>
        </p:nvCxnSpPr>
        <p:spPr>
          <a:xfrm>
            <a:off x="4957683" y="819491"/>
            <a:ext cx="2050" cy="2674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4152C15-123B-43E4-8B18-593EC94C0C7F}"/>
              </a:ext>
            </a:extLst>
          </p:cNvPr>
          <p:cNvCxnSpPr>
            <a:cxnSpLocks/>
          </p:cNvCxnSpPr>
          <p:nvPr/>
        </p:nvCxnSpPr>
        <p:spPr>
          <a:xfrm>
            <a:off x="6989179" y="2217509"/>
            <a:ext cx="0" cy="712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EEDF992-821F-455C-AD07-B7096C75BCF2}"/>
              </a:ext>
            </a:extLst>
          </p:cNvPr>
          <p:cNvCxnSpPr>
            <a:cxnSpLocks/>
          </p:cNvCxnSpPr>
          <p:nvPr/>
        </p:nvCxnSpPr>
        <p:spPr>
          <a:xfrm flipH="1">
            <a:off x="998376" y="2929812"/>
            <a:ext cx="102564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F7DABB6-8AD5-47FE-A40C-A08FD17780F4}"/>
              </a:ext>
            </a:extLst>
          </p:cNvPr>
          <p:cNvCxnSpPr>
            <a:cxnSpLocks/>
          </p:cNvCxnSpPr>
          <p:nvPr/>
        </p:nvCxnSpPr>
        <p:spPr>
          <a:xfrm>
            <a:off x="998376" y="2919461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68D5FF3-5DFA-49D5-93ED-760353873C7C}"/>
              </a:ext>
            </a:extLst>
          </p:cNvPr>
          <p:cNvCxnSpPr>
            <a:cxnSpLocks/>
          </p:cNvCxnSpPr>
          <p:nvPr/>
        </p:nvCxnSpPr>
        <p:spPr>
          <a:xfrm>
            <a:off x="2349657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C832915-D927-4089-B538-85374CC11418}"/>
              </a:ext>
            </a:extLst>
          </p:cNvPr>
          <p:cNvCxnSpPr>
            <a:cxnSpLocks/>
          </p:cNvCxnSpPr>
          <p:nvPr/>
        </p:nvCxnSpPr>
        <p:spPr>
          <a:xfrm>
            <a:off x="3581298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D183A37-A4CA-496C-BEF6-4CBE2BD7916D}"/>
              </a:ext>
            </a:extLst>
          </p:cNvPr>
          <p:cNvCxnSpPr>
            <a:cxnSpLocks/>
          </p:cNvCxnSpPr>
          <p:nvPr/>
        </p:nvCxnSpPr>
        <p:spPr>
          <a:xfrm>
            <a:off x="4982488" y="2929812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89902-2663-4FE3-A6C8-A4744C8A2BF6}"/>
              </a:ext>
            </a:extLst>
          </p:cNvPr>
          <p:cNvCxnSpPr>
            <a:cxnSpLocks/>
          </p:cNvCxnSpPr>
          <p:nvPr/>
        </p:nvCxnSpPr>
        <p:spPr>
          <a:xfrm>
            <a:off x="6262900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91D38C0-A92E-4283-8554-F4DBB31DBD36}"/>
              </a:ext>
            </a:extLst>
          </p:cNvPr>
          <p:cNvCxnSpPr>
            <a:cxnSpLocks/>
          </p:cNvCxnSpPr>
          <p:nvPr/>
        </p:nvCxnSpPr>
        <p:spPr>
          <a:xfrm>
            <a:off x="7577473" y="2929812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6A7FB06-05F7-4B0A-871F-7CEB46703110}"/>
              </a:ext>
            </a:extLst>
          </p:cNvPr>
          <p:cNvCxnSpPr>
            <a:cxnSpLocks/>
          </p:cNvCxnSpPr>
          <p:nvPr/>
        </p:nvCxnSpPr>
        <p:spPr>
          <a:xfrm>
            <a:off x="8749710" y="294251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89944F3-30AA-4E3A-8875-86F9E8C46230}"/>
              </a:ext>
            </a:extLst>
          </p:cNvPr>
          <p:cNvCxnSpPr>
            <a:cxnSpLocks/>
          </p:cNvCxnSpPr>
          <p:nvPr/>
        </p:nvCxnSpPr>
        <p:spPr>
          <a:xfrm>
            <a:off x="10044395" y="2950827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F85D8B6-06BF-40C8-A695-605E716C97CD}"/>
              </a:ext>
            </a:extLst>
          </p:cNvPr>
          <p:cNvCxnSpPr>
            <a:cxnSpLocks/>
          </p:cNvCxnSpPr>
          <p:nvPr/>
        </p:nvCxnSpPr>
        <p:spPr>
          <a:xfrm>
            <a:off x="11254869" y="2919461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BD4088E-A509-43AF-A120-89F8967548B2}"/>
              </a:ext>
            </a:extLst>
          </p:cNvPr>
          <p:cNvCxnSpPr>
            <a:cxnSpLocks/>
          </p:cNvCxnSpPr>
          <p:nvPr/>
        </p:nvCxnSpPr>
        <p:spPr>
          <a:xfrm>
            <a:off x="7761881" y="1221612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C89A388-2D2A-46C7-A767-98DC46937F0D}"/>
              </a:ext>
            </a:extLst>
          </p:cNvPr>
          <p:cNvCxnSpPr>
            <a:cxnSpLocks/>
          </p:cNvCxnSpPr>
          <p:nvPr/>
        </p:nvCxnSpPr>
        <p:spPr>
          <a:xfrm>
            <a:off x="14242710" y="3433654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8BE190D-02FB-49D9-BCE1-E89D559DE189}"/>
              </a:ext>
            </a:extLst>
          </p:cNvPr>
          <p:cNvCxnSpPr>
            <a:cxnSpLocks/>
          </p:cNvCxnSpPr>
          <p:nvPr/>
        </p:nvCxnSpPr>
        <p:spPr>
          <a:xfrm>
            <a:off x="5708998" y="1397977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99D4590-CAE5-4AFA-A2D0-1D71C731749D}"/>
              </a:ext>
            </a:extLst>
          </p:cNvPr>
          <p:cNvCxnSpPr>
            <a:cxnSpLocks/>
          </p:cNvCxnSpPr>
          <p:nvPr/>
        </p:nvCxnSpPr>
        <p:spPr>
          <a:xfrm>
            <a:off x="12311944" y="3508298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14EBC15-9D87-4DF6-B38F-0995D0B4BA50}"/>
              </a:ext>
            </a:extLst>
          </p:cNvPr>
          <p:cNvCxnSpPr>
            <a:cxnSpLocks/>
          </p:cNvCxnSpPr>
          <p:nvPr/>
        </p:nvCxnSpPr>
        <p:spPr>
          <a:xfrm>
            <a:off x="9270779" y="1362269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0631510-9B58-4ADD-AB8F-C98A5BBD51CD}"/>
              </a:ext>
            </a:extLst>
          </p:cNvPr>
          <p:cNvCxnSpPr>
            <a:cxnSpLocks/>
          </p:cNvCxnSpPr>
          <p:nvPr/>
        </p:nvCxnSpPr>
        <p:spPr>
          <a:xfrm>
            <a:off x="15870249" y="3422709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15BFE54-027A-4E4D-A284-EB4278521B71}"/>
              </a:ext>
            </a:extLst>
          </p:cNvPr>
          <p:cNvCxnSpPr>
            <a:cxnSpLocks/>
          </p:cNvCxnSpPr>
          <p:nvPr/>
        </p:nvCxnSpPr>
        <p:spPr>
          <a:xfrm>
            <a:off x="7875611" y="1472386"/>
            <a:ext cx="244234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92EAB1E-BB56-4BC6-8059-B0B87C10C6AE}"/>
              </a:ext>
            </a:extLst>
          </p:cNvPr>
          <p:cNvCxnSpPr>
            <a:cxnSpLocks/>
          </p:cNvCxnSpPr>
          <p:nvPr/>
        </p:nvCxnSpPr>
        <p:spPr>
          <a:xfrm>
            <a:off x="14440901" y="3774363"/>
            <a:ext cx="0" cy="382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720EBE4-C633-4873-B52E-0E8A363C5BF1}"/>
              </a:ext>
            </a:extLst>
          </p:cNvPr>
          <p:cNvCxnSpPr>
            <a:cxnSpLocks/>
          </p:cNvCxnSpPr>
          <p:nvPr/>
        </p:nvCxnSpPr>
        <p:spPr>
          <a:xfrm>
            <a:off x="1017038" y="376902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7D6FA94-311E-4303-8E5F-0264A9966931}"/>
              </a:ext>
            </a:extLst>
          </p:cNvPr>
          <p:cNvCxnSpPr>
            <a:cxnSpLocks/>
          </p:cNvCxnSpPr>
          <p:nvPr/>
        </p:nvCxnSpPr>
        <p:spPr>
          <a:xfrm>
            <a:off x="1050881" y="450863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CA2D6B2-CFD9-41E0-8600-BD43357AF655}"/>
              </a:ext>
            </a:extLst>
          </p:cNvPr>
          <p:cNvCxnSpPr>
            <a:cxnSpLocks/>
          </p:cNvCxnSpPr>
          <p:nvPr/>
        </p:nvCxnSpPr>
        <p:spPr>
          <a:xfrm>
            <a:off x="1054924" y="5167857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2D42A6-C8F0-42F9-9E31-37E89C45598A}"/>
              </a:ext>
            </a:extLst>
          </p:cNvPr>
          <p:cNvCxnSpPr>
            <a:cxnSpLocks/>
          </p:cNvCxnSpPr>
          <p:nvPr/>
        </p:nvCxnSpPr>
        <p:spPr>
          <a:xfrm>
            <a:off x="1050881" y="5817834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02BBE7B-1830-45C9-9224-17FC5BF8CCB6}"/>
              </a:ext>
            </a:extLst>
          </p:cNvPr>
          <p:cNvCxnSpPr>
            <a:cxnSpLocks/>
          </p:cNvCxnSpPr>
          <p:nvPr/>
        </p:nvCxnSpPr>
        <p:spPr>
          <a:xfrm>
            <a:off x="2321669" y="377517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9724D38A-757E-4DBF-A6EF-4821D2F905CC}"/>
              </a:ext>
            </a:extLst>
          </p:cNvPr>
          <p:cNvCxnSpPr>
            <a:cxnSpLocks/>
          </p:cNvCxnSpPr>
          <p:nvPr/>
        </p:nvCxnSpPr>
        <p:spPr>
          <a:xfrm>
            <a:off x="3629389" y="3775172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6A4EA2D-730D-4BC0-9F06-D8D301E3C3BE}"/>
              </a:ext>
            </a:extLst>
          </p:cNvPr>
          <p:cNvCxnSpPr>
            <a:cxnSpLocks/>
          </p:cNvCxnSpPr>
          <p:nvPr/>
        </p:nvCxnSpPr>
        <p:spPr>
          <a:xfrm>
            <a:off x="4967013" y="3766445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046DB57-7728-4C74-99BF-87DC11C53FAC}"/>
              </a:ext>
            </a:extLst>
          </p:cNvPr>
          <p:cNvCxnSpPr>
            <a:cxnSpLocks/>
          </p:cNvCxnSpPr>
          <p:nvPr/>
        </p:nvCxnSpPr>
        <p:spPr>
          <a:xfrm>
            <a:off x="8749710" y="3750417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96A1C3C-C795-4BA9-82CC-CA7B864F088C}"/>
              </a:ext>
            </a:extLst>
          </p:cNvPr>
          <p:cNvCxnSpPr>
            <a:cxnSpLocks/>
          </p:cNvCxnSpPr>
          <p:nvPr/>
        </p:nvCxnSpPr>
        <p:spPr>
          <a:xfrm>
            <a:off x="8767358" y="4226566"/>
            <a:ext cx="18176" cy="1696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650B2657-4F90-4C72-B96C-EA367FA4AA86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767357" y="4744433"/>
            <a:ext cx="7941" cy="1657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255E371-C4DD-466D-8A25-44F412D9C9C1}"/>
              </a:ext>
            </a:extLst>
          </p:cNvPr>
          <p:cNvCxnSpPr>
            <a:cxnSpLocks/>
          </p:cNvCxnSpPr>
          <p:nvPr/>
        </p:nvCxnSpPr>
        <p:spPr>
          <a:xfrm>
            <a:off x="8785534" y="5309423"/>
            <a:ext cx="0" cy="209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B57D975-AE10-4161-A854-46266BD0C6C6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0504507" y="5955892"/>
            <a:ext cx="4754" cy="165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7035D2C-F4A7-4FA1-B3A0-3CD4EBA435AA}"/>
              </a:ext>
            </a:extLst>
          </p:cNvPr>
          <p:cNvCxnSpPr>
            <a:cxnSpLocks/>
          </p:cNvCxnSpPr>
          <p:nvPr/>
        </p:nvCxnSpPr>
        <p:spPr>
          <a:xfrm>
            <a:off x="9418359" y="5947355"/>
            <a:ext cx="2442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08E435C-E231-4D64-AA6E-FA8D1FD8D122}"/>
              </a:ext>
            </a:extLst>
          </p:cNvPr>
          <p:cNvCxnSpPr>
            <a:cxnSpLocks/>
          </p:cNvCxnSpPr>
          <p:nvPr/>
        </p:nvCxnSpPr>
        <p:spPr>
          <a:xfrm>
            <a:off x="9922368" y="6131693"/>
            <a:ext cx="131938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FCDED1D9-524B-44A0-89A4-E14A8F41794A}"/>
              </a:ext>
            </a:extLst>
          </p:cNvPr>
          <p:cNvCxnSpPr>
            <a:cxnSpLocks/>
          </p:cNvCxnSpPr>
          <p:nvPr/>
        </p:nvCxnSpPr>
        <p:spPr>
          <a:xfrm>
            <a:off x="9903563" y="6111893"/>
            <a:ext cx="0" cy="185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DD07192-E334-451E-BBA7-F9199A41605F}"/>
              </a:ext>
            </a:extLst>
          </p:cNvPr>
          <p:cNvCxnSpPr>
            <a:cxnSpLocks/>
          </p:cNvCxnSpPr>
          <p:nvPr/>
        </p:nvCxnSpPr>
        <p:spPr>
          <a:xfrm>
            <a:off x="11254870" y="6121069"/>
            <a:ext cx="0" cy="185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F9D65000-3400-4C32-8503-D46EF9090562}"/>
              </a:ext>
            </a:extLst>
          </p:cNvPr>
          <p:cNvSpPr/>
          <p:nvPr/>
        </p:nvSpPr>
        <p:spPr>
          <a:xfrm rot="10800000">
            <a:off x="4866990" y="1008694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이등변 삼각형 173">
            <a:extLst>
              <a:ext uri="{FF2B5EF4-FFF2-40B4-BE49-F238E27FC236}">
                <a16:creationId xmlns:a16="http://schemas.microsoft.com/office/drawing/2014/main" id="{BD7EDC14-1EA6-4350-B8B1-9BD1BE2CD456}"/>
              </a:ext>
            </a:extLst>
          </p:cNvPr>
          <p:cNvSpPr/>
          <p:nvPr/>
        </p:nvSpPr>
        <p:spPr>
          <a:xfrm rot="10800000">
            <a:off x="933789" y="3912676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이등변 삼각형 174">
            <a:extLst>
              <a:ext uri="{FF2B5EF4-FFF2-40B4-BE49-F238E27FC236}">
                <a16:creationId xmlns:a16="http://schemas.microsoft.com/office/drawing/2014/main" id="{ADF7E3DF-C704-4551-AA72-5569412C3378}"/>
              </a:ext>
            </a:extLst>
          </p:cNvPr>
          <p:cNvSpPr/>
          <p:nvPr/>
        </p:nvSpPr>
        <p:spPr>
          <a:xfrm rot="10800000">
            <a:off x="960189" y="462933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이등변 삼각형 175">
            <a:extLst>
              <a:ext uri="{FF2B5EF4-FFF2-40B4-BE49-F238E27FC236}">
                <a16:creationId xmlns:a16="http://schemas.microsoft.com/office/drawing/2014/main" id="{C435BE81-DFFC-48E7-BEA3-B17C9FBC2459}"/>
              </a:ext>
            </a:extLst>
          </p:cNvPr>
          <p:cNvSpPr/>
          <p:nvPr/>
        </p:nvSpPr>
        <p:spPr>
          <a:xfrm rot="10800000">
            <a:off x="987697" y="5283227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이등변 삼각형 176">
            <a:extLst>
              <a:ext uri="{FF2B5EF4-FFF2-40B4-BE49-F238E27FC236}">
                <a16:creationId xmlns:a16="http://schemas.microsoft.com/office/drawing/2014/main" id="{0B4C3260-8580-4F3D-9A13-F877F8CF9435}"/>
              </a:ext>
            </a:extLst>
          </p:cNvPr>
          <p:cNvSpPr/>
          <p:nvPr/>
        </p:nvSpPr>
        <p:spPr>
          <a:xfrm rot="10800000">
            <a:off x="967216" y="5970636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480DC2-50FC-4361-BA86-9AB0F0518ACA}"/>
              </a:ext>
            </a:extLst>
          </p:cNvPr>
          <p:cNvGrpSpPr/>
          <p:nvPr/>
        </p:nvGrpSpPr>
        <p:grpSpPr>
          <a:xfrm>
            <a:off x="2230976" y="5131342"/>
            <a:ext cx="181385" cy="260084"/>
            <a:chOff x="2239749" y="5219986"/>
            <a:chExt cx="181385" cy="260084"/>
          </a:xfrm>
        </p:grpSpPr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DD0F87C6-E724-4F86-BFA6-25D5A5410855}"/>
                </a:ext>
              </a:extLst>
            </p:cNvPr>
            <p:cNvCxnSpPr>
              <a:cxnSpLocks/>
            </p:cNvCxnSpPr>
            <p:nvPr/>
          </p:nvCxnSpPr>
          <p:spPr>
            <a:xfrm>
              <a:off x="2321669" y="5219986"/>
              <a:ext cx="0" cy="2095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8" name="이등변 삼각형 177">
              <a:extLst>
                <a:ext uri="{FF2B5EF4-FFF2-40B4-BE49-F238E27FC236}">
                  <a16:creationId xmlns:a16="http://schemas.microsoft.com/office/drawing/2014/main" id="{148D598B-8186-4DDE-B964-F4CBEA92F70C}"/>
                </a:ext>
              </a:extLst>
            </p:cNvPr>
            <p:cNvSpPr/>
            <p:nvPr/>
          </p:nvSpPr>
          <p:spPr>
            <a:xfrm rot="10800000">
              <a:off x="2239749" y="5349120"/>
              <a:ext cx="181385" cy="1309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F489B8-CB26-4D00-8821-5BE7F394EE94}"/>
              </a:ext>
            </a:extLst>
          </p:cNvPr>
          <p:cNvGrpSpPr/>
          <p:nvPr/>
        </p:nvGrpSpPr>
        <p:grpSpPr>
          <a:xfrm>
            <a:off x="2233954" y="4455315"/>
            <a:ext cx="181385" cy="240558"/>
            <a:chOff x="2233954" y="4589298"/>
            <a:chExt cx="181385" cy="240558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776976D-0630-46DA-BA21-12B5A3B6C67F}"/>
                </a:ext>
              </a:extLst>
            </p:cNvPr>
            <p:cNvCxnSpPr>
              <a:cxnSpLocks/>
            </p:cNvCxnSpPr>
            <p:nvPr/>
          </p:nvCxnSpPr>
          <p:spPr>
            <a:xfrm>
              <a:off x="2321669" y="4589298"/>
              <a:ext cx="0" cy="2095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id="{37B9FD15-4661-48C9-B8B7-92A823973401}"/>
                </a:ext>
              </a:extLst>
            </p:cNvPr>
            <p:cNvSpPr/>
            <p:nvPr/>
          </p:nvSpPr>
          <p:spPr>
            <a:xfrm rot="10800000">
              <a:off x="2233954" y="4698906"/>
              <a:ext cx="181385" cy="1309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E7806A51-6B53-4705-BEBC-DC88AF13A9E6}"/>
              </a:ext>
            </a:extLst>
          </p:cNvPr>
          <p:cNvSpPr/>
          <p:nvPr/>
        </p:nvSpPr>
        <p:spPr>
          <a:xfrm rot="10800000">
            <a:off x="2246914" y="391557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이등변 삼각형 180">
            <a:extLst>
              <a:ext uri="{FF2B5EF4-FFF2-40B4-BE49-F238E27FC236}">
                <a16:creationId xmlns:a16="http://schemas.microsoft.com/office/drawing/2014/main" id="{14F5E32E-9637-4847-B6E5-ACC528845CBC}"/>
              </a:ext>
            </a:extLst>
          </p:cNvPr>
          <p:cNvSpPr/>
          <p:nvPr/>
        </p:nvSpPr>
        <p:spPr>
          <a:xfrm rot="10800000">
            <a:off x="3544101" y="3938915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이등변 삼각형 181">
            <a:extLst>
              <a:ext uri="{FF2B5EF4-FFF2-40B4-BE49-F238E27FC236}">
                <a16:creationId xmlns:a16="http://schemas.microsoft.com/office/drawing/2014/main" id="{DA436D10-E9C4-40C0-A577-FA8F66E997EB}"/>
              </a:ext>
            </a:extLst>
          </p:cNvPr>
          <p:cNvSpPr/>
          <p:nvPr/>
        </p:nvSpPr>
        <p:spPr>
          <a:xfrm rot="10800000">
            <a:off x="4891795" y="3961733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이등변 삼각형 182">
            <a:extLst>
              <a:ext uri="{FF2B5EF4-FFF2-40B4-BE49-F238E27FC236}">
                <a16:creationId xmlns:a16="http://schemas.microsoft.com/office/drawing/2014/main" id="{FE1E17DC-6580-491B-B97F-5A0EE9C6D0DE}"/>
              </a:ext>
            </a:extLst>
          </p:cNvPr>
          <p:cNvSpPr/>
          <p:nvPr/>
        </p:nvSpPr>
        <p:spPr>
          <a:xfrm rot="10800000">
            <a:off x="3494876" y="3234279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이등변 삼각형 183">
            <a:extLst>
              <a:ext uri="{FF2B5EF4-FFF2-40B4-BE49-F238E27FC236}">
                <a16:creationId xmlns:a16="http://schemas.microsoft.com/office/drawing/2014/main" id="{F81D28A7-2827-47B1-811A-59FD78B113D5}"/>
              </a:ext>
            </a:extLst>
          </p:cNvPr>
          <p:cNvSpPr/>
          <p:nvPr/>
        </p:nvSpPr>
        <p:spPr>
          <a:xfrm rot="10800000">
            <a:off x="2269526" y="323438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79615C39-69D6-4480-8DF4-C19CEE53D2D4}"/>
              </a:ext>
            </a:extLst>
          </p:cNvPr>
          <p:cNvSpPr/>
          <p:nvPr/>
        </p:nvSpPr>
        <p:spPr>
          <a:xfrm rot="10800000">
            <a:off x="914787" y="3215125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이등변 삼각형 185">
            <a:extLst>
              <a:ext uri="{FF2B5EF4-FFF2-40B4-BE49-F238E27FC236}">
                <a16:creationId xmlns:a16="http://schemas.microsoft.com/office/drawing/2014/main" id="{5CC6ECA2-0D42-4C16-AB85-B954105C86F6}"/>
              </a:ext>
            </a:extLst>
          </p:cNvPr>
          <p:cNvSpPr/>
          <p:nvPr/>
        </p:nvSpPr>
        <p:spPr>
          <a:xfrm rot="10800000">
            <a:off x="4900140" y="3168804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이등변 삼각형 186">
            <a:extLst>
              <a:ext uri="{FF2B5EF4-FFF2-40B4-BE49-F238E27FC236}">
                <a16:creationId xmlns:a16="http://schemas.microsoft.com/office/drawing/2014/main" id="{D25D28B4-D6BA-4259-8097-1EA9C6265AF3}"/>
              </a:ext>
            </a:extLst>
          </p:cNvPr>
          <p:cNvSpPr/>
          <p:nvPr/>
        </p:nvSpPr>
        <p:spPr>
          <a:xfrm rot="10800000">
            <a:off x="6188809" y="318681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이등변 삼각형 187">
            <a:extLst>
              <a:ext uri="{FF2B5EF4-FFF2-40B4-BE49-F238E27FC236}">
                <a16:creationId xmlns:a16="http://schemas.microsoft.com/office/drawing/2014/main" id="{BD57042D-CC5D-463F-9750-963AC1B5D481}"/>
              </a:ext>
            </a:extLst>
          </p:cNvPr>
          <p:cNvSpPr/>
          <p:nvPr/>
        </p:nvSpPr>
        <p:spPr>
          <a:xfrm rot="10800000">
            <a:off x="7503575" y="3168804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0ABF9999-5663-42F3-AB29-D90D0195D2BE}"/>
              </a:ext>
            </a:extLst>
          </p:cNvPr>
          <p:cNvSpPr/>
          <p:nvPr/>
        </p:nvSpPr>
        <p:spPr>
          <a:xfrm rot="10800000">
            <a:off x="8659017" y="3206285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DA6BAF11-8A7B-4345-B1A0-829484DB4022}"/>
              </a:ext>
            </a:extLst>
          </p:cNvPr>
          <p:cNvSpPr/>
          <p:nvPr/>
        </p:nvSpPr>
        <p:spPr>
          <a:xfrm rot="10800000">
            <a:off x="9938201" y="318681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이등변 삼각형 190">
            <a:extLst>
              <a:ext uri="{FF2B5EF4-FFF2-40B4-BE49-F238E27FC236}">
                <a16:creationId xmlns:a16="http://schemas.microsoft.com/office/drawing/2014/main" id="{A687879F-0031-47B1-ABF5-880EE868F3AB}"/>
              </a:ext>
            </a:extLst>
          </p:cNvPr>
          <p:cNvSpPr/>
          <p:nvPr/>
        </p:nvSpPr>
        <p:spPr>
          <a:xfrm rot="10800000">
            <a:off x="11181773" y="321458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3A9AD7E-C89E-4557-A379-25909D208A62}"/>
              </a:ext>
            </a:extLst>
          </p:cNvPr>
          <p:cNvGrpSpPr/>
          <p:nvPr/>
        </p:nvGrpSpPr>
        <p:grpSpPr>
          <a:xfrm>
            <a:off x="9953360" y="3696203"/>
            <a:ext cx="181385" cy="281456"/>
            <a:chOff x="9965980" y="3713846"/>
            <a:chExt cx="181385" cy="281456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4144DF1-2EAF-4D45-B901-46D2ABDFA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395" y="3713846"/>
              <a:ext cx="0" cy="2095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9A301F2F-51AA-4945-BE67-2728B5DFC92C}"/>
                </a:ext>
              </a:extLst>
            </p:cNvPr>
            <p:cNvSpPr/>
            <p:nvPr/>
          </p:nvSpPr>
          <p:spPr>
            <a:xfrm rot="10800000">
              <a:off x="9965980" y="3864352"/>
              <a:ext cx="181385" cy="1309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3" name="이등변 삼각형 192">
            <a:extLst>
              <a:ext uri="{FF2B5EF4-FFF2-40B4-BE49-F238E27FC236}">
                <a16:creationId xmlns:a16="http://schemas.microsoft.com/office/drawing/2014/main" id="{487D4BD2-3E6A-49F2-8BFA-A2825C1BD830}"/>
              </a:ext>
            </a:extLst>
          </p:cNvPr>
          <p:cNvSpPr/>
          <p:nvPr/>
        </p:nvSpPr>
        <p:spPr>
          <a:xfrm rot="10800000">
            <a:off x="8659017" y="3757483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이등변 삼각형 193">
            <a:extLst>
              <a:ext uri="{FF2B5EF4-FFF2-40B4-BE49-F238E27FC236}">
                <a16:creationId xmlns:a16="http://schemas.microsoft.com/office/drawing/2014/main" id="{67A36032-A02E-4F87-AEB0-E09CDC9A184C}"/>
              </a:ext>
            </a:extLst>
          </p:cNvPr>
          <p:cNvSpPr/>
          <p:nvPr/>
        </p:nvSpPr>
        <p:spPr>
          <a:xfrm rot="10800000">
            <a:off x="8676811" y="428009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이등변 삼각형 194">
            <a:extLst>
              <a:ext uri="{FF2B5EF4-FFF2-40B4-BE49-F238E27FC236}">
                <a16:creationId xmlns:a16="http://schemas.microsoft.com/office/drawing/2014/main" id="{8A2B48B2-B858-42FC-BF0E-C5E2262D60FB}"/>
              </a:ext>
            </a:extLst>
          </p:cNvPr>
          <p:cNvSpPr/>
          <p:nvPr/>
        </p:nvSpPr>
        <p:spPr>
          <a:xfrm rot="10800000">
            <a:off x="8676811" y="4794219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이등변 삼각형 195">
            <a:extLst>
              <a:ext uri="{FF2B5EF4-FFF2-40B4-BE49-F238E27FC236}">
                <a16:creationId xmlns:a16="http://schemas.microsoft.com/office/drawing/2014/main" id="{54641BF6-8629-413D-AC1A-4DB81D7CB9AD}"/>
              </a:ext>
            </a:extLst>
          </p:cNvPr>
          <p:cNvSpPr/>
          <p:nvPr/>
        </p:nvSpPr>
        <p:spPr>
          <a:xfrm rot="10800000">
            <a:off x="8694841" y="543933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이등변 삼각형 196">
            <a:extLst>
              <a:ext uri="{FF2B5EF4-FFF2-40B4-BE49-F238E27FC236}">
                <a16:creationId xmlns:a16="http://schemas.microsoft.com/office/drawing/2014/main" id="{555F3F5F-0934-4E80-A6AF-0D42F8BA8790}"/>
              </a:ext>
            </a:extLst>
          </p:cNvPr>
          <p:cNvSpPr/>
          <p:nvPr/>
        </p:nvSpPr>
        <p:spPr>
          <a:xfrm rot="10800000">
            <a:off x="10413814" y="6012350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이등변 삼각형 197">
            <a:extLst>
              <a:ext uri="{FF2B5EF4-FFF2-40B4-BE49-F238E27FC236}">
                <a16:creationId xmlns:a16="http://schemas.microsoft.com/office/drawing/2014/main" id="{97ABD8DB-5C73-4F6C-B677-5B56AB4E446D}"/>
              </a:ext>
            </a:extLst>
          </p:cNvPr>
          <p:cNvSpPr/>
          <p:nvPr/>
        </p:nvSpPr>
        <p:spPr>
          <a:xfrm rot="10800000">
            <a:off x="9812870" y="6176778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이등변 삼각형 198">
            <a:extLst>
              <a:ext uri="{FF2B5EF4-FFF2-40B4-BE49-F238E27FC236}">
                <a16:creationId xmlns:a16="http://schemas.microsoft.com/office/drawing/2014/main" id="{19D69B0F-A89F-44C1-A76F-8B366C52AF7D}"/>
              </a:ext>
            </a:extLst>
          </p:cNvPr>
          <p:cNvSpPr/>
          <p:nvPr/>
        </p:nvSpPr>
        <p:spPr>
          <a:xfrm rot="10800000">
            <a:off x="11164176" y="616598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이등변 삼각형 199">
            <a:extLst>
              <a:ext uri="{FF2B5EF4-FFF2-40B4-BE49-F238E27FC236}">
                <a16:creationId xmlns:a16="http://schemas.microsoft.com/office/drawing/2014/main" id="{BBC8BA03-5984-4329-8440-2D98A8708756}"/>
              </a:ext>
            </a:extLst>
          </p:cNvPr>
          <p:cNvSpPr/>
          <p:nvPr/>
        </p:nvSpPr>
        <p:spPr>
          <a:xfrm rot="5400000">
            <a:off x="9660152" y="5874001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08F7177F-F14C-4724-ACA8-65780DB999CD}"/>
              </a:ext>
            </a:extLst>
          </p:cNvPr>
          <p:cNvSpPr/>
          <p:nvPr/>
        </p:nvSpPr>
        <p:spPr>
          <a:xfrm rot="5400000">
            <a:off x="9465437" y="127737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41A08916-D410-444A-AFAF-DCFF533A7019}"/>
              </a:ext>
            </a:extLst>
          </p:cNvPr>
          <p:cNvSpPr/>
          <p:nvPr/>
        </p:nvSpPr>
        <p:spPr>
          <a:xfrm rot="5400000">
            <a:off x="5899803" y="1316218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8022D9D0-D3D7-4171-8E13-D78B2750A6A3}"/>
              </a:ext>
            </a:extLst>
          </p:cNvPr>
          <p:cNvSpPr/>
          <p:nvPr/>
        </p:nvSpPr>
        <p:spPr>
          <a:xfrm rot="5400000">
            <a:off x="8001903" y="1164862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이등변 삼각형 203">
            <a:extLst>
              <a:ext uri="{FF2B5EF4-FFF2-40B4-BE49-F238E27FC236}">
                <a16:creationId xmlns:a16="http://schemas.microsoft.com/office/drawing/2014/main" id="{A982E64D-188B-4B10-9FE4-5D83C6F8436F}"/>
              </a:ext>
            </a:extLst>
          </p:cNvPr>
          <p:cNvSpPr/>
          <p:nvPr/>
        </p:nvSpPr>
        <p:spPr>
          <a:xfrm rot="10800000">
            <a:off x="6922326" y="1680839"/>
            <a:ext cx="181385" cy="13095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D863DD0-2A10-4F79-8D3D-C2617F5318C9}"/>
              </a:ext>
            </a:extLst>
          </p:cNvPr>
          <p:cNvCxnSpPr>
            <a:cxnSpLocks/>
          </p:cNvCxnSpPr>
          <p:nvPr/>
        </p:nvCxnSpPr>
        <p:spPr>
          <a:xfrm flipH="1">
            <a:off x="7006359" y="1551294"/>
            <a:ext cx="1" cy="2674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26D259C-160A-41D1-BA36-DE54944DE12A}"/>
              </a:ext>
            </a:extLst>
          </p:cNvPr>
          <p:cNvSpPr/>
          <p:nvPr/>
        </p:nvSpPr>
        <p:spPr>
          <a:xfrm rot="16200000">
            <a:off x="7693904" y="1417820"/>
            <a:ext cx="181385" cy="1309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8C5C62A-4E29-43CE-908B-96062F52FD79}"/>
              </a:ext>
            </a:extLst>
          </p:cNvPr>
          <p:cNvSpPr txBox="1"/>
          <p:nvPr/>
        </p:nvSpPr>
        <p:spPr>
          <a:xfrm>
            <a:off x="9284077" y="1516158"/>
            <a:ext cx="335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A97419B-9231-4647-9F91-CA3B78A87EE8}"/>
              </a:ext>
            </a:extLst>
          </p:cNvPr>
          <p:cNvSpPr txBox="1"/>
          <p:nvPr/>
        </p:nvSpPr>
        <p:spPr>
          <a:xfrm>
            <a:off x="7754253" y="1658451"/>
            <a:ext cx="570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28907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160</Words>
  <Application>Microsoft Office PowerPoint</Application>
  <PresentationFormat>와이드스크린</PresentationFormat>
  <Paragraphs>104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2023-10-04T08:02:49Z</dcterms:created>
  <dcterms:modified xsi:type="dcterms:W3CDTF">2023-10-05T04:52:33Z</dcterms:modified>
</cp:coreProperties>
</file>