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870-9BE7-409F-952E-5D7B730EB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AD7EC-77E2-435B-BE6B-A16FB99C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194FD-30CD-4A1D-8407-3000F858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537BC-8A2D-4C97-B807-A7709491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A2D6-C6DC-4EF2-BC96-64B635A6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58444-12C8-4666-8987-8E37480B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021F3-CEA8-4C41-BBF6-32BFFA00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4639-600D-473D-90DD-EFEE48A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6DCEB-8A17-4B01-87D0-176F7C74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60D15-4C30-41BE-AD77-C77C5DF9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0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04C09-09C5-4591-8034-5A3A575D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A0982-96D2-416E-8231-3A845D0D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6A3EB-C015-49A2-B77D-E4025E21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AAA5A-925E-4D7C-B163-E1ECA84A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2FEA6-B0E7-4EF7-AE5E-660BA60A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23B-DFCC-4D4D-8736-C47BE88D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A00EA-AB96-434C-970E-023F476C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C482C-829D-41BD-9D56-FA0D68E6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F3D43-EA6A-45FD-A7B9-1E07EBBE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5AD0-419F-4A5B-AFD5-043D334C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2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83A2-A150-4086-BB61-8768C908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52964-1263-4391-BA9A-D32AF374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31B70-7E87-4F27-AA2B-3B5A152C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55DB5-CB7D-402D-AF25-71B9CF0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5E1B4-0AA4-4445-B056-18B1FD84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2C2C7-83C5-439D-AE70-99A523ED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5010C-CF5A-4010-9351-DA8E0F98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EE0C4-C963-4C30-BD60-F4365FD3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71886-1977-4C51-A755-76D417C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D2538-3EB6-455C-9D95-A3BEE55D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22EDA-0BEB-488B-AB24-4F5DD743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29242-39AB-417A-8341-01896EAA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EB6B-4C18-40FB-A41C-D2D6CF31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73084-3627-4281-845A-C668C6048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05B8E-9AC9-4566-8F08-CEB8BE0D3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2A1168-B72A-42E4-BDB6-6521437E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0C03B-6252-4C80-A028-02CC3388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15003A-86A3-4B92-865E-C37FAE64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B456FD-402D-4632-866B-E42B27B3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2AC7-722E-4968-A366-43C8AA0A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CD9E2-D53D-4C54-951A-1CBDB7E6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9E896-E41E-44D4-A1A5-DC5FA169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AE71D-894B-4DD3-BEAF-9CB9596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AC578-5FD9-41EF-B3D9-70E2C4F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D25376-2911-47F8-8AC0-708704CA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594D0-BDF2-4E1D-860D-296A6C0B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8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09AB-1B79-4CDC-91DE-4706B358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1475-F766-41B7-B9DB-08584151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CA6CF-3D48-4F27-9349-049E397F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DD012-FD1C-4C43-8C22-9782143B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7D208-5DC0-480F-A94A-1F2203C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264D-01EE-4781-A1B6-738C486E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C0D2-3058-4701-9553-0AFFF6C4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B6486-1679-4906-A31A-B7ED36ED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2741C-728F-45FC-AF0A-3CCA64585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9A902-CF16-4340-B288-5FE6206B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ABB49-5E23-4E78-99E0-97CFF821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3AC96-44C7-48E8-AC51-2325504D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ED8B2-321B-4D44-B083-6CA1ADD5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34E72-6E71-4B5B-8703-384E9AB6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5B4BE-EE5D-4265-B7D0-740179DB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017C-7143-4A44-8A5B-2E61F258334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4B78-BFB2-4ED3-A5E1-BA299495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62455-9A6B-43B2-9EE9-69574B62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0208-1799-4695-81E9-941F118C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E7FD6E-0046-483E-992D-51256738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38061" cy="801202"/>
          </a:xfrm>
        </p:spPr>
        <p:txBody>
          <a:bodyPr>
            <a:normAutofit/>
          </a:bodyPr>
          <a:lstStyle/>
          <a:p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623D212-D7E9-4ECB-9FAB-D3404CA1820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102637" y="1825625"/>
            <a:ext cx="940837" cy="1169502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170D4-93D3-45F1-821D-9FF8891642F2}"/>
              </a:ext>
            </a:extLst>
          </p:cNvPr>
          <p:cNvSpPr txBox="1"/>
          <p:nvPr/>
        </p:nvSpPr>
        <p:spPr>
          <a:xfrm>
            <a:off x="209162" y="646955"/>
            <a:ext cx="136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 Flow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6C5CB-35C8-4519-B513-A35C68E9EA1C}"/>
              </a:ext>
            </a:extLst>
          </p:cNvPr>
          <p:cNvSpPr txBox="1"/>
          <p:nvPr/>
        </p:nvSpPr>
        <p:spPr>
          <a:xfrm>
            <a:off x="209162" y="1086961"/>
            <a:ext cx="3467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앞선 페르소나 설정의 문제점 해결방안을 목표로 하여 기존 모바일 시루 사용 과정을 개선하여 플로우 차트를 제작하였습니다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08079A-9EF9-4F4E-90B5-A6D56FE11FA8}"/>
              </a:ext>
            </a:extLst>
          </p:cNvPr>
          <p:cNvSpPr/>
          <p:nvPr/>
        </p:nvSpPr>
        <p:spPr>
          <a:xfrm>
            <a:off x="4208107" y="242410"/>
            <a:ext cx="1558212" cy="577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4091-4995-41B5-8D40-E57893C8FFC4}"/>
              </a:ext>
            </a:extLst>
          </p:cNvPr>
          <p:cNvSpPr/>
          <p:nvPr/>
        </p:nvSpPr>
        <p:spPr>
          <a:xfrm>
            <a:off x="4265603" y="1166328"/>
            <a:ext cx="138826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8E2C9-673F-4D08-A585-1601DB4CB820}"/>
              </a:ext>
            </a:extLst>
          </p:cNvPr>
          <p:cNvSpPr/>
          <p:nvPr/>
        </p:nvSpPr>
        <p:spPr>
          <a:xfrm>
            <a:off x="6338594" y="1166328"/>
            <a:ext cx="130117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7B178B-C21F-469B-A907-D830C00108CD}"/>
              </a:ext>
            </a:extLst>
          </p:cNvPr>
          <p:cNvSpPr/>
          <p:nvPr/>
        </p:nvSpPr>
        <p:spPr>
          <a:xfrm>
            <a:off x="6338594" y="1825625"/>
            <a:ext cx="130117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7983B3-3E2B-4261-836B-79A6DD330864}"/>
              </a:ext>
            </a:extLst>
          </p:cNvPr>
          <p:cNvSpPr/>
          <p:nvPr/>
        </p:nvSpPr>
        <p:spPr>
          <a:xfrm>
            <a:off x="9726503" y="1086961"/>
            <a:ext cx="1328055" cy="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720AA303-CD48-4616-855A-25E801B50ED9}"/>
              </a:ext>
            </a:extLst>
          </p:cNvPr>
          <p:cNvSpPr/>
          <p:nvPr/>
        </p:nvSpPr>
        <p:spPr>
          <a:xfrm>
            <a:off x="8189612" y="886886"/>
            <a:ext cx="987043" cy="9772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F174E-52E1-498E-B0A2-4E4ACAC4CDBB}"/>
              </a:ext>
            </a:extLst>
          </p:cNvPr>
          <p:cNvSpPr/>
          <p:nvPr/>
        </p:nvSpPr>
        <p:spPr>
          <a:xfrm>
            <a:off x="534953" y="3381803"/>
            <a:ext cx="1070525" cy="39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3EF811-C337-4423-AFA9-2CDF37FC4B00}"/>
              </a:ext>
            </a:extLst>
          </p:cNvPr>
          <p:cNvSpPr/>
          <p:nvPr/>
        </p:nvSpPr>
        <p:spPr>
          <a:xfrm>
            <a:off x="534953" y="6100990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2095A4-12CB-4AB6-99CC-C2F9305D888F}"/>
              </a:ext>
            </a:extLst>
          </p:cNvPr>
          <p:cNvSpPr/>
          <p:nvPr/>
        </p:nvSpPr>
        <p:spPr>
          <a:xfrm>
            <a:off x="1814395" y="3377138"/>
            <a:ext cx="1070525" cy="391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0682B-26D3-476E-A40B-8E8BC5C016D5}"/>
              </a:ext>
            </a:extLst>
          </p:cNvPr>
          <p:cNvSpPr/>
          <p:nvPr/>
        </p:nvSpPr>
        <p:spPr>
          <a:xfrm>
            <a:off x="3119433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27585D-C71F-4A7C-B4C7-998B3B958BA8}"/>
              </a:ext>
            </a:extLst>
          </p:cNvPr>
          <p:cNvSpPr/>
          <p:nvPr/>
        </p:nvSpPr>
        <p:spPr>
          <a:xfrm>
            <a:off x="4424471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656B4E-2BCE-40EB-B160-5DC15E7F1767}"/>
              </a:ext>
            </a:extLst>
          </p:cNvPr>
          <p:cNvSpPr/>
          <p:nvPr/>
        </p:nvSpPr>
        <p:spPr>
          <a:xfrm>
            <a:off x="5709036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AE3FBF-95E1-40FC-A0D8-C127879BD03B}"/>
              </a:ext>
            </a:extLst>
          </p:cNvPr>
          <p:cNvSpPr/>
          <p:nvPr/>
        </p:nvSpPr>
        <p:spPr>
          <a:xfrm>
            <a:off x="7042211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1A5F3D-586D-491E-A7E7-FB73F9AC6674}"/>
              </a:ext>
            </a:extLst>
          </p:cNvPr>
          <p:cNvSpPr/>
          <p:nvPr/>
        </p:nvSpPr>
        <p:spPr>
          <a:xfrm>
            <a:off x="8232095" y="3367263"/>
            <a:ext cx="1070525" cy="391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12AD9C-C2A8-49B1-B4A5-6A87A30545A3}"/>
              </a:ext>
            </a:extLst>
          </p:cNvPr>
          <p:cNvSpPr/>
          <p:nvPr/>
        </p:nvSpPr>
        <p:spPr>
          <a:xfrm>
            <a:off x="9511537" y="3367263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4BCFD1-0017-4EE8-A8AA-F04EFA7C4B14}"/>
              </a:ext>
            </a:extLst>
          </p:cNvPr>
          <p:cNvSpPr/>
          <p:nvPr/>
        </p:nvSpPr>
        <p:spPr>
          <a:xfrm>
            <a:off x="10790979" y="3367263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11513-3434-44F5-8C96-AEB076DCFFA2}"/>
              </a:ext>
            </a:extLst>
          </p:cNvPr>
          <p:cNvSpPr/>
          <p:nvPr/>
        </p:nvSpPr>
        <p:spPr>
          <a:xfrm>
            <a:off x="8232095" y="3871199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9CAF50-06FE-4E30-8C21-D68057C2951D}"/>
              </a:ext>
            </a:extLst>
          </p:cNvPr>
          <p:cNvSpPr/>
          <p:nvPr/>
        </p:nvSpPr>
        <p:spPr>
          <a:xfrm>
            <a:off x="8232094" y="4375135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520781-987B-4DD2-8036-86FF65CAE057}"/>
              </a:ext>
            </a:extLst>
          </p:cNvPr>
          <p:cNvSpPr/>
          <p:nvPr/>
        </p:nvSpPr>
        <p:spPr>
          <a:xfrm>
            <a:off x="8232094" y="4910156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9EE297-7F52-4489-B141-C20EB4F252A2}"/>
              </a:ext>
            </a:extLst>
          </p:cNvPr>
          <p:cNvSpPr/>
          <p:nvPr/>
        </p:nvSpPr>
        <p:spPr>
          <a:xfrm>
            <a:off x="9320005" y="6296932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75515C-B2E8-4B8F-BA16-4DA2D05647DC}"/>
              </a:ext>
            </a:extLst>
          </p:cNvPr>
          <p:cNvSpPr/>
          <p:nvPr/>
        </p:nvSpPr>
        <p:spPr>
          <a:xfrm>
            <a:off x="10790979" y="6296932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25699-4CC2-4663-AE37-F46A94A871FE}"/>
              </a:ext>
            </a:extLst>
          </p:cNvPr>
          <p:cNvSpPr txBox="1"/>
          <p:nvPr/>
        </p:nvSpPr>
        <p:spPr>
          <a:xfrm>
            <a:off x="4424471" y="377061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앱 시작하기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4CFA57-47F7-4BCF-8B3C-D96E124477A8}"/>
              </a:ext>
            </a:extLst>
          </p:cNvPr>
          <p:cNvSpPr txBox="1"/>
          <p:nvPr/>
        </p:nvSpPr>
        <p:spPr>
          <a:xfrm>
            <a:off x="4360993" y="1208381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Onboarding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EDA00-82A5-4AF4-B527-744870072ECE}"/>
              </a:ext>
            </a:extLst>
          </p:cNvPr>
          <p:cNvSpPr txBox="1"/>
          <p:nvPr/>
        </p:nvSpPr>
        <p:spPr>
          <a:xfrm>
            <a:off x="6348081" y="1208381"/>
            <a:ext cx="138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8FA313-51C9-4342-A458-59BEC930681D}"/>
              </a:ext>
            </a:extLst>
          </p:cNvPr>
          <p:cNvSpPr txBox="1"/>
          <p:nvPr/>
        </p:nvSpPr>
        <p:spPr>
          <a:xfrm>
            <a:off x="6441267" y="1873899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dashboard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D59122-1CD2-4DA4-B298-674C4239CB89}"/>
              </a:ext>
            </a:extLst>
          </p:cNvPr>
          <p:cNvSpPr txBox="1"/>
          <p:nvPr/>
        </p:nvSpPr>
        <p:spPr>
          <a:xfrm>
            <a:off x="9789586" y="1179525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본인 인증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0855F-3175-4911-9087-38BD3A9E9EAD}"/>
              </a:ext>
            </a:extLst>
          </p:cNvPr>
          <p:cNvSpPr txBox="1"/>
          <p:nvPr/>
        </p:nvSpPr>
        <p:spPr>
          <a:xfrm>
            <a:off x="8082189" y="1221612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재등록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7DC696-D95A-4269-9159-BACC19985AE4}"/>
              </a:ext>
            </a:extLst>
          </p:cNvPr>
          <p:cNvSpPr txBox="1"/>
          <p:nvPr/>
        </p:nvSpPr>
        <p:spPr>
          <a:xfrm>
            <a:off x="487184" y="3423856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결제</a:t>
            </a:r>
            <a:endParaRPr lang="ko-KR" altLang="en-US" sz="12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36BBB46-8CE9-440B-BE85-2AD4881413A3}"/>
              </a:ext>
            </a:extLst>
          </p:cNvPr>
          <p:cNvGrpSpPr/>
          <p:nvPr/>
        </p:nvGrpSpPr>
        <p:grpSpPr>
          <a:xfrm>
            <a:off x="433372" y="4096458"/>
            <a:ext cx="1278631" cy="391884"/>
            <a:chOff x="445064" y="4160363"/>
            <a:chExt cx="1278631" cy="3918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83450A-46FA-43A3-B9FA-E28A61203078}"/>
                </a:ext>
              </a:extLst>
            </p:cNvPr>
            <p:cNvSpPr/>
            <p:nvPr/>
          </p:nvSpPr>
          <p:spPr>
            <a:xfrm>
              <a:off x="534953" y="4160363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06C99B-7704-4036-9658-634373F3F5B1}"/>
                </a:ext>
              </a:extLst>
            </p:cNvPr>
            <p:cNvSpPr txBox="1"/>
            <p:nvPr/>
          </p:nvSpPr>
          <p:spPr>
            <a:xfrm>
              <a:off x="445064" y="4197414"/>
              <a:ext cx="1278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QR</a:t>
              </a:r>
              <a:r>
                <a:rPr lang="ko-KR" altLang="en-US" sz="1200" dirty="0"/>
                <a:t>코드 스캔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07DFA0B-2353-4614-A941-0ACF31902C09}"/>
              </a:ext>
            </a:extLst>
          </p:cNvPr>
          <p:cNvGrpSpPr/>
          <p:nvPr/>
        </p:nvGrpSpPr>
        <p:grpSpPr>
          <a:xfrm>
            <a:off x="515187" y="4762066"/>
            <a:ext cx="1201888" cy="391884"/>
            <a:chOff x="505487" y="4845073"/>
            <a:chExt cx="1201888" cy="39188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42A727-C322-43FB-A7DB-D2247D0AD039}"/>
                </a:ext>
              </a:extLst>
            </p:cNvPr>
            <p:cNvSpPr/>
            <p:nvPr/>
          </p:nvSpPr>
          <p:spPr>
            <a:xfrm>
              <a:off x="534953" y="4845073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AC0FA4-21E2-4987-877C-98C2F043EAB7}"/>
                </a:ext>
              </a:extLst>
            </p:cNvPr>
            <p:cNvSpPr txBox="1"/>
            <p:nvPr/>
          </p:nvSpPr>
          <p:spPr>
            <a:xfrm>
              <a:off x="505487" y="4914120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결제금액 입력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B09EC59-1F89-4967-BC15-BC218CC69F7D}"/>
              </a:ext>
            </a:extLst>
          </p:cNvPr>
          <p:cNvGrpSpPr/>
          <p:nvPr/>
        </p:nvGrpSpPr>
        <p:grpSpPr>
          <a:xfrm>
            <a:off x="490755" y="5408276"/>
            <a:ext cx="1201888" cy="391884"/>
            <a:chOff x="490956" y="5482118"/>
            <a:chExt cx="1201888" cy="3918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EBBEAE-832B-4D3D-80A9-85C6005F00C0}"/>
                </a:ext>
              </a:extLst>
            </p:cNvPr>
            <p:cNvSpPr/>
            <p:nvPr/>
          </p:nvSpPr>
          <p:spPr>
            <a:xfrm>
              <a:off x="534953" y="5482118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8768E2-BE27-4B05-946A-23A8B7330CC9}"/>
                </a:ext>
              </a:extLst>
            </p:cNvPr>
            <p:cNvSpPr txBox="1"/>
            <p:nvPr/>
          </p:nvSpPr>
          <p:spPr>
            <a:xfrm>
              <a:off x="490956" y="5553620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비밀번호 확인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CD1B713-CEBA-43A6-820E-A090D2567FAB}"/>
              </a:ext>
            </a:extLst>
          </p:cNvPr>
          <p:cNvSpPr txBox="1"/>
          <p:nvPr/>
        </p:nvSpPr>
        <p:spPr>
          <a:xfrm>
            <a:off x="446762" y="615324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결제완료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800CB-BA20-4590-A304-4F8C2525EF26}"/>
              </a:ext>
            </a:extLst>
          </p:cNvPr>
          <p:cNvSpPr/>
          <p:nvPr/>
        </p:nvSpPr>
        <p:spPr>
          <a:xfrm>
            <a:off x="1798068" y="5402270"/>
            <a:ext cx="1070525" cy="83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AEEAED-9E01-461C-9E5A-F8EF0A21B36D}"/>
              </a:ext>
            </a:extLst>
          </p:cNvPr>
          <p:cNvSpPr txBox="1"/>
          <p:nvPr/>
        </p:nvSpPr>
        <p:spPr>
          <a:xfrm>
            <a:off x="1711891" y="549404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</a:t>
            </a:r>
            <a:r>
              <a:rPr lang="ko-KR" altLang="en-US" sz="1200" dirty="0"/>
              <a:t> 원격주문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565C5-63DA-4590-BF90-6C9FEBE84CC4}"/>
              </a:ext>
            </a:extLst>
          </p:cNvPr>
          <p:cNvGrpSpPr/>
          <p:nvPr/>
        </p:nvGrpSpPr>
        <p:grpSpPr>
          <a:xfrm>
            <a:off x="1729498" y="4721527"/>
            <a:ext cx="1201888" cy="391884"/>
            <a:chOff x="1736662" y="4828102"/>
            <a:chExt cx="1201888" cy="39188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F44D077-97AB-4DDE-ABF8-DCDC0D3FC93C}"/>
                </a:ext>
              </a:extLst>
            </p:cNvPr>
            <p:cNvSpPr/>
            <p:nvPr/>
          </p:nvSpPr>
          <p:spPr>
            <a:xfrm>
              <a:off x="1814395" y="4828102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41C30B-AC4C-454E-8BDF-BC132B08E0D2}"/>
                </a:ext>
              </a:extLst>
            </p:cNvPr>
            <p:cNvSpPr txBox="1"/>
            <p:nvPr/>
          </p:nvSpPr>
          <p:spPr>
            <a:xfrm>
              <a:off x="1736662" y="488059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매장정보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7723D2-87D3-4250-8D90-FBAC9CEC925E}"/>
              </a:ext>
            </a:extLst>
          </p:cNvPr>
          <p:cNvGrpSpPr/>
          <p:nvPr/>
        </p:nvGrpSpPr>
        <p:grpSpPr>
          <a:xfrm>
            <a:off x="1774251" y="4064985"/>
            <a:ext cx="1201888" cy="391884"/>
            <a:chOff x="1775924" y="4197414"/>
            <a:chExt cx="1201888" cy="39188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02C468-075A-4510-BC09-F5D0C5C77C30}"/>
                </a:ext>
              </a:extLst>
            </p:cNvPr>
            <p:cNvSpPr/>
            <p:nvPr/>
          </p:nvSpPr>
          <p:spPr>
            <a:xfrm>
              <a:off x="1814395" y="4197414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025C8D-7058-4ED4-8CE2-7561C6A1061A}"/>
                </a:ext>
              </a:extLst>
            </p:cNvPr>
            <p:cNvSpPr txBox="1"/>
            <p:nvPr/>
          </p:nvSpPr>
          <p:spPr>
            <a:xfrm>
              <a:off x="1775924" y="4257927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가맹점찾기</a:t>
              </a:r>
              <a:endParaRPr lang="ko-KR" altLang="en-US" sz="12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B8E61EF-76CC-4B05-AFFF-F7A43087750F}"/>
              </a:ext>
            </a:extLst>
          </p:cNvPr>
          <p:cNvSpPr txBox="1"/>
          <p:nvPr/>
        </p:nvSpPr>
        <p:spPr>
          <a:xfrm>
            <a:off x="1757072" y="3418382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가맹점 지도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BFA1C-6277-46F7-A411-696FAE9ABABC}"/>
              </a:ext>
            </a:extLst>
          </p:cNvPr>
          <p:cNvGrpSpPr/>
          <p:nvPr/>
        </p:nvGrpSpPr>
        <p:grpSpPr>
          <a:xfrm>
            <a:off x="3080034" y="4080188"/>
            <a:ext cx="1201888" cy="391884"/>
            <a:chOff x="3044031" y="4197414"/>
            <a:chExt cx="1201888" cy="39188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A10052-9F90-4108-B0AB-B890CFF72F95}"/>
                </a:ext>
              </a:extLst>
            </p:cNvPr>
            <p:cNvSpPr/>
            <p:nvPr/>
          </p:nvSpPr>
          <p:spPr>
            <a:xfrm>
              <a:off x="3119433" y="4197414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14623F-D804-403C-8ECE-CE077FCA4C15}"/>
                </a:ext>
              </a:extLst>
            </p:cNvPr>
            <p:cNvSpPr txBox="1"/>
            <p:nvPr/>
          </p:nvSpPr>
          <p:spPr>
            <a:xfrm>
              <a:off x="3044031" y="4247953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상세내역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BD8A190-E1CD-4CDD-8D01-A9E5FB852DFA}"/>
              </a:ext>
            </a:extLst>
          </p:cNvPr>
          <p:cNvSpPr txBox="1"/>
          <p:nvPr/>
        </p:nvSpPr>
        <p:spPr>
          <a:xfrm>
            <a:off x="3045295" y="3446963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이용내역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DDC67A-A6D9-49D5-B972-24767CEAB1F5}"/>
              </a:ext>
            </a:extLst>
          </p:cNvPr>
          <p:cNvSpPr txBox="1"/>
          <p:nvPr/>
        </p:nvSpPr>
        <p:spPr>
          <a:xfrm>
            <a:off x="4378508" y="343788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현금영수증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4F58A9-82BC-4F04-AA38-7078BD592652}"/>
              </a:ext>
            </a:extLst>
          </p:cNvPr>
          <p:cNvSpPr txBox="1"/>
          <p:nvPr/>
        </p:nvSpPr>
        <p:spPr>
          <a:xfrm>
            <a:off x="5643354" y="343739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구매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C5306C-64E2-49BF-A3F1-AC9AAD957812}"/>
              </a:ext>
            </a:extLst>
          </p:cNvPr>
          <p:cNvSpPr txBox="1"/>
          <p:nvPr/>
        </p:nvSpPr>
        <p:spPr>
          <a:xfrm>
            <a:off x="6967497" y="3437391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0C220-D08B-41C5-8102-5D2CBA2C32AC}"/>
              </a:ext>
            </a:extLst>
          </p:cNvPr>
          <p:cNvSpPr txBox="1"/>
          <p:nvPr/>
        </p:nvSpPr>
        <p:spPr>
          <a:xfrm>
            <a:off x="8169016" y="341920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원격결제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39B66B-2E9C-4F8D-9CEF-E04E0D7E6B32}"/>
              </a:ext>
            </a:extLst>
          </p:cNvPr>
          <p:cNvSpPr txBox="1"/>
          <p:nvPr/>
        </p:nvSpPr>
        <p:spPr>
          <a:xfrm>
            <a:off x="9484633" y="342574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연결계좌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16C006-3C94-4523-9279-E1F8E1F0795C}"/>
              </a:ext>
            </a:extLst>
          </p:cNvPr>
          <p:cNvSpPr txBox="1"/>
          <p:nvPr/>
        </p:nvSpPr>
        <p:spPr>
          <a:xfrm>
            <a:off x="10725297" y="3414779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프로필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60AB26-4079-4888-81D2-BFE0541BD77C}"/>
              </a:ext>
            </a:extLst>
          </p:cNvPr>
          <p:cNvSpPr txBox="1"/>
          <p:nvPr/>
        </p:nvSpPr>
        <p:spPr>
          <a:xfrm>
            <a:off x="8205191" y="3938915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가맹점찾기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724152-6D57-4FF7-B7AA-B5729E04C88B}"/>
              </a:ext>
            </a:extLst>
          </p:cNvPr>
          <p:cNvGrpSpPr/>
          <p:nvPr/>
        </p:nvGrpSpPr>
        <p:grpSpPr>
          <a:xfrm>
            <a:off x="9456487" y="3987820"/>
            <a:ext cx="1201888" cy="391884"/>
            <a:chOff x="9443451" y="3871199"/>
            <a:chExt cx="1201888" cy="39188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C1BB83-549D-4917-914E-CAE16E1299EF}"/>
                </a:ext>
              </a:extLst>
            </p:cNvPr>
            <p:cNvSpPr/>
            <p:nvPr/>
          </p:nvSpPr>
          <p:spPr>
            <a:xfrm>
              <a:off x="9511537" y="3871199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4B3290-FFF0-49B6-9298-279019728B25}"/>
                </a:ext>
              </a:extLst>
            </p:cNvPr>
            <p:cNvSpPr txBox="1"/>
            <p:nvPr/>
          </p:nvSpPr>
          <p:spPr>
            <a:xfrm>
              <a:off x="9443451" y="393022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계좌추가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144078E-2845-4FF1-979C-38CCA1C0DB29}"/>
              </a:ext>
            </a:extLst>
          </p:cNvPr>
          <p:cNvSpPr txBox="1"/>
          <p:nvPr/>
        </p:nvSpPr>
        <p:spPr>
          <a:xfrm>
            <a:off x="8184590" y="4432731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매장정보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3BAC54-B4E1-4236-981E-E833D6EEFF88}"/>
              </a:ext>
            </a:extLst>
          </p:cNvPr>
          <p:cNvSpPr txBox="1"/>
          <p:nvPr/>
        </p:nvSpPr>
        <p:spPr>
          <a:xfrm>
            <a:off x="8170838" y="494978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원격주문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93A8315E-0DD9-4F8B-BC29-38A49AE588D9}"/>
              </a:ext>
            </a:extLst>
          </p:cNvPr>
          <p:cNvGrpSpPr/>
          <p:nvPr/>
        </p:nvGrpSpPr>
        <p:grpSpPr>
          <a:xfrm>
            <a:off x="9867285" y="5564008"/>
            <a:ext cx="1201888" cy="391884"/>
            <a:chOff x="9890346" y="5668729"/>
            <a:chExt cx="1201888" cy="39188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94F7F3F-65C2-43F6-B421-E15A75512F96}"/>
                </a:ext>
              </a:extLst>
            </p:cNvPr>
            <p:cNvSpPr/>
            <p:nvPr/>
          </p:nvSpPr>
          <p:spPr>
            <a:xfrm>
              <a:off x="9997059" y="5668729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D72134-2307-4030-951C-A7786CD754F0}"/>
                </a:ext>
              </a:extLst>
            </p:cNvPr>
            <p:cNvSpPr txBox="1"/>
            <p:nvPr/>
          </p:nvSpPr>
          <p:spPr>
            <a:xfrm>
              <a:off x="9890346" y="5721465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결제완료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574A4E4-7E3B-4719-86C2-C52424995FAA}"/>
              </a:ext>
            </a:extLst>
          </p:cNvPr>
          <p:cNvSpPr txBox="1"/>
          <p:nvPr/>
        </p:nvSpPr>
        <p:spPr>
          <a:xfrm>
            <a:off x="9266440" y="636830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홈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83125F-CB18-4F26-B1A9-3DBC5336C8D6}"/>
              </a:ext>
            </a:extLst>
          </p:cNvPr>
          <p:cNvSpPr txBox="1"/>
          <p:nvPr/>
        </p:nvSpPr>
        <p:spPr>
          <a:xfrm>
            <a:off x="10725297" y="635437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전화걸기</a:t>
            </a:r>
            <a:endParaRPr lang="ko-KR" altLang="en-US" sz="1200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52F691E-87E2-43F5-AB1D-1D3D2DFC2A8D}"/>
              </a:ext>
            </a:extLst>
          </p:cNvPr>
          <p:cNvGrpSpPr/>
          <p:nvPr/>
        </p:nvGrpSpPr>
        <p:grpSpPr>
          <a:xfrm>
            <a:off x="8158071" y="5567837"/>
            <a:ext cx="1201888" cy="977230"/>
            <a:chOff x="8133199" y="5396676"/>
            <a:chExt cx="1201888" cy="977230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758D24CD-4E63-4A2A-8AC5-D0649129BA9C}"/>
                </a:ext>
              </a:extLst>
            </p:cNvPr>
            <p:cNvSpPr/>
            <p:nvPr/>
          </p:nvSpPr>
          <p:spPr>
            <a:xfrm>
              <a:off x="8254525" y="5396676"/>
              <a:ext cx="987043" cy="97723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ED6DB0-D81B-4065-86DA-CF839AB99E33}"/>
                </a:ext>
              </a:extLst>
            </p:cNvPr>
            <p:cNvSpPr txBox="1"/>
            <p:nvPr/>
          </p:nvSpPr>
          <p:spPr>
            <a:xfrm>
              <a:off x="8133199" y="5731096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주문확인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AA845-73A5-43B7-80D2-09AF2D7F1B5A}"/>
              </a:ext>
            </a:extLst>
          </p:cNvPr>
          <p:cNvSpPr txBox="1"/>
          <p:nvPr/>
        </p:nvSpPr>
        <p:spPr>
          <a:xfrm>
            <a:off x="1723771" y="5750342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</a:t>
            </a:r>
            <a:r>
              <a:rPr lang="ko-KR" altLang="en-US" sz="1200" dirty="0"/>
              <a:t> 오류신고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5AC154-7901-4490-A39B-61055B5AF09A}"/>
              </a:ext>
            </a:extLst>
          </p:cNvPr>
          <p:cNvGrpSpPr/>
          <p:nvPr/>
        </p:nvGrpSpPr>
        <p:grpSpPr>
          <a:xfrm>
            <a:off x="4370353" y="4112252"/>
            <a:ext cx="1211387" cy="830422"/>
            <a:chOff x="4342430" y="3959924"/>
            <a:chExt cx="1211387" cy="83042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3EA95E9-2414-4315-A879-61707AD673B5}"/>
                </a:ext>
              </a:extLst>
            </p:cNvPr>
            <p:cNvSpPr/>
            <p:nvPr/>
          </p:nvSpPr>
          <p:spPr>
            <a:xfrm>
              <a:off x="4439552" y="3959924"/>
              <a:ext cx="1070525" cy="83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1120E1B-3480-4754-8E94-4AC1BFDCDD4A}"/>
                </a:ext>
              </a:extLst>
            </p:cNvPr>
            <p:cNvSpPr txBox="1"/>
            <p:nvPr/>
          </p:nvSpPr>
          <p:spPr>
            <a:xfrm>
              <a:off x="4342430" y="3965688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1. </a:t>
              </a:r>
              <a:r>
                <a:rPr lang="ko-KR" altLang="en-US" sz="1200" dirty="0"/>
                <a:t>발급내역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86BB4B-E85D-4C6D-B53E-402A9D43C7B4}"/>
                </a:ext>
              </a:extLst>
            </p:cNvPr>
            <p:cNvSpPr txBox="1"/>
            <p:nvPr/>
          </p:nvSpPr>
          <p:spPr>
            <a:xfrm>
              <a:off x="4350585" y="421780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2. </a:t>
              </a:r>
              <a:r>
                <a:rPr lang="ko-KR" altLang="en-US" sz="1200" dirty="0"/>
                <a:t>발급신청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355070-F533-4007-9466-006C303DB1FB}"/>
                </a:ext>
              </a:extLst>
            </p:cNvPr>
            <p:cNvSpPr txBox="1"/>
            <p:nvPr/>
          </p:nvSpPr>
          <p:spPr>
            <a:xfrm>
              <a:off x="4351929" y="4443026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3.</a:t>
              </a:r>
              <a:r>
                <a:rPr lang="ko-KR" altLang="en-US" sz="1200" dirty="0"/>
                <a:t> 발급정보</a:t>
              </a: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95563CD-F66D-4AB1-A6EF-28837E279A22}"/>
              </a:ext>
            </a:extLst>
          </p:cNvPr>
          <p:cNvCxnSpPr>
            <a:cxnSpLocks/>
          </p:cNvCxnSpPr>
          <p:nvPr/>
        </p:nvCxnSpPr>
        <p:spPr>
          <a:xfrm>
            <a:off x="4957683" y="819491"/>
            <a:ext cx="2050" cy="2674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4152C15-123B-43E4-8B18-593EC94C0C7F}"/>
              </a:ext>
            </a:extLst>
          </p:cNvPr>
          <p:cNvCxnSpPr>
            <a:cxnSpLocks/>
          </p:cNvCxnSpPr>
          <p:nvPr/>
        </p:nvCxnSpPr>
        <p:spPr>
          <a:xfrm>
            <a:off x="6989179" y="2217509"/>
            <a:ext cx="0" cy="712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EEDF992-821F-455C-AD07-B7096C75BCF2}"/>
              </a:ext>
            </a:extLst>
          </p:cNvPr>
          <p:cNvCxnSpPr>
            <a:cxnSpLocks/>
          </p:cNvCxnSpPr>
          <p:nvPr/>
        </p:nvCxnSpPr>
        <p:spPr>
          <a:xfrm flipH="1">
            <a:off x="998376" y="2929812"/>
            <a:ext cx="102564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F7DABB6-8AD5-47FE-A40C-A08FD17780F4}"/>
              </a:ext>
            </a:extLst>
          </p:cNvPr>
          <p:cNvCxnSpPr>
            <a:cxnSpLocks/>
          </p:cNvCxnSpPr>
          <p:nvPr/>
        </p:nvCxnSpPr>
        <p:spPr>
          <a:xfrm>
            <a:off x="998376" y="2919461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68D5FF3-5DFA-49D5-93ED-760353873C7C}"/>
              </a:ext>
            </a:extLst>
          </p:cNvPr>
          <p:cNvCxnSpPr>
            <a:cxnSpLocks/>
          </p:cNvCxnSpPr>
          <p:nvPr/>
        </p:nvCxnSpPr>
        <p:spPr>
          <a:xfrm>
            <a:off x="2349657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C832915-D927-4089-B538-85374CC11418}"/>
              </a:ext>
            </a:extLst>
          </p:cNvPr>
          <p:cNvCxnSpPr>
            <a:cxnSpLocks/>
          </p:cNvCxnSpPr>
          <p:nvPr/>
        </p:nvCxnSpPr>
        <p:spPr>
          <a:xfrm>
            <a:off x="3581298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D183A37-A4CA-496C-BEF6-4CBE2BD7916D}"/>
              </a:ext>
            </a:extLst>
          </p:cNvPr>
          <p:cNvCxnSpPr>
            <a:cxnSpLocks/>
          </p:cNvCxnSpPr>
          <p:nvPr/>
        </p:nvCxnSpPr>
        <p:spPr>
          <a:xfrm>
            <a:off x="4982488" y="2929812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89902-2663-4FE3-A6C8-A4744C8A2BF6}"/>
              </a:ext>
            </a:extLst>
          </p:cNvPr>
          <p:cNvCxnSpPr>
            <a:cxnSpLocks/>
          </p:cNvCxnSpPr>
          <p:nvPr/>
        </p:nvCxnSpPr>
        <p:spPr>
          <a:xfrm>
            <a:off x="6262900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91D38C0-A92E-4283-8554-F4DBB31DBD36}"/>
              </a:ext>
            </a:extLst>
          </p:cNvPr>
          <p:cNvCxnSpPr>
            <a:cxnSpLocks/>
          </p:cNvCxnSpPr>
          <p:nvPr/>
        </p:nvCxnSpPr>
        <p:spPr>
          <a:xfrm>
            <a:off x="7577473" y="2929812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6A7FB06-05F7-4B0A-871F-7CEB46703110}"/>
              </a:ext>
            </a:extLst>
          </p:cNvPr>
          <p:cNvCxnSpPr>
            <a:cxnSpLocks/>
          </p:cNvCxnSpPr>
          <p:nvPr/>
        </p:nvCxnSpPr>
        <p:spPr>
          <a:xfrm>
            <a:off x="8749710" y="294251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89944F3-30AA-4E3A-8875-86F9E8C46230}"/>
              </a:ext>
            </a:extLst>
          </p:cNvPr>
          <p:cNvCxnSpPr>
            <a:cxnSpLocks/>
          </p:cNvCxnSpPr>
          <p:nvPr/>
        </p:nvCxnSpPr>
        <p:spPr>
          <a:xfrm>
            <a:off x="10044395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F85D8B6-06BF-40C8-A695-605E716C97CD}"/>
              </a:ext>
            </a:extLst>
          </p:cNvPr>
          <p:cNvCxnSpPr>
            <a:cxnSpLocks/>
          </p:cNvCxnSpPr>
          <p:nvPr/>
        </p:nvCxnSpPr>
        <p:spPr>
          <a:xfrm>
            <a:off x="11254869" y="2919461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BD4088E-A509-43AF-A120-89F8967548B2}"/>
              </a:ext>
            </a:extLst>
          </p:cNvPr>
          <p:cNvCxnSpPr>
            <a:cxnSpLocks/>
          </p:cNvCxnSpPr>
          <p:nvPr/>
        </p:nvCxnSpPr>
        <p:spPr>
          <a:xfrm>
            <a:off x="7761881" y="1221612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C89A388-2D2A-46C7-A767-98DC46937F0D}"/>
              </a:ext>
            </a:extLst>
          </p:cNvPr>
          <p:cNvCxnSpPr>
            <a:cxnSpLocks/>
          </p:cNvCxnSpPr>
          <p:nvPr/>
        </p:nvCxnSpPr>
        <p:spPr>
          <a:xfrm>
            <a:off x="14242710" y="3433654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8BE190D-02FB-49D9-BCE1-E89D559DE189}"/>
              </a:ext>
            </a:extLst>
          </p:cNvPr>
          <p:cNvCxnSpPr>
            <a:cxnSpLocks/>
          </p:cNvCxnSpPr>
          <p:nvPr/>
        </p:nvCxnSpPr>
        <p:spPr>
          <a:xfrm>
            <a:off x="5708998" y="1397977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99D4590-CAE5-4AFA-A2D0-1D71C731749D}"/>
              </a:ext>
            </a:extLst>
          </p:cNvPr>
          <p:cNvCxnSpPr>
            <a:cxnSpLocks/>
          </p:cNvCxnSpPr>
          <p:nvPr/>
        </p:nvCxnSpPr>
        <p:spPr>
          <a:xfrm>
            <a:off x="12311944" y="3508298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14EBC15-9D87-4DF6-B38F-0995D0B4BA50}"/>
              </a:ext>
            </a:extLst>
          </p:cNvPr>
          <p:cNvCxnSpPr>
            <a:cxnSpLocks/>
          </p:cNvCxnSpPr>
          <p:nvPr/>
        </p:nvCxnSpPr>
        <p:spPr>
          <a:xfrm>
            <a:off x="9270779" y="1362269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0631510-9B58-4ADD-AB8F-C98A5BBD51CD}"/>
              </a:ext>
            </a:extLst>
          </p:cNvPr>
          <p:cNvCxnSpPr>
            <a:cxnSpLocks/>
          </p:cNvCxnSpPr>
          <p:nvPr/>
        </p:nvCxnSpPr>
        <p:spPr>
          <a:xfrm>
            <a:off x="15870249" y="3422709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15BFE54-027A-4E4D-A284-EB4278521B71}"/>
              </a:ext>
            </a:extLst>
          </p:cNvPr>
          <p:cNvCxnSpPr>
            <a:cxnSpLocks/>
          </p:cNvCxnSpPr>
          <p:nvPr/>
        </p:nvCxnSpPr>
        <p:spPr>
          <a:xfrm>
            <a:off x="7875611" y="1472386"/>
            <a:ext cx="244234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92EAB1E-BB56-4BC6-8059-B0B87C10C6AE}"/>
              </a:ext>
            </a:extLst>
          </p:cNvPr>
          <p:cNvCxnSpPr>
            <a:cxnSpLocks/>
          </p:cNvCxnSpPr>
          <p:nvPr/>
        </p:nvCxnSpPr>
        <p:spPr>
          <a:xfrm>
            <a:off x="14440901" y="3774363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720EBE4-C633-4873-B52E-0E8A363C5BF1}"/>
              </a:ext>
            </a:extLst>
          </p:cNvPr>
          <p:cNvCxnSpPr>
            <a:cxnSpLocks/>
          </p:cNvCxnSpPr>
          <p:nvPr/>
        </p:nvCxnSpPr>
        <p:spPr>
          <a:xfrm>
            <a:off x="1017038" y="376902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7D6FA94-311E-4303-8E5F-0264A9966931}"/>
              </a:ext>
            </a:extLst>
          </p:cNvPr>
          <p:cNvCxnSpPr>
            <a:cxnSpLocks/>
          </p:cNvCxnSpPr>
          <p:nvPr/>
        </p:nvCxnSpPr>
        <p:spPr>
          <a:xfrm>
            <a:off x="1050881" y="450863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CA2D6B2-CFD9-41E0-8600-BD43357AF655}"/>
              </a:ext>
            </a:extLst>
          </p:cNvPr>
          <p:cNvCxnSpPr>
            <a:cxnSpLocks/>
          </p:cNvCxnSpPr>
          <p:nvPr/>
        </p:nvCxnSpPr>
        <p:spPr>
          <a:xfrm>
            <a:off x="1054924" y="5167857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2D42A6-C8F0-42F9-9E31-37E89C45598A}"/>
              </a:ext>
            </a:extLst>
          </p:cNvPr>
          <p:cNvCxnSpPr>
            <a:cxnSpLocks/>
          </p:cNvCxnSpPr>
          <p:nvPr/>
        </p:nvCxnSpPr>
        <p:spPr>
          <a:xfrm>
            <a:off x="1050881" y="5817834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02BBE7B-1830-45C9-9224-17FC5BF8CCB6}"/>
              </a:ext>
            </a:extLst>
          </p:cNvPr>
          <p:cNvCxnSpPr>
            <a:cxnSpLocks/>
          </p:cNvCxnSpPr>
          <p:nvPr/>
        </p:nvCxnSpPr>
        <p:spPr>
          <a:xfrm>
            <a:off x="2321669" y="377517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724D38A-757E-4DBF-A6EF-4821D2F905CC}"/>
              </a:ext>
            </a:extLst>
          </p:cNvPr>
          <p:cNvCxnSpPr>
            <a:cxnSpLocks/>
          </p:cNvCxnSpPr>
          <p:nvPr/>
        </p:nvCxnSpPr>
        <p:spPr>
          <a:xfrm>
            <a:off x="3629389" y="377517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6A4EA2D-730D-4BC0-9F06-D8D301E3C3BE}"/>
              </a:ext>
            </a:extLst>
          </p:cNvPr>
          <p:cNvCxnSpPr>
            <a:cxnSpLocks/>
          </p:cNvCxnSpPr>
          <p:nvPr/>
        </p:nvCxnSpPr>
        <p:spPr>
          <a:xfrm>
            <a:off x="4967013" y="3766445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46DB57-7728-4C74-99BF-87DC11C53FAC}"/>
              </a:ext>
            </a:extLst>
          </p:cNvPr>
          <p:cNvCxnSpPr>
            <a:cxnSpLocks/>
          </p:cNvCxnSpPr>
          <p:nvPr/>
        </p:nvCxnSpPr>
        <p:spPr>
          <a:xfrm>
            <a:off x="8749710" y="3750417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96A1C3C-C795-4BA9-82CC-CA7B864F088C}"/>
              </a:ext>
            </a:extLst>
          </p:cNvPr>
          <p:cNvCxnSpPr>
            <a:cxnSpLocks/>
          </p:cNvCxnSpPr>
          <p:nvPr/>
        </p:nvCxnSpPr>
        <p:spPr>
          <a:xfrm>
            <a:off x="8767358" y="4226566"/>
            <a:ext cx="18176" cy="1696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650B2657-4F90-4C72-B96C-EA367FA4AA86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767357" y="4744433"/>
            <a:ext cx="7941" cy="1657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255E371-C4DD-466D-8A25-44F412D9C9C1}"/>
              </a:ext>
            </a:extLst>
          </p:cNvPr>
          <p:cNvCxnSpPr>
            <a:cxnSpLocks/>
          </p:cNvCxnSpPr>
          <p:nvPr/>
        </p:nvCxnSpPr>
        <p:spPr>
          <a:xfrm>
            <a:off x="8785534" y="5309423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B57D975-AE10-4161-A854-46266BD0C6C6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504507" y="5955892"/>
            <a:ext cx="4754" cy="165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7035D2C-F4A7-4FA1-B3A0-3CD4EBA435AA}"/>
              </a:ext>
            </a:extLst>
          </p:cNvPr>
          <p:cNvCxnSpPr>
            <a:cxnSpLocks/>
          </p:cNvCxnSpPr>
          <p:nvPr/>
        </p:nvCxnSpPr>
        <p:spPr>
          <a:xfrm>
            <a:off x="9418359" y="5947355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08E435C-E231-4D64-AA6E-FA8D1FD8D122}"/>
              </a:ext>
            </a:extLst>
          </p:cNvPr>
          <p:cNvCxnSpPr>
            <a:cxnSpLocks/>
          </p:cNvCxnSpPr>
          <p:nvPr/>
        </p:nvCxnSpPr>
        <p:spPr>
          <a:xfrm>
            <a:off x="9922368" y="6131693"/>
            <a:ext cx="131938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CDED1D9-524B-44A0-89A4-E14A8F41794A}"/>
              </a:ext>
            </a:extLst>
          </p:cNvPr>
          <p:cNvCxnSpPr>
            <a:cxnSpLocks/>
          </p:cNvCxnSpPr>
          <p:nvPr/>
        </p:nvCxnSpPr>
        <p:spPr>
          <a:xfrm>
            <a:off x="9903563" y="6111893"/>
            <a:ext cx="0" cy="185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DD07192-E334-451E-BBA7-F9199A41605F}"/>
              </a:ext>
            </a:extLst>
          </p:cNvPr>
          <p:cNvCxnSpPr>
            <a:cxnSpLocks/>
          </p:cNvCxnSpPr>
          <p:nvPr/>
        </p:nvCxnSpPr>
        <p:spPr>
          <a:xfrm>
            <a:off x="11254870" y="6121069"/>
            <a:ext cx="0" cy="185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F9D65000-3400-4C32-8503-D46EF9090562}"/>
              </a:ext>
            </a:extLst>
          </p:cNvPr>
          <p:cNvSpPr/>
          <p:nvPr/>
        </p:nvSpPr>
        <p:spPr>
          <a:xfrm rot="10800000">
            <a:off x="4866990" y="100869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이등변 삼각형 173">
            <a:extLst>
              <a:ext uri="{FF2B5EF4-FFF2-40B4-BE49-F238E27FC236}">
                <a16:creationId xmlns:a16="http://schemas.microsoft.com/office/drawing/2014/main" id="{BD7EDC14-1EA6-4350-B8B1-9BD1BE2CD456}"/>
              </a:ext>
            </a:extLst>
          </p:cNvPr>
          <p:cNvSpPr/>
          <p:nvPr/>
        </p:nvSpPr>
        <p:spPr>
          <a:xfrm rot="10800000">
            <a:off x="933789" y="3912676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이등변 삼각형 174">
            <a:extLst>
              <a:ext uri="{FF2B5EF4-FFF2-40B4-BE49-F238E27FC236}">
                <a16:creationId xmlns:a16="http://schemas.microsoft.com/office/drawing/2014/main" id="{ADF7E3DF-C704-4551-AA72-5569412C3378}"/>
              </a:ext>
            </a:extLst>
          </p:cNvPr>
          <p:cNvSpPr/>
          <p:nvPr/>
        </p:nvSpPr>
        <p:spPr>
          <a:xfrm rot="10800000">
            <a:off x="960189" y="462933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C435BE81-DFFC-48E7-BEA3-B17C9FBC2459}"/>
              </a:ext>
            </a:extLst>
          </p:cNvPr>
          <p:cNvSpPr/>
          <p:nvPr/>
        </p:nvSpPr>
        <p:spPr>
          <a:xfrm rot="10800000">
            <a:off x="987697" y="5283227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이등변 삼각형 176">
            <a:extLst>
              <a:ext uri="{FF2B5EF4-FFF2-40B4-BE49-F238E27FC236}">
                <a16:creationId xmlns:a16="http://schemas.microsoft.com/office/drawing/2014/main" id="{0B4C3260-8580-4F3D-9A13-F877F8CF9435}"/>
              </a:ext>
            </a:extLst>
          </p:cNvPr>
          <p:cNvSpPr/>
          <p:nvPr/>
        </p:nvSpPr>
        <p:spPr>
          <a:xfrm rot="10800000">
            <a:off x="967216" y="5970636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480DC2-50FC-4361-BA86-9AB0F0518ACA}"/>
              </a:ext>
            </a:extLst>
          </p:cNvPr>
          <p:cNvGrpSpPr/>
          <p:nvPr/>
        </p:nvGrpSpPr>
        <p:grpSpPr>
          <a:xfrm>
            <a:off x="2230976" y="5131342"/>
            <a:ext cx="181385" cy="260084"/>
            <a:chOff x="2239749" y="5219986"/>
            <a:chExt cx="181385" cy="260084"/>
          </a:xfrm>
        </p:grpSpPr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DD0F87C6-E724-4F86-BFA6-25D5A541085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669" y="5219986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8" name="이등변 삼각형 177">
              <a:extLst>
                <a:ext uri="{FF2B5EF4-FFF2-40B4-BE49-F238E27FC236}">
                  <a16:creationId xmlns:a16="http://schemas.microsoft.com/office/drawing/2014/main" id="{148D598B-8186-4DDE-B964-F4CBEA92F70C}"/>
                </a:ext>
              </a:extLst>
            </p:cNvPr>
            <p:cNvSpPr/>
            <p:nvPr/>
          </p:nvSpPr>
          <p:spPr>
            <a:xfrm rot="10800000">
              <a:off x="2239749" y="5349120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F489B8-CB26-4D00-8821-5BE7F394EE94}"/>
              </a:ext>
            </a:extLst>
          </p:cNvPr>
          <p:cNvGrpSpPr/>
          <p:nvPr/>
        </p:nvGrpSpPr>
        <p:grpSpPr>
          <a:xfrm>
            <a:off x="2233954" y="4455315"/>
            <a:ext cx="181385" cy="240558"/>
            <a:chOff x="2233954" y="4589298"/>
            <a:chExt cx="181385" cy="240558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776976D-0630-46DA-BA21-12B5A3B6C67F}"/>
                </a:ext>
              </a:extLst>
            </p:cNvPr>
            <p:cNvCxnSpPr>
              <a:cxnSpLocks/>
            </p:cNvCxnSpPr>
            <p:nvPr/>
          </p:nvCxnSpPr>
          <p:spPr>
            <a:xfrm>
              <a:off x="2321669" y="4589298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37B9FD15-4661-48C9-B8B7-92A823973401}"/>
                </a:ext>
              </a:extLst>
            </p:cNvPr>
            <p:cNvSpPr/>
            <p:nvPr/>
          </p:nvSpPr>
          <p:spPr>
            <a:xfrm rot="10800000">
              <a:off x="2233954" y="4698906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E7806A51-6B53-4705-BEBC-DC88AF13A9E6}"/>
              </a:ext>
            </a:extLst>
          </p:cNvPr>
          <p:cNvSpPr/>
          <p:nvPr/>
        </p:nvSpPr>
        <p:spPr>
          <a:xfrm rot="10800000">
            <a:off x="2246914" y="391557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이등변 삼각형 180">
            <a:extLst>
              <a:ext uri="{FF2B5EF4-FFF2-40B4-BE49-F238E27FC236}">
                <a16:creationId xmlns:a16="http://schemas.microsoft.com/office/drawing/2014/main" id="{14F5E32E-9637-4847-B6E5-ACC528845CBC}"/>
              </a:ext>
            </a:extLst>
          </p:cNvPr>
          <p:cNvSpPr/>
          <p:nvPr/>
        </p:nvSpPr>
        <p:spPr>
          <a:xfrm rot="10800000">
            <a:off x="3544101" y="393891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이등변 삼각형 181">
            <a:extLst>
              <a:ext uri="{FF2B5EF4-FFF2-40B4-BE49-F238E27FC236}">
                <a16:creationId xmlns:a16="http://schemas.microsoft.com/office/drawing/2014/main" id="{DA436D10-E9C4-40C0-A577-FA8F66E997EB}"/>
              </a:ext>
            </a:extLst>
          </p:cNvPr>
          <p:cNvSpPr/>
          <p:nvPr/>
        </p:nvSpPr>
        <p:spPr>
          <a:xfrm rot="10800000">
            <a:off x="4891795" y="3961733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FE1E17DC-6580-491B-B97F-5A0EE9C6D0DE}"/>
              </a:ext>
            </a:extLst>
          </p:cNvPr>
          <p:cNvSpPr/>
          <p:nvPr/>
        </p:nvSpPr>
        <p:spPr>
          <a:xfrm rot="10800000">
            <a:off x="3494876" y="323427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이등변 삼각형 183">
            <a:extLst>
              <a:ext uri="{FF2B5EF4-FFF2-40B4-BE49-F238E27FC236}">
                <a16:creationId xmlns:a16="http://schemas.microsoft.com/office/drawing/2014/main" id="{F81D28A7-2827-47B1-811A-59FD78B113D5}"/>
              </a:ext>
            </a:extLst>
          </p:cNvPr>
          <p:cNvSpPr/>
          <p:nvPr/>
        </p:nvSpPr>
        <p:spPr>
          <a:xfrm rot="10800000">
            <a:off x="2269526" y="323438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79615C39-69D6-4480-8DF4-C19CEE53D2D4}"/>
              </a:ext>
            </a:extLst>
          </p:cNvPr>
          <p:cNvSpPr/>
          <p:nvPr/>
        </p:nvSpPr>
        <p:spPr>
          <a:xfrm rot="10800000">
            <a:off x="914787" y="321512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이등변 삼각형 185">
            <a:extLst>
              <a:ext uri="{FF2B5EF4-FFF2-40B4-BE49-F238E27FC236}">
                <a16:creationId xmlns:a16="http://schemas.microsoft.com/office/drawing/2014/main" id="{5CC6ECA2-0D42-4C16-AB85-B954105C86F6}"/>
              </a:ext>
            </a:extLst>
          </p:cNvPr>
          <p:cNvSpPr/>
          <p:nvPr/>
        </p:nvSpPr>
        <p:spPr>
          <a:xfrm rot="10800000">
            <a:off x="4900140" y="316880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이등변 삼각형 186">
            <a:extLst>
              <a:ext uri="{FF2B5EF4-FFF2-40B4-BE49-F238E27FC236}">
                <a16:creationId xmlns:a16="http://schemas.microsoft.com/office/drawing/2014/main" id="{D25D28B4-D6BA-4259-8097-1EA9C6265AF3}"/>
              </a:ext>
            </a:extLst>
          </p:cNvPr>
          <p:cNvSpPr/>
          <p:nvPr/>
        </p:nvSpPr>
        <p:spPr>
          <a:xfrm rot="10800000">
            <a:off x="6188809" y="318681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BD57042D-CC5D-463F-9750-963AC1B5D481}"/>
              </a:ext>
            </a:extLst>
          </p:cNvPr>
          <p:cNvSpPr/>
          <p:nvPr/>
        </p:nvSpPr>
        <p:spPr>
          <a:xfrm rot="10800000">
            <a:off x="7503575" y="316880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0ABF9999-5663-42F3-AB29-D90D0195D2BE}"/>
              </a:ext>
            </a:extLst>
          </p:cNvPr>
          <p:cNvSpPr/>
          <p:nvPr/>
        </p:nvSpPr>
        <p:spPr>
          <a:xfrm rot="10800000">
            <a:off x="8659017" y="320628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DA6BAF11-8A7B-4345-B1A0-829484DB4022}"/>
              </a:ext>
            </a:extLst>
          </p:cNvPr>
          <p:cNvSpPr/>
          <p:nvPr/>
        </p:nvSpPr>
        <p:spPr>
          <a:xfrm rot="10800000">
            <a:off x="9938201" y="318681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A687879F-0031-47B1-ABF5-880EE868F3AB}"/>
              </a:ext>
            </a:extLst>
          </p:cNvPr>
          <p:cNvSpPr/>
          <p:nvPr/>
        </p:nvSpPr>
        <p:spPr>
          <a:xfrm rot="10800000">
            <a:off x="11181773" y="321458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A9AD7E-C89E-4557-A379-25909D208A62}"/>
              </a:ext>
            </a:extLst>
          </p:cNvPr>
          <p:cNvGrpSpPr/>
          <p:nvPr/>
        </p:nvGrpSpPr>
        <p:grpSpPr>
          <a:xfrm>
            <a:off x="9953360" y="3696203"/>
            <a:ext cx="181385" cy="281456"/>
            <a:chOff x="9965980" y="3713846"/>
            <a:chExt cx="181385" cy="281456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4144DF1-2EAF-4D45-B901-46D2ABDFA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395" y="3713846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9A301F2F-51AA-4945-BE67-2728B5DFC92C}"/>
                </a:ext>
              </a:extLst>
            </p:cNvPr>
            <p:cNvSpPr/>
            <p:nvPr/>
          </p:nvSpPr>
          <p:spPr>
            <a:xfrm rot="10800000">
              <a:off x="9965980" y="3864352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487D4BD2-3E6A-49F2-8BFA-A2825C1BD830}"/>
              </a:ext>
            </a:extLst>
          </p:cNvPr>
          <p:cNvSpPr/>
          <p:nvPr/>
        </p:nvSpPr>
        <p:spPr>
          <a:xfrm rot="10800000">
            <a:off x="8659017" y="3757483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이등변 삼각형 193">
            <a:extLst>
              <a:ext uri="{FF2B5EF4-FFF2-40B4-BE49-F238E27FC236}">
                <a16:creationId xmlns:a16="http://schemas.microsoft.com/office/drawing/2014/main" id="{67A36032-A02E-4F87-AEB0-E09CDC9A184C}"/>
              </a:ext>
            </a:extLst>
          </p:cNvPr>
          <p:cNvSpPr/>
          <p:nvPr/>
        </p:nvSpPr>
        <p:spPr>
          <a:xfrm rot="10800000">
            <a:off x="8676811" y="428009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이등변 삼각형 194">
            <a:extLst>
              <a:ext uri="{FF2B5EF4-FFF2-40B4-BE49-F238E27FC236}">
                <a16:creationId xmlns:a16="http://schemas.microsoft.com/office/drawing/2014/main" id="{8A2B48B2-B858-42FC-BF0E-C5E2262D60FB}"/>
              </a:ext>
            </a:extLst>
          </p:cNvPr>
          <p:cNvSpPr/>
          <p:nvPr/>
        </p:nvSpPr>
        <p:spPr>
          <a:xfrm rot="10800000">
            <a:off x="8676811" y="479421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이등변 삼각형 195">
            <a:extLst>
              <a:ext uri="{FF2B5EF4-FFF2-40B4-BE49-F238E27FC236}">
                <a16:creationId xmlns:a16="http://schemas.microsoft.com/office/drawing/2014/main" id="{54641BF6-8629-413D-AC1A-4DB81D7CB9AD}"/>
              </a:ext>
            </a:extLst>
          </p:cNvPr>
          <p:cNvSpPr/>
          <p:nvPr/>
        </p:nvSpPr>
        <p:spPr>
          <a:xfrm rot="10800000">
            <a:off x="8694841" y="543933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555F3F5F-0934-4E80-A6AF-0D42F8BA8790}"/>
              </a:ext>
            </a:extLst>
          </p:cNvPr>
          <p:cNvSpPr/>
          <p:nvPr/>
        </p:nvSpPr>
        <p:spPr>
          <a:xfrm rot="10800000">
            <a:off x="10413814" y="601235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97ABD8DB-5C73-4F6C-B677-5B56AB4E446D}"/>
              </a:ext>
            </a:extLst>
          </p:cNvPr>
          <p:cNvSpPr/>
          <p:nvPr/>
        </p:nvSpPr>
        <p:spPr>
          <a:xfrm rot="10800000">
            <a:off x="9812870" y="6176778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이등변 삼각형 198">
            <a:extLst>
              <a:ext uri="{FF2B5EF4-FFF2-40B4-BE49-F238E27FC236}">
                <a16:creationId xmlns:a16="http://schemas.microsoft.com/office/drawing/2014/main" id="{19D69B0F-A89F-44C1-A76F-8B366C52AF7D}"/>
              </a:ext>
            </a:extLst>
          </p:cNvPr>
          <p:cNvSpPr/>
          <p:nvPr/>
        </p:nvSpPr>
        <p:spPr>
          <a:xfrm rot="10800000">
            <a:off x="11164176" y="616598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이등변 삼각형 199">
            <a:extLst>
              <a:ext uri="{FF2B5EF4-FFF2-40B4-BE49-F238E27FC236}">
                <a16:creationId xmlns:a16="http://schemas.microsoft.com/office/drawing/2014/main" id="{BBC8BA03-5984-4329-8440-2D98A8708756}"/>
              </a:ext>
            </a:extLst>
          </p:cNvPr>
          <p:cNvSpPr/>
          <p:nvPr/>
        </p:nvSpPr>
        <p:spPr>
          <a:xfrm rot="5400000">
            <a:off x="9660152" y="587400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08F7177F-F14C-4724-ACA8-65780DB999CD}"/>
              </a:ext>
            </a:extLst>
          </p:cNvPr>
          <p:cNvSpPr/>
          <p:nvPr/>
        </p:nvSpPr>
        <p:spPr>
          <a:xfrm rot="5400000">
            <a:off x="9465437" y="127737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41A08916-D410-444A-AFAF-DCFF533A7019}"/>
              </a:ext>
            </a:extLst>
          </p:cNvPr>
          <p:cNvSpPr/>
          <p:nvPr/>
        </p:nvSpPr>
        <p:spPr>
          <a:xfrm rot="5400000">
            <a:off x="5899803" y="1316218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8022D9D0-D3D7-4171-8E13-D78B2750A6A3}"/>
              </a:ext>
            </a:extLst>
          </p:cNvPr>
          <p:cNvSpPr/>
          <p:nvPr/>
        </p:nvSpPr>
        <p:spPr>
          <a:xfrm rot="5400000">
            <a:off x="8001903" y="116486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A982E64D-188B-4B10-9FE4-5D83C6F8436F}"/>
              </a:ext>
            </a:extLst>
          </p:cNvPr>
          <p:cNvSpPr/>
          <p:nvPr/>
        </p:nvSpPr>
        <p:spPr>
          <a:xfrm rot="10800000">
            <a:off x="6922326" y="168083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D863DD0-2A10-4F79-8D3D-C2617F5318C9}"/>
              </a:ext>
            </a:extLst>
          </p:cNvPr>
          <p:cNvCxnSpPr>
            <a:cxnSpLocks/>
          </p:cNvCxnSpPr>
          <p:nvPr/>
        </p:nvCxnSpPr>
        <p:spPr>
          <a:xfrm flipH="1">
            <a:off x="7006359" y="1551294"/>
            <a:ext cx="1" cy="2674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26D259C-160A-41D1-BA36-DE54944DE12A}"/>
              </a:ext>
            </a:extLst>
          </p:cNvPr>
          <p:cNvSpPr/>
          <p:nvPr/>
        </p:nvSpPr>
        <p:spPr>
          <a:xfrm rot="16200000">
            <a:off x="7693904" y="1417820"/>
            <a:ext cx="181385" cy="1309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8C5C62A-4E29-43CE-908B-96062F52FD79}"/>
              </a:ext>
            </a:extLst>
          </p:cNvPr>
          <p:cNvSpPr txBox="1"/>
          <p:nvPr/>
        </p:nvSpPr>
        <p:spPr>
          <a:xfrm>
            <a:off x="9284077" y="1516158"/>
            <a:ext cx="335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A97419B-9231-4647-9F91-CA3B78A87EE8}"/>
              </a:ext>
            </a:extLst>
          </p:cNvPr>
          <p:cNvSpPr txBox="1"/>
          <p:nvPr/>
        </p:nvSpPr>
        <p:spPr>
          <a:xfrm>
            <a:off x="7754253" y="1658451"/>
            <a:ext cx="57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28907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</cp:revision>
  <dcterms:created xsi:type="dcterms:W3CDTF">2023-10-05T05:14:53Z</dcterms:created>
  <dcterms:modified xsi:type="dcterms:W3CDTF">2023-10-05T05:15:52Z</dcterms:modified>
</cp:coreProperties>
</file>