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301d5e52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301d5e52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301d5e52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301d5e52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301d5e52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301d5e52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301d5e52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301d5e52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301d5e52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301d5e52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301d5e52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301d5e52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301d5e52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301d5e52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301d5e52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301d5e52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rt_IFr_BMmHDV8OCDb6rLBUS-HmhKtkh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승강기 동작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인텔 엣지 AI S/W 아카데미 3기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 진 욱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382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 차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766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ko" sz="2500"/>
              <a:t>승강기 동작 기능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ko" sz="2500"/>
              <a:t>개발 환경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ko" sz="2500"/>
              <a:t>외형/동작 시연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ko" sz="2500"/>
              <a:t>개선 방향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020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승강기 동작 기능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396950"/>
            <a:ext cx="33423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버튼제어를 통한 승강기의 상, 하 이동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포토 인터럽터와 FND를 이용한 층수 표시</a:t>
            </a:r>
            <a:br>
              <a:rPr lang="ko"/>
            </a:b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도트매트릭스를 통해 승강기의 동작 상태 확인 가능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075" y="941500"/>
            <a:ext cx="4769250" cy="3660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49650" y="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환경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257300" y="1051925"/>
            <a:ext cx="30861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&lt;</a:t>
            </a: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bread board</a:t>
            </a:r>
            <a:r>
              <a:rPr lang="ko"/>
              <a:t>&gt;</a:t>
            </a:r>
            <a:br>
              <a:rPr lang="ko"/>
            </a:br>
            <a:r>
              <a:rPr lang="ko"/>
              <a:t>빵판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99325" y="2524675"/>
            <a:ext cx="42585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&lt;elevator kit&gt;</a:t>
            </a:r>
            <a:br>
              <a:rPr lang="ko"/>
            </a:br>
            <a:r>
              <a:rPr lang="ko"/>
              <a:t>엘레베이터 제작 구성 키트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257300" y="4048175"/>
            <a:ext cx="30861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&lt;photo interrupt&gt;</a:t>
            </a:r>
            <a:br>
              <a:rPr lang="ko"/>
            </a:br>
            <a:r>
              <a:rPr lang="ko"/>
              <a:t>승강기 위치 감지 센서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25" y="666675"/>
            <a:ext cx="1639475" cy="16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25" y="2196550"/>
            <a:ext cx="1684674" cy="168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5675" y="4010650"/>
            <a:ext cx="1002275" cy="10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649650" y="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환경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257300" y="1051925"/>
            <a:ext cx="30861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&lt;dotmatrix&gt;</a:t>
            </a:r>
            <a:br>
              <a:rPr lang="ko"/>
            </a:br>
            <a:r>
              <a:rPr lang="ko"/>
              <a:t>승강기 동작상태 표시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75" y="667425"/>
            <a:ext cx="2099825" cy="157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822" y="4007302"/>
            <a:ext cx="882075" cy="9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74" y="2348652"/>
            <a:ext cx="1881225" cy="141222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99325" y="2524675"/>
            <a:ext cx="42585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&lt;stepmotor&gt;</a:t>
            </a:r>
            <a:br>
              <a:rPr lang="ko"/>
            </a:br>
            <a:r>
              <a:rPr lang="ko"/>
              <a:t>승강기의 상하이동에 사용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257300" y="4048175"/>
            <a:ext cx="30861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&lt;button&gt;</a:t>
            </a:r>
            <a:br>
              <a:rPr lang="ko"/>
            </a:br>
            <a:r>
              <a:rPr lang="ko"/>
              <a:t>승강기 동작 제어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38146" cy="508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/>
          <p:nvPr/>
        </p:nvSpPr>
        <p:spPr>
          <a:xfrm>
            <a:off x="319200" y="1617775"/>
            <a:ext cx="456900" cy="69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319200" y="2611650"/>
            <a:ext cx="456900" cy="24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319200" y="3380625"/>
            <a:ext cx="456900" cy="123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319200" y="3576550"/>
            <a:ext cx="456900" cy="246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348325" y="638500"/>
            <a:ext cx="456900" cy="551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3047100" y="4534900"/>
            <a:ext cx="333600" cy="4635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3453400" y="137825"/>
            <a:ext cx="696300" cy="3258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3047100" y="137825"/>
            <a:ext cx="231900" cy="3258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5912550" y="1059225"/>
            <a:ext cx="456900" cy="24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5912550" y="1733925"/>
            <a:ext cx="456900" cy="246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5912550" y="2408625"/>
            <a:ext cx="456900" cy="282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4033675" y="4570550"/>
            <a:ext cx="195900" cy="4635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5912550" y="3272025"/>
            <a:ext cx="456900" cy="2829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6594425" y="921325"/>
            <a:ext cx="2372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FND</a:t>
            </a:r>
            <a:r>
              <a:rPr lang="ko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: PF0~PF5, PF7, PF8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6601732" y="1541625"/>
            <a:ext cx="2372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Photo Interrupt</a:t>
            </a:r>
            <a:r>
              <a:rPr lang="ko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: PC0, PC2, PC3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6612650" y="2256150"/>
            <a:ext cx="2372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DOTMATRIX</a:t>
            </a:r>
            <a:r>
              <a:rPr lang="ko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: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PE2~PE9, PD0~PD7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6623495" y="3174075"/>
            <a:ext cx="2372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Button</a:t>
            </a:r>
            <a:r>
              <a:rPr lang="ko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: PE14, PE15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4664750" y="3467750"/>
            <a:ext cx="456900" cy="3555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4664750" y="3163000"/>
            <a:ext cx="456900" cy="79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5909000" y="4099125"/>
            <a:ext cx="456900" cy="3555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6659820" y="4008400"/>
            <a:ext cx="2372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StepMotor</a:t>
            </a:r>
            <a:r>
              <a:rPr lang="ko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: PD11~PD14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5238150" y="-75"/>
            <a:ext cx="3905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개발 환경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7657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외형</a:t>
            </a:r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25" y="1022900"/>
            <a:ext cx="4720302" cy="35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7657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영상</a:t>
            </a:r>
            <a:endParaRPr/>
          </a:p>
        </p:txBody>
      </p:sp>
      <p:pic>
        <p:nvPicPr>
          <p:cNvPr id="161" name="Google Shape;161;p20" title="20240125_10461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25" y="828225"/>
            <a:ext cx="5553025" cy="41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7657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개선 방향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798000" y="1450925"/>
            <a:ext cx="76101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조도 센서나 LCD를 활용하지 못한 기능의 부재</a:t>
            </a:r>
            <a:b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특정 층수로 이동하는 기능과 멈춤 기능을 작동하였을때 근처 층수까지는 이동할 수 있는 기능을 추가</a:t>
            </a:r>
            <a:b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선 정리를 하지 않아 외관이 흉물스러움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