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81B1C4-E36F-49DE-BC20-E1F0A579EEF2}" v="203" dt="2023-10-19T02:39:32.856"/>
    <p1510:client id="{80DF1D3B-6053-40FF-BCEB-8FD297DBCA02}" v="36" dt="2023-10-19T02:47:43.633"/>
    <p1510:client id="{821876A0-F216-4234-89E1-5A9E4012133B}" v="60" dt="2023-10-18T12:10:02.280"/>
    <p1510:client id="{B72097E8-5027-43F3-9ACC-DA4967442A1C}" v="415" dt="2023-10-18T12:36:58.363"/>
    <p1510:client id="{BD7BB619-D658-44A5-B562-172969CDD06B}" v="19" dt="2023-10-18T12:01:12.765"/>
    <p1510:client id="{D2384096-DD9B-4BFB-A416-A41F43D288B8}" v="3" dt="2023-10-19T02:44:32.1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373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083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1402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422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05633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1712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0940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00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456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836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403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645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675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434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972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632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83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afe.naver.com/smartsunrise?iframe_url_utf8=%2FArticleRead.nhn%3Fclubid%3D30060978%26articleid%3D4162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42066" y="1316096"/>
            <a:ext cx="8825658" cy="1466915"/>
          </a:xfrm>
        </p:spPr>
        <p:txBody>
          <a:bodyPr/>
          <a:lstStyle/>
          <a:p>
            <a:r>
              <a:rPr lang="ko-KR" altLang="en-US" sz="5000" err="1">
                <a:ea typeface="맑은 고딕"/>
              </a:rPr>
              <a:t>Washing</a:t>
            </a:r>
            <a:r>
              <a:rPr lang="ko-KR" altLang="en-US" sz="5000" dirty="0">
                <a:ea typeface="맑은 고딕"/>
              </a:rPr>
              <a:t> </a:t>
            </a:r>
            <a:r>
              <a:rPr lang="ko-KR" altLang="en-US" sz="5000" err="1">
                <a:ea typeface="맑은 고딕"/>
              </a:rPr>
              <a:t>Machine</a:t>
            </a:r>
            <a:endParaRPr lang="ko-KR" altLang="en-US" sz="5000">
              <a:ea typeface="맑은 고딕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70288" y="3657898"/>
            <a:ext cx="8825658" cy="861420"/>
          </a:xfrm>
        </p:spPr>
        <p:txBody>
          <a:bodyPr/>
          <a:lstStyle/>
          <a:p>
            <a:pPr algn="r"/>
            <a:r>
              <a:rPr lang="ko-KR" altLang="en-US" dirty="0">
                <a:solidFill>
                  <a:schemeClr val="tx1"/>
                </a:solidFill>
                <a:ea typeface="맑은 고딕"/>
              </a:rPr>
              <a:t>2023.10.19 목</a:t>
            </a:r>
          </a:p>
          <a:p>
            <a:pPr algn="r"/>
            <a:r>
              <a:rPr lang="ko-KR" altLang="en-US" dirty="0">
                <a:solidFill>
                  <a:schemeClr val="tx1"/>
                </a:solidFill>
                <a:ea typeface="맑은 고딕"/>
              </a:rPr>
              <a:t>박진욱</a:t>
            </a:r>
            <a:endParaRPr lang="ko-KR" dirty="0">
              <a:solidFill>
                <a:schemeClr val="tx1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4B272F-71CF-84DB-095F-63FC38260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ko-KR" altLang="en-US" dirty="0">
                <a:ea typeface="맑은 고딕"/>
              </a:rPr>
              <a:t>목 차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EDCCA4-2395-B1C7-FEC7-432110DBB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ko-KR" altLang="en-US" dirty="0">
                <a:ea typeface="맑은 고딕"/>
              </a:rPr>
              <a:t>설계 목표</a:t>
            </a:r>
          </a:p>
          <a:p>
            <a:pPr>
              <a:buClr>
                <a:srgbClr val="8AD0D6"/>
              </a:buClr>
              <a:buFont typeface="Arial" charset="2"/>
              <a:buChar char="•"/>
            </a:pPr>
            <a:r>
              <a:rPr lang="ko-KR" altLang="en-US">
                <a:ea typeface="맑은 고딕"/>
              </a:rPr>
              <a:t>상태 천이도</a:t>
            </a:r>
            <a:endParaRPr lang="ko-KR" altLang="en-US" dirty="0">
              <a:ea typeface="맑은 고딕"/>
            </a:endParaRPr>
          </a:p>
          <a:p>
            <a:pPr>
              <a:buClr>
                <a:srgbClr val="8AD0D6"/>
              </a:buClr>
              <a:buFont typeface="Arial" charset="2"/>
              <a:buChar char="•"/>
            </a:pPr>
            <a:r>
              <a:rPr lang="ko-KR" altLang="en-US">
                <a:ea typeface="맑은 고딕"/>
              </a:rPr>
              <a:t>구성 물품</a:t>
            </a:r>
          </a:p>
          <a:p>
            <a:pPr>
              <a:buClr>
                <a:srgbClr val="8AD0D6"/>
              </a:buClr>
              <a:buFont typeface="Arial" charset="2"/>
              <a:buChar char="•"/>
            </a:pPr>
            <a:r>
              <a:rPr lang="ko-KR" altLang="en-US">
                <a:ea typeface="맑은 고딕"/>
              </a:rPr>
              <a:t>시연 영상</a:t>
            </a:r>
            <a:endParaRPr lang="ko-KR" altLang="en-US" dirty="0">
              <a:ea typeface="맑은 고딕"/>
            </a:endParaRPr>
          </a:p>
          <a:p>
            <a:pPr>
              <a:buClr>
                <a:srgbClr val="8AD0D6"/>
              </a:buClr>
              <a:buFont typeface="Arial" charset="2"/>
              <a:buChar char="•"/>
            </a:pPr>
            <a:r>
              <a:rPr lang="ko-KR" altLang="en-US" dirty="0">
                <a:ea typeface="맑은 고딕"/>
              </a:rPr>
              <a:t>후기</a:t>
            </a:r>
          </a:p>
        </p:txBody>
      </p:sp>
    </p:spTree>
    <p:extLst>
      <p:ext uri="{BB962C8B-B14F-4D97-AF65-F5344CB8AC3E}">
        <p14:creationId xmlns:p14="http://schemas.microsoft.com/office/powerpoint/2010/main" val="1600873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6CF6AB-3904-D187-43B7-FC50B9335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ko-KR" altLang="en-US" dirty="0">
                <a:ea typeface="맑은 고딕"/>
              </a:rPr>
              <a:t>설계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C2E808-B399-475C-3F4E-3A166A1F8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코딩 능력 향상</a:t>
            </a:r>
            <a:endParaRPr lang="ko-KR" altLang="en-US" dirty="0">
              <a:ea typeface="맑은 고딕" panose="020B0503020000020004" pitchFamily="34" charset="-127"/>
            </a:endParaRPr>
          </a:p>
          <a:p>
            <a:pPr>
              <a:buClr>
                <a:srgbClr val="8AD0D6"/>
              </a:buClr>
            </a:pPr>
            <a:endParaRPr lang="ko-KR" altLang="en-US" dirty="0">
              <a:ea typeface="맑은 고딕"/>
            </a:endParaRPr>
          </a:p>
          <a:p>
            <a:pPr>
              <a:buClr>
                <a:srgbClr val="8AD0D6"/>
              </a:buClr>
            </a:pPr>
            <a:r>
              <a:rPr lang="ko-KR" altLang="en-US" dirty="0">
                <a:ea typeface="맑은 고딕"/>
              </a:rPr>
              <a:t>스위치를 이용한 하드웨어(세탁기) 제작</a:t>
            </a:r>
          </a:p>
          <a:p>
            <a:pPr>
              <a:buClr>
                <a:srgbClr val="8AD0D6"/>
              </a:buClr>
            </a:pPr>
            <a:endParaRPr lang="ko-KR" altLang="en-US" dirty="0">
              <a:ea typeface="맑은 고딕"/>
            </a:endParaRPr>
          </a:p>
          <a:p>
            <a:pPr>
              <a:buClr>
                <a:srgbClr val="8AD0D6"/>
              </a:buClr>
            </a:pPr>
            <a:r>
              <a:rPr lang="ko-KR" altLang="en-US" dirty="0" err="1">
                <a:ea typeface="맑은 고딕"/>
              </a:rPr>
              <a:t>Lcd를</a:t>
            </a:r>
            <a:r>
              <a:rPr lang="ko-KR" altLang="en-US" dirty="0">
                <a:ea typeface="맑은 고딕"/>
              </a:rPr>
              <a:t> 활용한 능력 개발</a:t>
            </a:r>
          </a:p>
        </p:txBody>
      </p:sp>
    </p:spTree>
    <p:extLst>
      <p:ext uri="{BB962C8B-B14F-4D97-AF65-F5344CB8AC3E}">
        <p14:creationId xmlns:p14="http://schemas.microsoft.com/office/powerpoint/2010/main" val="1138603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1C5FD-613B-48D0-4B2B-31855103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ko-KR" altLang="en-US" dirty="0">
                <a:ea typeface="맑은 고딕"/>
              </a:rPr>
              <a:t>상태 천이도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41A3D8DF-5B16-5307-5E0C-9E0D20DA3831}"/>
              </a:ext>
            </a:extLst>
          </p:cNvPr>
          <p:cNvSpPr/>
          <p:nvPr/>
        </p:nvSpPr>
        <p:spPr>
          <a:xfrm>
            <a:off x="1589851" y="2577630"/>
            <a:ext cx="1881481" cy="12417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HY그래픽M"/>
              </a:rPr>
              <a:t>BUTTON 0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1879A7C-D9D1-E6EB-96EF-355CCE2C1328}"/>
              </a:ext>
            </a:extLst>
          </p:cNvPr>
          <p:cNvSpPr/>
          <p:nvPr/>
        </p:nvSpPr>
        <p:spPr>
          <a:xfrm>
            <a:off x="5437482" y="2558814"/>
            <a:ext cx="2022592" cy="127940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HY그래픽M"/>
              </a:rPr>
              <a:t>BUTTON 1</a:t>
            </a:r>
            <a:endParaRPr lang="ko-KR" altLang="en-US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1FEE776D-7BE7-18A3-1624-1CC319007E9E}"/>
              </a:ext>
            </a:extLst>
          </p:cNvPr>
          <p:cNvSpPr/>
          <p:nvPr/>
        </p:nvSpPr>
        <p:spPr>
          <a:xfrm>
            <a:off x="3866444" y="2906889"/>
            <a:ext cx="1241777" cy="4985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BFA3A1-D6CA-1E34-1900-7537CFE2B7E1}"/>
              </a:ext>
            </a:extLst>
          </p:cNvPr>
          <p:cNvSpPr txBox="1"/>
          <p:nvPr/>
        </p:nvSpPr>
        <p:spPr>
          <a:xfrm>
            <a:off x="1693334" y="3904073"/>
            <a:ext cx="151459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HY그래픽M"/>
              </a:rPr>
              <a:t>Power </a:t>
            </a:r>
            <a:r>
              <a:rPr lang="ko-KR" altLang="en-US" dirty="0" err="1">
                <a:ea typeface="HY그래픽M"/>
              </a:rPr>
              <a:t>on</a:t>
            </a:r>
          </a:p>
          <a:p>
            <a:r>
              <a:rPr lang="ko-KR" altLang="en-US" dirty="0">
                <a:ea typeface="HY그래픽M"/>
              </a:rPr>
              <a:t>Time </a:t>
            </a:r>
            <a:r>
              <a:rPr lang="ko-KR" altLang="en-US" dirty="0" err="1">
                <a:ea typeface="HY그래픽M"/>
              </a:rPr>
              <a:t>Setting</a:t>
            </a:r>
            <a:endParaRPr lang="ko-KR" altLang="en-US" dirty="0">
              <a:ea typeface="HY그래픽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4E86E1-E278-F435-19C8-149F37F070EF}"/>
              </a:ext>
            </a:extLst>
          </p:cNvPr>
          <p:cNvSpPr txBox="1"/>
          <p:nvPr/>
        </p:nvSpPr>
        <p:spPr>
          <a:xfrm>
            <a:off x="5587999" y="3932295"/>
            <a:ext cx="188148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HY그래픽M"/>
              </a:rPr>
              <a:t>Washing</a:t>
            </a:r>
            <a:r>
              <a:rPr lang="ko-KR" altLang="en-US" dirty="0">
                <a:ea typeface="HY그래픽M"/>
              </a:rPr>
              <a:t> </a:t>
            </a:r>
            <a:r>
              <a:rPr lang="ko-KR" altLang="en-US" dirty="0" err="1">
                <a:ea typeface="HY그래픽M"/>
              </a:rPr>
              <a:t>machine</a:t>
            </a:r>
            <a:r>
              <a:rPr lang="ko-KR" altLang="en-US" dirty="0">
                <a:ea typeface="HY그래픽M"/>
              </a:rPr>
              <a:t> </a:t>
            </a:r>
            <a:r>
              <a:rPr lang="ko-KR" altLang="en-US" dirty="0" err="1">
                <a:ea typeface="HY그래픽M"/>
              </a:rPr>
              <a:t>start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313603D-59C4-5108-BD77-DBBA61648749}"/>
              </a:ext>
            </a:extLst>
          </p:cNvPr>
          <p:cNvSpPr/>
          <p:nvPr/>
        </p:nvSpPr>
        <p:spPr>
          <a:xfrm>
            <a:off x="5503333" y="5098814"/>
            <a:ext cx="2182518" cy="8937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HY그래픽M"/>
              </a:rPr>
              <a:t>BUTTON 4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F666A70-8077-0C24-1951-10808C1C34C4}"/>
              </a:ext>
            </a:extLst>
          </p:cNvPr>
          <p:cNvSpPr/>
          <p:nvPr/>
        </p:nvSpPr>
        <p:spPr>
          <a:xfrm>
            <a:off x="1616432" y="4855753"/>
            <a:ext cx="1994370" cy="11571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HY그래픽M"/>
              </a:rPr>
              <a:t>BUTTON 2</a:t>
            </a:r>
            <a:endParaRPr 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36A551-EC42-2DDD-3A58-87346B8DC1B2}"/>
              </a:ext>
            </a:extLst>
          </p:cNvPr>
          <p:cNvSpPr txBox="1"/>
          <p:nvPr/>
        </p:nvSpPr>
        <p:spPr>
          <a:xfrm>
            <a:off x="1108543" y="6100265"/>
            <a:ext cx="258080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HY그래픽M"/>
              </a:rPr>
              <a:t>MOTOR Power</a:t>
            </a:r>
            <a:r>
              <a:rPr lang="ko-KR" altLang="en-US" dirty="0">
                <a:ea typeface="HY그래픽M"/>
              </a:rPr>
              <a:t> </a:t>
            </a:r>
            <a:r>
              <a:rPr lang="ko-KR" altLang="en-US" err="1">
                <a:ea typeface="HY그래픽M"/>
              </a:rPr>
              <a:t>Setting</a:t>
            </a:r>
            <a:endParaRPr lang="ko-KR" altLang="en-US">
              <a:ea typeface="HY그래픽M"/>
            </a:endParaRPr>
          </a:p>
          <a:p>
            <a:r>
              <a:rPr lang="ko-KR" altLang="en-US" dirty="0">
                <a:ea typeface="HY그래픽M"/>
              </a:rPr>
              <a:t>(</a:t>
            </a:r>
            <a:r>
              <a:rPr lang="ko-KR" altLang="en-US" dirty="0" err="1">
                <a:ea typeface="HY그래픽M"/>
              </a:rPr>
              <a:t>default</a:t>
            </a:r>
            <a:r>
              <a:rPr lang="ko-KR" altLang="en-US" dirty="0">
                <a:ea typeface="HY그래픽M"/>
              </a:rPr>
              <a:t> : 80pow)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5624D0-2BD9-27F3-1345-9CEEC7CB3D83}"/>
              </a:ext>
            </a:extLst>
          </p:cNvPr>
          <p:cNvSpPr txBox="1"/>
          <p:nvPr/>
        </p:nvSpPr>
        <p:spPr>
          <a:xfrm>
            <a:off x="5618957" y="6130785"/>
            <a:ext cx="193792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dirty="0">
                <a:ea typeface="HY그래픽M"/>
              </a:rPr>
              <a:t>Auto </a:t>
            </a:r>
            <a:r>
              <a:rPr lang="ko-KR" dirty="0" err="1">
                <a:ea typeface="HY그래픽M"/>
              </a:rPr>
              <a:t>mode</a:t>
            </a:r>
            <a:r>
              <a:rPr lang="ko-KR" dirty="0">
                <a:ea typeface="HY그래픽M"/>
              </a:rPr>
              <a:t> </a:t>
            </a:r>
            <a:r>
              <a:rPr lang="ko-KR" dirty="0" err="1">
                <a:ea typeface="HY그래픽M"/>
              </a:rPr>
              <a:t>start</a:t>
            </a:r>
            <a:endParaRPr lang="ko-KR">
              <a:ea typeface="HY그래픽M"/>
            </a:endParaRPr>
          </a:p>
          <a:p>
            <a:r>
              <a:rPr lang="ko-KR" altLang="en-US" dirty="0">
                <a:ea typeface="HY그래픽M"/>
              </a:rPr>
              <a:t>(20sec 80pow)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6F6D964-3534-7861-7902-88872881D745}"/>
              </a:ext>
            </a:extLst>
          </p:cNvPr>
          <p:cNvSpPr/>
          <p:nvPr/>
        </p:nvSpPr>
        <p:spPr>
          <a:xfrm>
            <a:off x="1251184" y="611481"/>
            <a:ext cx="1890888" cy="884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ea typeface="HY그래픽M"/>
              </a:rPr>
              <a:t>Main</a:t>
            </a:r>
            <a:endParaRPr lang="ko-KR" altLang="en-US" dirty="0" err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04EAF8-D16B-0939-87F4-386A10A4CC5C}"/>
              </a:ext>
            </a:extLst>
          </p:cNvPr>
          <p:cNvSpPr txBox="1"/>
          <p:nvPr/>
        </p:nvSpPr>
        <p:spPr>
          <a:xfrm>
            <a:off x="3866225" y="3375508"/>
            <a:ext cx="80903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ea typeface="HY그래픽M"/>
              </a:rPr>
              <a:t>10sec</a:t>
            </a:r>
          </a:p>
          <a:p>
            <a:r>
              <a:rPr lang="ko-KR" altLang="en-US" dirty="0">
                <a:ea typeface="HY그래픽M"/>
              </a:rPr>
              <a:t>20sec</a:t>
            </a:r>
          </a:p>
          <a:p>
            <a:r>
              <a:rPr lang="ko-KR" altLang="en-US" dirty="0">
                <a:ea typeface="HY그래픽M"/>
              </a:rPr>
              <a:t>30sec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78FE375C-D980-30DC-24FE-9FB4AD674AFE}"/>
              </a:ext>
            </a:extLst>
          </p:cNvPr>
          <p:cNvSpPr/>
          <p:nvPr/>
        </p:nvSpPr>
        <p:spPr>
          <a:xfrm rot="-2040000">
            <a:off x="3657172" y="4371535"/>
            <a:ext cx="1674627" cy="65567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BC8F0F-7EB5-5C82-050F-D45AE599FA44}"/>
              </a:ext>
            </a:extLst>
          </p:cNvPr>
          <p:cNvSpPr txBox="1"/>
          <p:nvPr/>
        </p:nvSpPr>
        <p:spPr>
          <a:xfrm>
            <a:off x="4084675" y="5528930"/>
            <a:ext cx="100123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HY그래픽M"/>
              </a:rPr>
              <a:t>80pow</a:t>
            </a:r>
            <a:endParaRPr lang="ko-KR" altLang="en-US" dirty="0">
              <a:ea typeface="HY그래픽M" panose="02030600000101010101" pitchFamily="18" charset="-127"/>
            </a:endParaRPr>
          </a:p>
          <a:p>
            <a:r>
              <a:rPr lang="ko-KR" altLang="en-US" dirty="0">
                <a:ea typeface="HY그래픽M"/>
              </a:rPr>
              <a:t>90pow</a:t>
            </a:r>
          </a:p>
          <a:p>
            <a:pPr algn="l"/>
            <a:r>
              <a:rPr lang="ko-KR" altLang="en-US" dirty="0">
                <a:ea typeface="HY그래픽M"/>
              </a:rPr>
              <a:t>100pow</a:t>
            </a:r>
          </a:p>
        </p:txBody>
      </p:sp>
    </p:spTree>
    <p:extLst>
      <p:ext uri="{BB962C8B-B14F-4D97-AF65-F5344CB8AC3E}">
        <p14:creationId xmlns:p14="http://schemas.microsoft.com/office/powerpoint/2010/main" val="1140054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045BB4-BB1A-0B4B-312A-654BD5A67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ko-KR" altLang="en-US" dirty="0">
                <a:ea typeface="맑은 고딕"/>
              </a:rPr>
              <a:t>구성 물품</a:t>
            </a:r>
            <a:endParaRPr lang="ko-KR" altLang="en-US" dirty="0"/>
          </a:p>
        </p:txBody>
      </p:sp>
      <p:pic>
        <p:nvPicPr>
          <p:cNvPr id="4" name="내용 개체 틀 3" descr="전자제품, 컴퓨터이(가) 표시된 사진&#10;&#10;자동 생성된 설명">
            <a:extLst>
              <a:ext uri="{FF2B5EF4-FFF2-40B4-BE49-F238E27FC236}">
                <a16:creationId xmlns:a16="http://schemas.microsoft.com/office/drawing/2014/main" id="{C8AC7A8C-3B84-E56E-7936-71B7F759F2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976" y="1924513"/>
            <a:ext cx="2394421" cy="1163814"/>
          </a:xfrm>
        </p:spPr>
      </p:pic>
      <p:pic>
        <p:nvPicPr>
          <p:cNvPr id="5" name="그림 4" descr="전자제품, 라우드스피커이(가) 표시된 사진&#10;&#10;자동 생성된 설명">
            <a:extLst>
              <a:ext uri="{FF2B5EF4-FFF2-40B4-BE49-F238E27FC236}">
                <a16:creationId xmlns:a16="http://schemas.microsoft.com/office/drawing/2014/main" id="{68610D9B-C0EF-89ED-17DB-F21EF8A85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603" y="3141428"/>
            <a:ext cx="1530350" cy="122425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5042D0F-9B0C-9D70-94CE-4D3F6E9230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626" y="4802835"/>
            <a:ext cx="1515416" cy="13915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36EF4D-264A-5192-15E5-93C9F9A95326}"/>
              </a:ext>
            </a:extLst>
          </p:cNvPr>
          <p:cNvSpPr txBox="1"/>
          <p:nvPr/>
        </p:nvSpPr>
        <p:spPr>
          <a:xfrm>
            <a:off x="3047999" y="2107259"/>
            <a:ext cx="370275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HY그래픽M"/>
              </a:rPr>
              <a:t>LCD</a:t>
            </a:r>
            <a:endParaRPr lang="ko-KR" altLang="en-US" dirty="0">
              <a:ea typeface="HY그래픽M"/>
            </a:endParaRPr>
          </a:p>
          <a:p>
            <a:r>
              <a:rPr lang="ko-KR" altLang="en-US" dirty="0">
                <a:ea typeface="HY그래픽M"/>
              </a:rPr>
              <a:t>-세탁기의 동작상황을 시각화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958F11-9F9B-912C-F07A-F92325BDF76A}"/>
              </a:ext>
            </a:extLst>
          </p:cNvPr>
          <p:cNvSpPr txBox="1"/>
          <p:nvPr/>
        </p:nvSpPr>
        <p:spPr>
          <a:xfrm>
            <a:off x="3104444" y="3471332"/>
            <a:ext cx="344311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err="1">
                <a:ea typeface="HY그래픽M"/>
              </a:rPr>
              <a:t>Button</a:t>
            </a:r>
            <a:endParaRPr lang="ko-KR" altLang="en-US" err="1">
              <a:ea typeface="HY그래픽M" panose="02030600000101010101" pitchFamily="18" charset="-127"/>
            </a:endParaRPr>
          </a:p>
          <a:p>
            <a:r>
              <a:rPr lang="ko-KR" altLang="en-US" dirty="0">
                <a:ea typeface="HY그래픽M"/>
              </a:rPr>
              <a:t>-세탁기 동작을 위한 버튼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DA4FA2-0D32-01C6-55BD-82717765B101}"/>
              </a:ext>
            </a:extLst>
          </p:cNvPr>
          <p:cNvSpPr txBox="1"/>
          <p:nvPr/>
        </p:nvSpPr>
        <p:spPr>
          <a:xfrm>
            <a:off x="3123259" y="5211703"/>
            <a:ext cx="390407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HY그래픽M"/>
              </a:rPr>
              <a:t>DC </a:t>
            </a:r>
            <a:r>
              <a:rPr lang="ko-KR" altLang="en-US" err="1">
                <a:ea typeface="HY그래픽M"/>
              </a:rPr>
              <a:t>moter</a:t>
            </a:r>
            <a:endParaRPr lang="ko-KR" altLang="en-US">
              <a:ea typeface="HY그래픽M" panose="02030600000101010101" pitchFamily="18" charset="-127"/>
            </a:endParaRPr>
          </a:p>
          <a:p>
            <a:r>
              <a:rPr lang="ko-KR" altLang="en-US" dirty="0">
                <a:ea typeface="HY그래픽M"/>
              </a:rPr>
              <a:t>-세탁물 빨래하기</a:t>
            </a:r>
          </a:p>
        </p:txBody>
      </p:sp>
    </p:spTree>
    <p:extLst>
      <p:ext uri="{BB962C8B-B14F-4D97-AF65-F5344CB8AC3E}">
        <p14:creationId xmlns:p14="http://schemas.microsoft.com/office/powerpoint/2010/main" val="1885753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8EFA00-9861-82E4-F8C6-97815BBB0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ko-KR" altLang="en-US" dirty="0">
                <a:ea typeface="맑은 고딕"/>
              </a:rPr>
              <a:t>동작 영상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F076AF-171A-7D82-454B-42C604598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ea typeface="+mn-lt"/>
                <a:cs typeface="+mn-lt"/>
                <a:hlinkClick r:id="rId2"/>
              </a:rPr>
              <a:t>[STM32]</a:t>
            </a:r>
            <a:r>
              <a:rPr lang="ko-KR" altLang="en-US" dirty="0">
                <a:ea typeface="+mn-lt"/>
                <a:cs typeface="+mn-lt"/>
                <a:hlinkClick r:id="rId2"/>
              </a:rPr>
              <a:t> 세탁기 동작 동영상 </a:t>
            </a:r>
            <a:r>
              <a:rPr lang="en-US" altLang="ko-KR" dirty="0">
                <a:ea typeface="+mn-lt"/>
                <a:cs typeface="+mn-lt"/>
                <a:hlinkClick r:id="rId2"/>
              </a:rPr>
              <a:t>:</a:t>
            </a:r>
            <a:r>
              <a:rPr lang="ko-KR" altLang="en-US" dirty="0">
                <a:ea typeface="+mn-lt"/>
                <a:cs typeface="+mn-lt"/>
                <a:hlinkClick r:id="rId2"/>
              </a:rPr>
              <a:t> 네이버 카페 </a:t>
            </a:r>
            <a:r>
              <a:rPr lang="en-US" altLang="ko-KR" dirty="0">
                <a:ea typeface="+mn-lt"/>
                <a:cs typeface="+mn-lt"/>
                <a:hlinkClick r:id="rId2"/>
              </a:rPr>
              <a:t>(naver.com)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888603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339453-C150-ED1A-08F0-C204CB789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ko-KR" altLang="en-US" dirty="0">
                <a:ea typeface="맑은 고딕"/>
              </a:rPr>
              <a:t>후 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593CFE-E22D-7477-5375-4CCA2FF7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charset="2"/>
              <a:buChar char="•"/>
            </a:pPr>
            <a:r>
              <a:rPr lang="ko-KR" altLang="en-US" dirty="0">
                <a:ea typeface="HY그래픽M"/>
              </a:rPr>
              <a:t>코딩 개발 능력과 이해도 향상</a:t>
            </a:r>
          </a:p>
          <a:p>
            <a:pPr marL="285750" indent="-285750">
              <a:buFont typeface="Arial" charset="2"/>
              <a:buChar char="•"/>
            </a:pPr>
            <a:endParaRPr lang="ko-KR" altLang="en-US" dirty="0">
              <a:ea typeface="HY그래픽M"/>
            </a:endParaRPr>
          </a:p>
          <a:p>
            <a:pPr marL="285750" indent="-285750">
              <a:buFont typeface="Arial" charset="2"/>
              <a:buChar char="•"/>
            </a:pPr>
            <a:endParaRPr lang="ko-KR" altLang="en-US" dirty="0">
              <a:ea typeface="HY그래픽M"/>
            </a:endParaRPr>
          </a:p>
          <a:p>
            <a:pPr marL="285750" indent="-285750">
              <a:buFont typeface="Arial" charset="2"/>
              <a:buChar char="•"/>
            </a:pPr>
            <a:r>
              <a:rPr lang="ko-KR" altLang="en-US" dirty="0">
                <a:ea typeface="HY그래픽M"/>
              </a:rPr>
              <a:t>아직 부족한 실력으로 인해 </a:t>
            </a:r>
            <a:r>
              <a:rPr lang="ko-KR" altLang="en-US" dirty="0" err="1">
                <a:ea typeface="HY그래픽M"/>
              </a:rPr>
              <a:t>부저나</a:t>
            </a:r>
            <a:r>
              <a:rPr lang="ko-KR" altLang="en-US" dirty="0">
                <a:ea typeface="HY그래픽M"/>
              </a:rPr>
              <a:t> </a:t>
            </a:r>
            <a:r>
              <a:rPr lang="ko-KR" altLang="en-US" dirty="0" err="1">
                <a:ea typeface="HY그래픽M"/>
              </a:rPr>
              <a:t>FND와</a:t>
            </a:r>
            <a:r>
              <a:rPr lang="ko-KR" altLang="en-US" dirty="0">
                <a:ea typeface="HY그래픽M"/>
              </a:rPr>
              <a:t> 같은 기물을 활용하지 못해 아쉬움</a:t>
            </a:r>
          </a:p>
        </p:txBody>
      </p:sp>
    </p:spTree>
    <p:extLst>
      <p:ext uri="{BB962C8B-B14F-4D97-AF65-F5344CB8AC3E}">
        <p14:creationId xmlns:p14="http://schemas.microsoft.com/office/powerpoint/2010/main" val="2172595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0" name="Rectangle 18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20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22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Isosceles Triangle 28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3DF86BB8-1045-3A73-3A82-D89B9475F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2404534"/>
            <a:ext cx="7766936" cy="16463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ko-KR" altLang="en-US" sz="5400" dirty="0">
                <a:solidFill>
                  <a:schemeClr val="tx1"/>
                </a:solidFill>
                <a:ea typeface="맑은 고딕"/>
              </a:rPr>
              <a:t>감 사 합 </a:t>
            </a:r>
            <a:r>
              <a:rPr lang="ko-KR" altLang="en-US" sz="5400" dirty="0" err="1">
                <a:solidFill>
                  <a:schemeClr val="tx1"/>
                </a:solidFill>
                <a:ea typeface="맑은 고딕"/>
              </a:rPr>
              <a:t>니</a:t>
            </a:r>
            <a:r>
              <a:rPr lang="en-US" altLang="ko-KR" sz="5400" dirty="0">
                <a:solidFill>
                  <a:schemeClr val="tx1"/>
                </a:solidFill>
                <a:ea typeface="맑은 고딕"/>
              </a:rPr>
              <a:t> </a:t>
            </a:r>
            <a:r>
              <a:rPr lang="ko-KR" altLang="en-US" sz="5400" dirty="0">
                <a:solidFill>
                  <a:schemeClr val="tx1"/>
                </a:solidFill>
                <a:ea typeface="맑은 고딕"/>
              </a:rPr>
              <a:t>다</a:t>
            </a:r>
            <a:r>
              <a:rPr lang="ko-KR" altLang="en-US" sz="5400" dirty="0">
                <a:ea typeface="맑은 고딕"/>
              </a:rPr>
              <a:t> </a:t>
            </a:r>
            <a:endParaRPr lang="en-US" altLang="ko-KR" sz="540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705395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Facet</vt:lpstr>
      <vt:lpstr>Washing Machine</vt:lpstr>
      <vt:lpstr>목 차</vt:lpstr>
      <vt:lpstr>설계 목표</vt:lpstr>
      <vt:lpstr>상태 천이도</vt:lpstr>
      <vt:lpstr>구성 물품</vt:lpstr>
      <vt:lpstr>동작 영상</vt:lpstr>
      <vt:lpstr>후 기</vt:lpstr>
      <vt:lpstr>감 사 합 니 다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211</cp:revision>
  <dcterms:created xsi:type="dcterms:W3CDTF">2023-10-18T11:58:10Z</dcterms:created>
  <dcterms:modified xsi:type="dcterms:W3CDTF">2023-10-19T02:48:44Z</dcterms:modified>
</cp:coreProperties>
</file>